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Override5.xml" ContentType="application/vnd.openxmlformats-officedocument.themeOverride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heme/themeOverride3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Override1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theme/themeOverride8.xml" ContentType="application/vnd.openxmlformats-officedocument.themeOverr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6.xml" ContentType="application/vnd.openxmlformats-officedocument.themeOverrid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theme/themeOverride4.xml" ContentType="application/vnd.openxmlformats-officedocument.themeOverride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theme/themeOverride2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Default Extension="wav" ContentType="audio/x-wav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heme/themeOverride7.xml" ContentType="application/vnd.openxmlformats-officedocument.themeOverr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68" r:id="rId5"/>
    <p:sldId id="259" r:id="rId6"/>
    <p:sldId id="273" r:id="rId7"/>
    <p:sldId id="271" r:id="rId8"/>
    <p:sldId id="272" r:id="rId9"/>
    <p:sldId id="269" r:id="rId10"/>
    <p:sldId id="260" r:id="rId11"/>
    <p:sldId id="281" r:id="rId12"/>
    <p:sldId id="276" r:id="rId13"/>
    <p:sldId id="284" r:id="rId14"/>
    <p:sldId id="274" r:id="rId15"/>
    <p:sldId id="278" r:id="rId16"/>
    <p:sldId id="277" r:id="rId17"/>
    <p:sldId id="261" r:id="rId18"/>
    <p:sldId id="264" r:id="rId19"/>
    <p:sldId id="283" r:id="rId20"/>
    <p:sldId id="285" r:id="rId21"/>
    <p:sldId id="275" r:id="rId22"/>
    <p:sldId id="287" r:id="rId23"/>
    <p:sldId id="286" r:id="rId24"/>
    <p:sldId id="262" r:id="rId25"/>
    <p:sldId id="290" r:id="rId26"/>
    <p:sldId id="294" r:id="rId27"/>
    <p:sldId id="295" r:id="rId28"/>
    <p:sldId id="288" r:id="rId29"/>
    <p:sldId id="291" r:id="rId30"/>
    <p:sldId id="293" r:id="rId31"/>
    <p:sldId id="297" r:id="rId32"/>
  </p:sldIdLst>
  <p:sldSz cx="12192000" cy="6858000"/>
  <p:notesSz cx="6858000" cy="9144000"/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B13E"/>
    <a:srgbClr val="5D6363"/>
    <a:srgbClr val="BFBFBF"/>
    <a:srgbClr val="009DA0"/>
    <a:srgbClr val="7F7F7F"/>
    <a:srgbClr val="F8F8F8"/>
    <a:srgbClr val="33B1B3"/>
    <a:srgbClr val="0ACEAC"/>
    <a:srgbClr val="BABABA"/>
    <a:srgbClr val="EFC87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4512" autoAdjust="0"/>
    <p:restoredTop sz="94660"/>
  </p:normalViewPr>
  <p:slideViewPr>
    <p:cSldViewPr snapToGrid="0">
      <p:cViewPr>
        <p:scale>
          <a:sx n="60" d="100"/>
          <a:sy n="60" d="100"/>
        </p:scale>
        <p:origin x="-1122" y="-3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8658B4-AB16-466B-BCFA-5568DFA75127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1FE24-C384-48C0-A6E6-3ACD418DFBB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6555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27332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52050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398108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908706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095727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0043196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81626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814413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23033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0955612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93022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650934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3868818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611847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183250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254359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168158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626102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489692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069889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407560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67260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230934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686443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76510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67250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22329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13485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734912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39605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1FE24-C384-48C0-A6E6-3ACD418DFBB9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54837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6E27BA0-D13D-47F9-B3AD-2AD74C77A5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0C7CAD84-D976-485C-BC6B-88D97DF97F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A61A940D-CA3A-4D58-8DA9-9673EEFB3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FE91429-F966-4E14-AA85-8DD835DCE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36FA469D-32BE-41FB-8539-3F1A627AF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16348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83FCFBC-277C-46B4-89CC-D2691A169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1EDEC893-A04A-4008-AFC1-745B475DAC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DFF225B0-D6DA-4DC8-8238-C5206C238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E3B625A-CB52-4940-B6F7-2FE8419C3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E5DC84A-74AC-458F-A576-7B946F531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55454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F4376C26-2323-4E1A-B3C8-B64EFCFD07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191337BD-656A-498B-B3F7-94FC893CDB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36699B3-F066-4CEE-A3D4-D245134A0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9525013-D583-404C-90D5-E15A584AD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F0A3E7-1D5F-408C-B536-E387F5CC3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56163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2F6D24A-BA6E-48C8-9210-D7A5112A5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AF1019BD-567B-49F1-83C5-56329B548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A43821B5-9FB6-4057-98E5-6A0FB5618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70A25762-A211-4BFE-B7CF-C6214EB85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F12A48A5-0111-45D7-B31A-A4A62207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90050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534DD3F-A682-4FC8-9395-7AEE8E78B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A9D1339-A784-4648-8802-A1AF37E2E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98531D04-CDE7-4002-8AED-082C50D55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EC482B6D-6001-4342-8801-50658D091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95E6DFE-F7F8-49B9-9EAD-318766D6C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89297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9E42949-FC71-4873-8AB6-9E4FE93E5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FCC27317-8417-4EBB-8CE6-572AB0581C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3DCA7A59-45E5-45BE-BA68-039C904D07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E971E5B9-AF9E-4A77-B78D-4FA03D4E9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039D6CC7-30CB-439D-B79E-8FC5903E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733DF7A4-18D0-4893-9F02-D8BC0D605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30241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C260FC0-598F-4611-9480-82FF1F7C1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3615C47F-875E-4F1E-A517-0567F676C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FF9F0DE1-FC63-4D0D-82E4-BCBAA4C41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3F23DA3D-13F2-4BCA-A04F-77EBA25D25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D38AE097-A4A4-43FF-B641-5C6D2269B4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9BA0C5F2-26A3-485E-A9E0-E82A28D2D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60CFFE8D-8A02-4556-A7EA-9E1AC950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0B348EF6-CEF4-46AC-8CCE-31B606986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45709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4876913-4EEF-4A11-822D-AB9B2C06D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C1C1AC2D-AFE5-4C79-9DA0-3AA10A212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C57F4AF-3FA6-4599-A119-E99C46BE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2778503F-1C85-4376-A882-9B547B8E5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2006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BC4F0B9F-68E8-4DA2-A4EF-5F7C67A33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0FB93C09-40A2-4A9F-8E97-281D0F216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161D12FD-2AB0-49D5-85F8-88DE336C0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73925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787F6DC-3FCA-470E-A7BC-3D474AACE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B7077C9D-4155-4465-9FA1-AADF5FA73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69E668D-68DE-4B51-8238-B6299354AB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6D722823-A600-4B65-BDAF-C2BB89DAD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AAE47DB5-9C37-4CF5-A6CC-0B1573FA3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F6BFD6C6-AAE8-472C-9B71-965E1B109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39366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2930F46-A9DA-4904-8F78-38DBA1899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9A32952A-9068-4527-B471-FBAEEEAC1A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12A4495E-3362-4C7F-AB96-E7F1004350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8951F88E-04F0-4D54-8347-926B58930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05058178-B8CD-421B-AD1E-75CEA2A48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4804D80B-9FFE-4B7F-B06C-7813DFE0E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56916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F066B214-9365-41BF-BB10-E83B2AF6E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DD715884-FBA0-4F7B-9D6C-3080EFCA4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6B4A24B-021E-41E9-972F-412FEA5C35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F01D4-CD38-4559-B9B4-6CC02077A158}" type="datetimeFigureOut">
              <a:rPr lang="zh-CN" altLang="en-US" smtClean="0"/>
              <a:pPr/>
              <a:t>2019/3/29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DE8EC12-8EF1-4815-A976-92F97117F2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C624354-DEDB-4AED-8935-C8144F2E0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E0F46-C651-452E-A39D-19934F623AF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07588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microsoft.com/office/2007/relationships/media" Target="../media/media1.wav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2B2CC35A-A772-4BE6-8EC6-A503A79A57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6" y="2034"/>
            <a:ext cx="12188034" cy="685496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B70A15DE-AD99-47BC-B33F-CFBF956960C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0051" y="22307"/>
            <a:ext cx="7719066" cy="434146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xmlns="" id="{A3AAB5E5-348E-475E-8490-D5BE506E4A26}"/>
              </a:ext>
            </a:extLst>
          </p:cNvPr>
          <p:cNvSpPr/>
          <p:nvPr/>
        </p:nvSpPr>
        <p:spPr>
          <a:xfrm>
            <a:off x="820417" y="3734327"/>
            <a:ext cx="739140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9078DD47-DD45-42F2-8371-D39A6DF36D53}"/>
              </a:ext>
            </a:extLst>
          </p:cNvPr>
          <p:cNvSpPr/>
          <p:nvPr/>
        </p:nvSpPr>
        <p:spPr>
          <a:xfrm>
            <a:off x="807717" y="4874232"/>
            <a:ext cx="739140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5FFA61FE-5873-4E66-BCF9-FAA6390BDE28}"/>
              </a:ext>
            </a:extLst>
          </p:cNvPr>
          <p:cNvSpPr txBox="1"/>
          <p:nvPr/>
        </p:nvSpPr>
        <p:spPr>
          <a:xfrm>
            <a:off x="2929811" y="3872095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终工作总结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DE29EE16-9811-4636-AFB9-D34ECC7C0ECD}"/>
              </a:ext>
            </a:extLst>
          </p:cNvPr>
          <p:cNvSpPr txBox="1"/>
          <p:nvPr/>
        </p:nvSpPr>
        <p:spPr>
          <a:xfrm>
            <a:off x="1590939" y="4971433"/>
            <a:ext cx="5907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年终总结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完成情况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作品展示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新年计划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29AB74D4-AB1B-4C3E-BFA0-C92F62684B34}"/>
              </a:ext>
            </a:extLst>
          </p:cNvPr>
          <p:cNvSpPr txBox="1"/>
          <p:nvPr/>
        </p:nvSpPr>
        <p:spPr>
          <a:xfrm>
            <a:off x="2829189" y="5706923"/>
            <a:ext cx="3005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XXXXXX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" name="5baee4f91eea6">
            <a:hlinkClick r:id="" action="ppaction://media"/>
            <a:extLst>
              <a:ext uri="{FF2B5EF4-FFF2-40B4-BE49-F238E27FC236}">
                <a16:creationId xmlns:a16="http://schemas.microsoft.com/office/drawing/2014/main" xmlns="" id="{522E79DC-941E-47E7-A52E-44B8609D57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xmlns="" r:embed="rId7"/>
              </p:ext>
            </p:extLst>
          </p:nvPr>
        </p:nvPicPr>
        <p:blipFill>
          <a:blip r:embed="rId8" cstate="print"/>
          <a:stretch>
            <a:fillRect/>
          </a:stretch>
        </p:blipFill>
        <p:spPr>
          <a:xfrm>
            <a:off x="-97269" y="-60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00162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15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4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video>
          </p:childTnLst>
        </p:cTn>
      </p:par>
    </p:tnLst>
    <p:bldLst>
      <p:bldP spid="7" grpId="0" animBg="1"/>
      <p:bldP spid="8" grpId="0" animBg="1"/>
      <p:bldP spid="9" grpId="0"/>
      <p:bldP spid="11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DF6D69D3-1005-4910-95A7-1CCF429EF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8" y="2760"/>
            <a:ext cx="12186732" cy="685423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95057F73-0C02-4121-A479-2D45AF45AD79}"/>
              </a:ext>
            </a:extLst>
          </p:cNvPr>
          <p:cNvSpPr txBox="1"/>
          <p:nvPr/>
        </p:nvSpPr>
        <p:spPr>
          <a:xfrm>
            <a:off x="6000750" y="2872085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工作完成进度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AFD357DE-575F-4C13-8B48-816A8D37C076}"/>
              </a:ext>
            </a:extLst>
          </p:cNvPr>
          <p:cNvSpPr txBox="1"/>
          <p:nvPr/>
        </p:nvSpPr>
        <p:spPr>
          <a:xfrm>
            <a:off x="3608086" y="1764089"/>
            <a:ext cx="33606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PART.02</a:t>
            </a:r>
            <a:endParaRPr lang="zh-CN" altLang="en-US" sz="6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5F9A0BB3-65A4-417B-A88F-F4DA1A3FFB34}"/>
              </a:ext>
            </a:extLst>
          </p:cNvPr>
          <p:cNvSpPr txBox="1"/>
          <p:nvPr/>
        </p:nvSpPr>
        <p:spPr>
          <a:xfrm>
            <a:off x="6000750" y="3698448"/>
            <a:ext cx="4418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Progress of work completion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89DC0687-72E9-400F-A7BD-988DA618F86C}"/>
              </a:ext>
            </a:extLst>
          </p:cNvPr>
          <p:cNvSpPr/>
          <p:nvPr/>
        </p:nvSpPr>
        <p:spPr>
          <a:xfrm>
            <a:off x="6168586" y="4330787"/>
            <a:ext cx="873426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235617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dir="d" isContent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>
            <a:extLst>
              <a:ext uri="{FF2B5EF4-FFF2-40B4-BE49-F238E27FC236}">
                <a16:creationId xmlns:a16="http://schemas.microsoft.com/office/drawing/2014/main" xmlns="" id="{9B837F72-1C9E-4CDF-8962-D070AE60AA7E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xmlns="" id="{72E3010A-AE4E-467A-B11F-0D0AA6B3F740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xmlns="" id="{F3410B8B-8A46-4C2C-97FB-A11E04316C76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工作完成进度</a:t>
            </a:r>
          </a:p>
        </p:txBody>
      </p:sp>
      <p:sp>
        <p:nvSpPr>
          <p:cNvPr id="56" name="RelativeShape1">
            <a:extLst>
              <a:ext uri="{FF2B5EF4-FFF2-40B4-BE49-F238E27FC236}">
                <a16:creationId xmlns:a16="http://schemas.microsoft.com/office/drawing/2014/main" xmlns="" id="{7B5D8EC3-1013-4489-B335-96D1A343DC2D}"/>
              </a:ext>
            </a:extLst>
          </p:cNvPr>
          <p:cNvSpPr/>
          <p:nvPr/>
        </p:nvSpPr>
        <p:spPr>
          <a:xfrm flipH="1">
            <a:off x="281810" y="2593342"/>
            <a:ext cx="4681003" cy="406411"/>
          </a:xfrm>
          <a:prstGeom prst="homePlat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ValueShape1">
            <a:extLst>
              <a:ext uri="{FF2B5EF4-FFF2-40B4-BE49-F238E27FC236}">
                <a16:creationId xmlns:a16="http://schemas.microsoft.com/office/drawing/2014/main" xmlns="" id="{AD92C676-59D3-4971-BC89-59E3F4F2BA79}"/>
              </a:ext>
            </a:extLst>
          </p:cNvPr>
          <p:cNvSpPr/>
          <p:nvPr/>
        </p:nvSpPr>
        <p:spPr>
          <a:xfrm flipH="1">
            <a:off x="2435072" y="2593342"/>
            <a:ext cx="2527742" cy="406411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RelativeShape2">
            <a:extLst>
              <a:ext uri="{FF2B5EF4-FFF2-40B4-BE49-F238E27FC236}">
                <a16:creationId xmlns:a16="http://schemas.microsoft.com/office/drawing/2014/main" xmlns="" id="{99DAA1AD-8FBF-4878-83CE-722E362F6BF5}"/>
              </a:ext>
            </a:extLst>
          </p:cNvPr>
          <p:cNvSpPr/>
          <p:nvPr/>
        </p:nvSpPr>
        <p:spPr>
          <a:xfrm flipH="1">
            <a:off x="281805" y="3165450"/>
            <a:ext cx="4681005" cy="406411"/>
          </a:xfrm>
          <a:prstGeom prst="homePlat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ValueShape2">
            <a:extLst>
              <a:ext uri="{FF2B5EF4-FFF2-40B4-BE49-F238E27FC236}">
                <a16:creationId xmlns:a16="http://schemas.microsoft.com/office/drawing/2014/main" xmlns="" id="{C65F3EB4-49DD-4121-824A-1A8BE7B2D543}"/>
              </a:ext>
            </a:extLst>
          </p:cNvPr>
          <p:cNvSpPr/>
          <p:nvPr/>
        </p:nvSpPr>
        <p:spPr>
          <a:xfrm flipH="1">
            <a:off x="1498866" y="3165450"/>
            <a:ext cx="3463944" cy="406411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RelativeShape3">
            <a:extLst>
              <a:ext uri="{FF2B5EF4-FFF2-40B4-BE49-F238E27FC236}">
                <a16:creationId xmlns:a16="http://schemas.microsoft.com/office/drawing/2014/main" xmlns="" id="{327D538E-D171-4816-B1FD-2D516E241624}"/>
              </a:ext>
            </a:extLst>
          </p:cNvPr>
          <p:cNvSpPr/>
          <p:nvPr/>
        </p:nvSpPr>
        <p:spPr>
          <a:xfrm flipH="1">
            <a:off x="281805" y="3737559"/>
            <a:ext cx="4681006" cy="406411"/>
          </a:xfrm>
          <a:prstGeom prst="homePlat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ValueShape3">
            <a:extLst>
              <a:ext uri="{FF2B5EF4-FFF2-40B4-BE49-F238E27FC236}">
                <a16:creationId xmlns:a16="http://schemas.microsoft.com/office/drawing/2014/main" xmlns="" id="{C16E0A97-1E3B-45B0-A952-08C12BEE5720}"/>
              </a:ext>
            </a:extLst>
          </p:cNvPr>
          <p:cNvSpPr/>
          <p:nvPr/>
        </p:nvSpPr>
        <p:spPr>
          <a:xfrm flipH="1">
            <a:off x="2669118" y="3737559"/>
            <a:ext cx="2293694" cy="406411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RelativeShape4">
            <a:extLst>
              <a:ext uri="{FF2B5EF4-FFF2-40B4-BE49-F238E27FC236}">
                <a16:creationId xmlns:a16="http://schemas.microsoft.com/office/drawing/2014/main" xmlns="" id="{28191BCE-4E2B-4F6B-A612-D746736D5888}"/>
              </a:ext>
            </a:extLst>
          </p:cNvPr>
          <p:cNvSpPr/>
          <p:nvPr/>
        </p:nvSpPr>
        <p:spPr>
          <a:xfrm>
            <a:off x="6810974" y="2593342"/>
            <a:ext cx="4681003" cy="406411"/>
          </a:xfrm>
          <a:prstGeom prst="homePlat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63" name="ValueShape4">
            <a:extLst>
              <a:ext uri="{FF2B5EF4-FFF2-40B4-BE49-F238E27FC236}">
                <a16:creationId xmlns:a16="http://schemas.microsoft.com/office/drawing/2014/main" xmlns="" id="{CC3FE596-8959-4218-AB32-7E7847552797}"/>
              </a:ext>
            </a:extLst>
          </p:cNvPr>
          <p:cNvSpPr/>
          <p:nvPr/>
        </p:nvSpPr>
        <p:spPr>
          <a:xfrm>
            <a:off x="6810974" y="2593342"/>
            <a:ext cx="2949032" cy="406411"/>
          </a:xfrm>
          <a:prstGeom prst="homePlate">
            <a:avLst/>
          </a:prstGeom>
          <a:solidFill>
            <a:schemeClr val="accent4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64" name="RelativeShape5">
            <a:extLst>
              <a:ext uri="{FF2B5EF4-FFF2-40B4-BE49-F238E27FC236}">
                <a16:creationId xmlns:a16="http://schemas.microsoft.com/office/drawing/2014/main" xmlns="" id="{47301BBE-F4CE-4739-BAA3-48539EF36D1A}"/>
              </a:ext>
            </a:extLst>
          </p:cNvPr>
          <p:cNvSpPr/>
          <p:nvPr/>
        </p:nvSpPr>
        <p:spPr>
          <a:xfrm>
            <a:off x="6810974" y="3165450"/>
            <a:ext cx="4681003" cy="406411"/>
          </a:xfrm>
          <a:prstGeom prst="homePlat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65" name="ValueShape5">
            <a:extLst>
              <a:ext uri="{FF2B5EF4-FFF2-40B4-BE49-F238E27FC236}">
                <a16:creationId xmlns:a16="http://schemas.microsoft.com/office/drawing/2014/main" xmlns="" id="{2630D174-A244-44FC-BF45-E9A28CCF8B0A}"/>
              </a:ext>
            </a:extLst>
          </p:cNvPr>
          <p:cNvSpPr/>
          <p:nvPr/>
        </p:nvSpPr>
        <p:spPr>
          <a:xfrm>
            <a:off x="6810974" y="3165450"/>
            <a:ext cx="2714982" cy="406411"/>
          </a:xfrm>
          <a:prstGeom prst="homePlate">
            <a:avLst/>
          </a:prstGeom>
          <a:solidFill>
            <a:schemeClr val="accent5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66" name="RelativeShape6">
            <a:extLst>
              <a:ext uri="{FF2B5EF4-FFF2-40B4-BE49-F238E27FC236}">
                <a16:creationId xmlns:a16="http://schemas.microsoft.com/office/drawing/2014/main" xmlns="" id="{17126BC6-9DF2-4F13-AB80-3E16DA437528}"/>
              </a:ext>
            </a:extLst>
          </p:cNvPr>
          <p:cNvSpPr/>
          <p:nvPr/>
        </p:nvSpPr>
        <p:spPr>
          <a:xfrm>
            <a:off x="6810974" y="3737559"/>
            <a:ext cx="4681003" cy="406411"/>
          </a:xfrm>
          <a:prstGeom prst="homePlat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67" name="ValueShape6">
            <a:extLst>
              <a:ext uri="{FF2B5EF4-FFF2-40B4-BE49-F238E27FC236}">
                <a16:creationId xmlns:a16="http://schemas.microsoft.com/office/drawing/2014/main" xmlns="" id="{3D5256FE-FEC4-44FD-A3CF-044A16E3354B}"/>
              </a:ext>
            </a:extLst>
          </p:cNvPr>
          <p:cNvSpPr/>
          <p:nvPr/>
        </p:nvSpPr>
        <p:spPr>
          <a:xfrm>
            <a:off x="6810974" y="3737559"/>
            <a:ext cx="3557562" cy="406411"/>
          </a:xfrm>
          <a:prstGeom prst="homePlate">
            <a:avLst/>
          </a:prstGeom>
          <a:solidFill>
            <a:schemeClr val="accent6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68" name="ValueText1">
            <a:extLst>
              <a:ext uri="{FF2B5EF4-FFF2-40B4-BE49-F238E27FC236}">
                <a16:creationId xmlns:a16="http://schemas.microsoft.com/office/drawing/2014/main" xmlns="" id="{90675F95-BEE0-4B0F-AB17-F51FB50E99B1}"/>
              </a:ext>
            </a:extLst>
          </p:cNvPr>
          <p:cNvSpPr txBox="1"/>
          <p:nvPr/>
        </p:nvSpPr>
        <p:spPr>
          <a:xfrm>
            <a:off x="1646222" y="2566874"/>
            <a:ext cx="657375" cy="459345"/>
          </a:xfrm>
          <a:prstGeom prst="rect">
            <a:avLst/>
          </a:prstGeom>
          <a:noFill/>
          <a:ln>
            <a:noFill/>
          </a:ln>
        </p:spPr>
        <p:txBody>
          <a:bodyPr wrap="square" tIns="90000" bIns="90000" anchor="ctr" anchorCtr="0">
            <a:prstTxWarp prst="textPlain">
              <a:avLst/>
            </a:prstTxWarp>
            <a:noAutofit/>
          </a:bodyPr>
          <a:lstStyle/>
          <a:p>
            <a:r>
              <a:rPr lang="en-US" altLang="zh-CN" sz="700">
                <a:solidFill>
                  <a:schemeClr val="accent1"/>
                </a:solidFill>
                <a:latin typeface="Impact" panose="020B0806030902050204" pitchFamily="34" charset="0"/>
              </a:rPr>
              <a:t>54%</a:t>
            </a:r>
            <a:endParaRPr lang="en-US" sz="7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69" name="ValueText2">
            <a:extLst>
              <a:ext uri="{FF2B5EF4-FFF2-40B4-BE49-F238E27FC236}">
                <a16:creationId xmlns:a16="http://schemas.microsoft.com/office/drawing/2014/main" xmlns="" id="{FBDB6DC7-B19B-48DC-AD54-8CA808D2D0E2}"/>
              </a:ext>
            </a:extLst>
          </p:cNvPr>
          <p:cNvSpPr txBox="1"/>
          <p:nvPr/>
        </p:nvSpPr>
        <p:spPr>
          <a:xfrm>
            <a:off x="710016" y="3138984"/>
            <a:ext cx="657375" cy="459345"/>
          </a:xfrm>
          <a:prstGeom prst="rect">
            <a:avLst/>
          </a:prstGeom>
          <a:noFill/>
          <a:ln>
            <a:noFill/>
          </a:ln>
        </p:spPr>
        <p:txBody>
          <a:bodyPr wrap="square" tIns="90000" bIns="90000" anchor="ctr" anchorCtr="0">
            <a:prstTxWarp prst="textPlain">
              <a:avLst/>
            </a:prstTxWarp>
            <a:noAutofit/>
          </a:bodyPr>
          <a:lstStyle/>
          <a:p>
            <a:r>
              <a:rPr lang="en-US" altLang="zh-CN" sz="700">
                <a:solidFill>
                  <a:schemeClr val="accent2"/>
                </a:solidFill>
                <a:latin typeface="Impact" panose="020B0806030902050204" pitchFamily="34" charset="0"/>
              </a:rPr>
              <a:t>74%</a:t>
            </a:r>
            <a:endParaRPr lang="en-US" sz="700" dirty="0">
              <a:solidFill>
                <a:schemeClr val="accent2"/>
              </a:solidFill>
              <a:latin typeface="Impact" panose="020B0806030902050204" pitchFamily="34" charset="0"/>
            </a:endParaRPr>
          </a:p>
        </p:txBody>
      </p:sp>
      <p:sp>
        <p:nvSpPr>
          <p:cNvPr id="70" name="ValueText3">
            <a:extLst>
              <a:ext uri="{FF2B5EF4-FFF2-40B4-BE49-F238E27FC236}">
                <a16:creationId xmlns:a16="http://schemas.microsoft.com/office/drawing/2014/main" xmlns="" id="{E0E3C865-4CED-4A85-B3D8-1CA674CEB9F3}"/>
              </a:ext>
            </a:extLst>
          </p:cNvPr>
          <p:cNvSpPr txBox="1"/>
          <p:nvPr/>
        </p:nvSpPr>
        <p:spPr>
          <a:xfrm>
            <a:off x="1880268" y="3711093"/>
            <a:ext cx="657375" cy="459345"/>
          </a:xfrm>
          <a:prstGeom prst="rect">
            <a:avLst/>
          </a:prstGeom>
          <a:noFill/>
          <a:ln>
            <a:noFill/>
          </a:ln>
        </p:spPr>
        <p:txBody>
          <a:bodyPr wrap="square" tIns="90000" bIns="90000" anchor="ctr" anchorCtr="0">
            <a:prstTxWarp prst="textPlain">
              <a:avLst/>
            </a:prstTxWarp>
            <a:noAutofit/>
          </a:bodyPr>
          <a:lstStyle/>
          <a:p>
            <a:r>
              <a:rPr lang="en-US" altLang="zh-CN" sz="700">
                <a:solidFill>
                  <a:schemeClr val="accent3"/>
                </a:solidFill>
                <a:latin typeface="Impact" panose="020B0806030902050204" pitchFamily="34" charset="0"/>
              </a:rPr>
              <a:t>49%</a:t>
            </a:r>
            <a:endParaRPr lang="en-US" sz="700" dirty="0">
              <a:solidFill>
                <a:schemeClr val="accent3"/>
              </a:solidFill>
              <a:latin typeface="Impact" panose="020B0806030902050204" pitchFamily="34" charset="0"/>
            </a:endParaRPr>
          </a:p>
        </p:txBody>
      </p:sp>
      <p:sp>
        <p:nvSpPr>
          <p:cNvPr id="71" name="ValueText4">
            <a:extLst>
              <a:ext uri="{FF2B5EF4-FFF2-40B4-BE49-F238E27FC236}">
                <a16:creationId xmlns:a16="http://schemas.microsoft.com/office/drawing/2014/main" xmlns="" id="{03832026-1724-4E4B-8ACC-C614F13126D1}"/>
              </a:ext>
            </a:extLst>
          </p:cNvPr>
          <p:cNvSpPr txBox="1"/>
          <p:nvPr/>
        </p:nvSpPr>
        <p:spPr>
          <a:xfrm>
            <a:off x="9876832" y="2566874"/>
            <a:ext cx="584131" cy="459345"/>
          </a:xfrm>
          <a:prstGeom prst="rect">
            <a:avLst/>
          </a:prstGeom>
          <a:noFill/>
          <a:ln>
            <a:noFill/>
          </a:ln>
        </p:spPr>
        <p:txBody>
          <a:bodyPr wrap="square" tIns="90000" bIns="90000" anchor="ctr" anchorCtr="0">
            <a:prstTxWarp prst="textPlain">
              <a:avLst/>
            </a:prstTxWarp>
            <a:noAutofit/>
          </a:bodyPr>
          <a:lstStyle/>
          <a:p>
            <a:r>
              <a:rPr lang="en-US" altLang="zh-CN" sz="700">
                <a:solidFill>
                  <a:schemeClr val="accent4">
                    <a:lumMod val="100000"/>
                  </a:schemeClr>
                </a:solidFill>
                <a:latin typeface="Impact" panose="020B0806030902050204" pitchFamily="34" charset="0"/>
              </a:rPr>
              <a:t>63%</a:t>
            </a:r>
            <a:endParaRPr lang="en-US" sz="700" dirty="0">
              <a:solidFill>
                <a:schemeClr val="accent4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72" name="ValueText5">
            <a:extLst>
              <a:ext uri="{FF2B5EF4-FFF2-40B4-BE49-F238E27FC236}">
                <a16:creationId xmlns:a16="http://schemas.microsoft.com/office/drawing/2014/main" xmlns="" id="{B72E5E28-158B-4036-A5C3-E8274F390A4E}"/>
              </a:ext>
            </a:extLst>
          </p:cNvPr>
          <p:cNvSpPr txBox="1"/>
          <p:nvPr/>
        </p:nvSpPr>
        <p:spPr>
          <a:xfrm>
            <a:off x="9642782" y="3138984"/>
            <a:ext cx="584131" cy="459345"/>
          </a:xfrm>
          <a:prstGeom prst="rect">
            <a:avLst/>
          </a:prstGeom>
          <a:noFill/>
          <a:ln>
            <a:noFill/>
          </a:ln>
        </p:spPr>
        <p:txBody>
          <a:bodyPr wrap="square" tIns="90000" bIns="90000" anchor="ctr" anchorCtr="0">
            <a:prstTxWarp prst="textPlain">
              <a:avLst/>
            </a:prstTxWarp>
            <a:noAutofit/>
          </a:bodyPr>
          <a:lstStyle/>
          <a:p>
            <a:r>
              <a:rPr lang="en-US" altLang="zh-CN" sz="700">
                <a:solidFill>
                  <a:schemeClr val="accent5">
                    <a:lumMod val="100000"/>
                  </a:schemeClr>
                </a:solidFill>
                <a:latin typeface="Impact" panose="020B0806030902050204" pitchFamily="34" charset="0"/>
              </a:rPr>
              <a:t>58%</a:t>
            </a:r>
            <a:endParaRPr lang="en-US" sz="700" dirty="0">
              <a:solidFill>
                <a:schemeClr val="accent5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73" name="ValueText6">
            <a:extLst>
              <a:ext uri="{FF2B5EF4-FFF2-40B4-BE49-F238E27FC236}">
                <a16:creationId xmlns:a16="http://schemas.microsoft.com/office/drawing/2014/main" xmlns="" id="{A5E28C56-B0A5-41DD-AB99-7C363BAEBA86}"/>
              </a:ext>
            </a:extLst>
          </p:cNvPr>
          <p:cNvSpPr txBox="1"/>
          <p:nvPr/>
        </p:nvSpPr>
        <p:spPr>
          <a:xfrm>
            <a:off x="10485361" y="3711093"/>
            <a:ext cx="584131" cy="459345"/>
          </a:xfrm>
          <a:prstGeom prst="rect">
            <a:avLst/>
          </a:prstGeom>
          <a:noFill/>
          <a:ln>
            <a:noFill/>
          </a:ln>
        </p:spPr>
        <p:txBody>
          <a:bodyPr wrap="square" tIns="90000" bIns="90000" anchor="ctr" anchorCtr="0">
            <a:prstTxWarp prst="textPlain">
              <a:avLst/>
            </a:prstTxWarp>
            <a:noAutofit/>
          </a:bodyPr>
          <a:lstStyle/>
          <a:p>
            <a:r>
              <a:rPr lang="en-US" altLang="zh-CN" sz="700">
                <a:solidFill>
                  <a:schemeClr val="accent6">
                    <a:lumMod val="100000"/>
                  </a:schemeClr>
                </a:solidFill>
                <a:latin typeface="Impact" panose="020B0806030902050204" pitchFamily="34" charset="0"/>
              </a:rPr>
              <a:t>76%</a:t>
            </a:r>
            <a:endParaRPr lang="en-US" sz="700" dirty="0">
              <a:solidFill>
                <a:schemeClr val="accent6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74" name="ExtraShape">
            <a:extLst>
              <a:ext uri="{FF2B5EF4-FFF2-40B4-BE49-F238E27FC236}">
                <a16:creationId xmlns:a16="http://schemas.microsoft.com/office/drawing/2014/main" xmlns="" id="{729FEABF-ACF2-4BB8-9A4F-C83961E30F81}"/>
              </a:ext>
            </a:extLst>
          </p:cNvPr>
          <p:cNvSpPr/>
          <p:nvPr/>
        </p:nvSpPr>
        <p:spPr bwMode="auto">
          <a:xfrm>
            <a:off x="4158977" y="2339526"/>
            <a:ext cx="3436163" cy="2360869"/>
          </a:xfrm>
          <a:custGeom>
            <a:avLst/>
            <a:gdLst>
              <a:gd name="T0" fmla="*/ 657 w 690"/>
              <a:gd name="T1" fmla="*/ 138 h 474"/>
              <a:gd name="T2" fmla="*/ 690 w 690"/>
              <a:gd name="T3" fmla="*/ 46 h 474"/>
              <a:gd name="T4" fmla="*/ 529 w 690"/>
              <a:gd name="T5" fmla="*/ 46 h 474"/>
              <a:gd name="T6" fmla="*/ 345 w 690"/>
              <a:gd name="T7" fmla="*/ 0 h 474"/>
              <a:gd name="T8" fmla="*/ 161 w 690"/>
              <a:gd name="T9" fmla="*/ 46 h 474"/>
              <a:gd name="T10" fmla="*/ 0 w 690"/>
              <a:gd name="T11" fmla="*/ 46 h 474"/>
              <a:gd name="T12" fmla="*/ 33 w 690"/>
              <a:gd name="T13" fmla="*/ 138 h 474"/>
              <a:gd name="T14" fmla="*/ 161 w 690"/>
              <a:gd name="T15" fmla="*/ 138 h 474"/>
              <a:gd name="T16" fmla="*/ 161 w 690"/>
              <a:gd name="T17" fmla="*/ 161 h 474"/>
              <a:gd name="T18" fmla="*/ 41 w 690"/>
              <a:gd name="T19" fmla="*/ 161 h 474"/>
              <a:gd name="T20" fmla="*/ 74 w 690"/>
              <a:gd name="T21" fmla="*/ 253 h 474"/>
              <a:gd name="T22" fmla="*/ 161 w 690"/>
              <a:gd name="T23" fmla="*/ 253 h 474"/>
              <a:gd name="T24" fmla="*/ 161 w 690"/>
              <a:gd name="T25" fmla="*/ 276 h 474"/>
              <a:gd name="T26" fmla="*/ 82 w 690"/>
              <a:gd name="T27" fmla="*/ 276 h 474"/>
              <a:gd name="T28" fmla="*/ 115 w 690"/>
              <a:gd name="T29" fmla="*/ 368 h 474"/>
              <a:gd name="T30" fmla="*/ 161 w 690"/>
              <a:gd name="T31" fmla="*/ 368 h 474"/>
              <a:gd name="T32" fmla="*/ 344 w 690"/>
              <a:gd name="T33" fmla="*/ 474 h 474"/>
              <a:gd name="T34" fmla="*/ 528 w 690"/>
              <a:gd name="T35" fmla="*/ 368 h 474"/>
              <a:gd name="T36" fmla="*/ 575 w 690"/>
              <a:gd name="T37" fmla="*/ 368 h 474"/>
              <a:gd name="T38" fmla="*/ 608 w 690"/>
              <a:gd name="T39" fmla="*/ 276 h 474"/>
              <a:gd name="T40" fmla="*/ 529 w 690"/>
              <a:gd name="T41" fmla="*/ 276 h 474"/>
              <a:gd name="T42" fmla="*/ 529 w 690"/>
              <a:gd name="T43" fmla="*/ 253 h 474"/>
              <a:gd name="T44" fmla="*/ 616 w 690"/>
              <a:gd name="T45" fmla="*/ 253 h 474"/>
              <a:gd name="T46" fmla="*/ 649 w 690"/>
              <a:gd name="T47" fmla="*/ 161 h 474"/>
              <a:gd name="T48" fmla="*/ 529 w 690"/>
              <a:gd name="T49" fmla="*/ 161 h 474"/>
              <a:gd name="T50" fmla="*/ 529 w 690"/>
              <a:gd name="T51" fmla="*/ 138 h 474"/>
              <a:gd name="T52" fmla="*/ 657 w 690"/>
              <a:gd name="T53" fmla="*/ 138 h 474"/>
              <a:gd name="T54" fmla="*/ 424 w 690"/>
              <a:gd name="T55" fmla="*/ 288 h 474"/>
              <a:gd name="T56" fmla="*/ 357 w 690"/>
              <a:gd name="T57" fmla="*/ 253 h 474"/>
              <a:gd name="T58" fmla="*/ 289 w 690"/>
              <a:gd name="T59" fmla="*/ 288 h 474"/>
              <a:gd name="T60" fmla="*/ 302 w 690"/>
              <a:gd name="T61" fmla="*/ 213 h 474"/>
              <a:gd name="T62" fmla="*/ 247 w 690"/>
              <a:gd name="T63" fmla="*/ 160 h 474"/>
              <a:gd name="T64" fmla="*/ 323 w 690"/>
              <a:gd name="T65" fmla="*/ 149 h 474"/>
              <a:gd name="T66" fmla="*/ 357 w 690"/>
              <a:gd name="T67" fmla="*/ 80 h 474"/>
              <a:gd name="T68" fmla="*/ 390 w 690"/>
              <a:gd name="T69" fmla="*/ 149 h 474"/>
              <a:gd name="T70" fmla="*/ 466 w 690"/>
              <a:gd name="T71" fmla="*/ 160 h 474"/>
              <a:gd name="T72" fmla="*/ 411 w 690"/>
              <a:gd name="T73" fmla="*/ 213 h 474"/>
              <a:gd name="T74" fmla="*/ 424 w 690"/>
              <a:gd name="T75" fmla="*/ 288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90" h="474">
                <a:moveTo>
                  <a:pt x="657" y="138"/>
                </a:moveTo>
                <a:cubicBezTo>
                  <a:pt x="690" y="46"/>
                  <a:pt x="690" y="46"/>
                  <a:pt x="690" y="46"/>
                </a:cubicBezTo>
                <a:cubicBezTo>
                  <a:pt x="529" y="46"/>
                  <a:pt x="529" y="46"/>
                  <a:pt x="529" y="46"/>
                </a:cubicBezTo>
                <a:cubicBezTo>
                  <a:pt x="529" y="34"/>
                  <a:pt x="447" y="0"/>
                  <a:pt x="345" y="0"/>
                </a:cubicBezTo>
                <a:cubicBezTo>
                  <a:pt x="243" y="0"/>
                  <a:pt x="161" y="34"/>
                  <a:pt x="161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33" y="138"/>
                  <a:pt x="33" y="138"/>
                  <a:pt x="33" y="138"/>
                </a:cubicBezTo>
                <a:cubicBezTo>
                  <a:pt x="161" y="138"/>
                  <a:pt x="161" y="138"/>
                  <a:pt x="161" y="138"/>
                </a:cubicBezTo>
                <a:cubicBezTo>
                  <a:pt x="161" y="161"/>
                  <a:pt x="161" y="161"/>
                  <a:pt x="161" y="161"/>
                </a:cubicBezTo>
                <a:cubicBezTo>
                  <a:pt x="41" y="161"/>
                  <a:pt x="41" y="161"/>
                  <a:pt x="41" y="161"/>
                </a:cubicBezTo>
                <a:cubicBezTo>
                  <a:pt x="74" y="253"/>
                  <a:pt x="74" y="253"/>
                  <a:pt x="74" y="253"/>
                </a:cubicBezTo>
                <a:cubicBezTo>
                  <a:pt x="161" y="253"/>
                  <a:pt x="161" y="253"/>
                  <a:pt x="161" y="253"/>
                </a:cubicBezTo>
                <a:cubicBezTo>
                  <a:pt x="161" y="276"/>
                  <a:pt x="161" y="276"/>
                  <a:pt x="161" y="276"/>
                </a:cubicBezTo>
                <a:cubicBezTo>
                  <a:pt x="82" y="276"/>
                  <a:pt x="82" y="276"/>
                  <a:pt x="82" y="276"/>
                </a:cubicBezTo>
                <a:cubicBezTo>
                  <a:pt x="115" y="368"/>
                  <a:pt x="115" y="368"/>
                  <a:pt x="115" y="368"/>
                </a:cubicBezTo>
                <a:cubicBezTo>
                  <a:pt x="161" y="368"/>
                  <a:pt x="161" y="368"/>
                  <a:pt x="161" y="368"/>
                </a:cubicBezTo>
                <a:cubicBezTo>
                  <a:pt x="344" y="474"/>
                  <a:pt x="344" y="474"/>
                  <a:pt x="344" y="474"/>
                </a:cubicBezTo>
                <a:cubicBezTo>
                  <a:pt x="528" y="368"/>
                  <a:pt x="528" y="368"/>
                  <a:pt x="528" y="368"/>
                </a:cubicBezTo>
                <a:cubicBezTo>
                  <a:pt x="575" y="368"/>
                  <a:pt x="575" y="368"/>
                  <a:pt x="575" y="368"/>
                </a:cubicBezTo>
                <a:cubicBezTo>
                  <a:pt x="608" y="276"/>
                  <a:pt x="608" y="276"/>
                  <a:pt x="608" y="276"/>
                </a:cubicBezTo>
                <a:cubicBezTo>
                  <a:pt x="529" y="276"/>
                  <a:pt x="529" y="276"/>
                  <a:pt x="529" y="276"/>
                </a:cubicBezTo>
                <a:cubicBezTo>
                  <a:pt x="529" y="253"/>
                  <a:pt x="529" y="253"/>
                  <a:pt x="529" y="253"/>
                </a:cubicBezTo>
                <a:cubicBezTo>
                  <a:pt x="616" y="253"/>
                  <a:pt x="616" y="253"/>
                  <a:pt x="616" y="253"/>
                </a:cubicBezTo>
                <a:cubicBezTo>
                  <a:pt x="649" y="161"/>
                  <a:pt x="649" y="161"/>
                  <a:pt x="649" y="161"/>
                </a:cubicBezTo>
                <a:cubicBezTo>
                  <a:pt x="529" y="161"/>
                  <a:pt x="529" y="161"/>
                  <a:pt x="529" y="161"/>
                </a:cubicBezTo>
                <a:cubicBezTo>
                  <a:pt x="529" y="138"/>
                  <a:pt x="529" y="138"/>
                  <a:pt x="529" y="138"/>
                </a:cubicBezTo>
                <a:lnTo>
                  <a:pt x="657" y="138"/>
                </a:lnTo>
                <a:close/>
                <a:moveTo>
                  <a:pt x="424" y="288"/>
                </a:moveTo>
                <a:cubicBezTo>
                  <a:pt x="357" y="253"/>
                  <a:pt x="357" y="253"/>
                  <a:pt x="357" y="253"/>
                </a:cubicBezTo>
                <a:cubicBezTo>
                  <a:pt x="289" y="288"/>
                  <a:pt x="289" y="288"/>
                  <a:pt x="289" y="288"/>
                </a:cubicBezTo>
                <a:cubicBezTo>
                  <a:pt x="302" y="213"/>
                  <a:pt x="302" y="213"/>
                  <a:pt x="302" y="213"/>
                </a:cubicBezTo>
                <a:cubicBezTo>
                  <a:pt x="247" y="160"/>
                  <a:pt x="247" y="160"/>
                  <a:pt x="247" y="160"/>
                </a:cubicBezTo>
                <a:cubicBezTo>
                  <a:pt x="323" y="149"/>
                  <a:pt x="323" y="149"/>
                  <a:pt x="323" y="149"/>
                </a:cubicBezTo>
                <a:cubicBezTo>
                  <a:pt x="357" y="80"/>
                  <a:pt x="357" y="80"/>
                  <a:pt x="357" y="80"/>
                </a:cubicBezTo>
                <a:cubicBezTo>
                  <a:pt x="390" y="149"/>
                  <a:pt x="390" y="149"/>
                  <a:pt x="390" y="149"/>
                </a:cubicBezTo>
                <a:cubicBezTo>
                  <a:pt x="466" y="160"/>
                  <a:pt x="466" y="160"/>
                  <a:pt x="466" y="160"/>
                </a:cubicBezTo>
                <a:cubicBezTo>
                  <a:pt x="411" y="213"/>
                  <a:pt x="411" y="213"/>
                  <a:pt x="411" y="213"/>
                </a:cubicBezTo>
                <a:lnTo>
                  <a:pt x="424" y="288"/>
                </a:lnTo>
                <a:close/>
              </a:path>
            </a:pathLst>
          </a:custGeom>
          <a:solidFill>
            <a:srgbClr val="E8B13E"/>
          </a:solidFill>
          <a:ln w="25400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6" name="CustomText">
            <a:extLst>
              <a:ext uri="{FF2B5EF4-FFF2-40B4-BE49-F238E27FC236}">
                <a16:creationId xmlns:a16="http://schemas.microsoft.com/office/drawing/2014/main" xmlns="" id="{2C3A0AC1-2161-4348-85EF-B26453B27051}"/>
              </a:ext>
            </a:extLst>
          </p:cNvPr>
          <p:cNvSpPr/>
          <p:nvPr/>
        </p:nvSpPr>
        <p:spPr>
          <a:xfrm>
            <a:off x="2745937" y="4844698"/>
            <a:ext cx="2826078" cy="558030"/>
          </a:xfrm>
          <a:prstGeom prst="rect">
            <a:avLst/>
          </a:prstGeom>
          <a:noFill/>
        </p:spPr>
        <p:txBody>
          <a:bodyPr wrap="square" lIns="90000" tIns="46800" rIns="90000" bIns="46800" anchor="b">
            <a:normAutofit lnSpcReduction="10000"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strike="noStrike" kern="1200" cap="none" spc="0" normalizeH="0" baseline="0" noProof="0" dirty="0">
                <a:solidFill>
                  <a:schemeClr val="tx2"/>
                </a:solidFill>
                <a:effectLst/>
                <a:uLnTx/>
                <a:uFillTx/>
              </a:rPr>
              <a:t>添加标题</a:t>
            </a:r>
            <a:endParaRPr kumimoji="0" lang="en-US" altLang="zh-CN" sz="3200" b="1" i="0" strike="noStrike" kern="1200" cap="none" spc="0" normalizeH="0" baseline="0" noProof="0" dirty="0">
              <a:solidFill>
                <a:schemeClr val="tx2"/>
              </a:solidFill>
              <a:effectLst/>
              <a:uLnTx/>
              <a:uFillTx/>
            </a:endParaRPr>
          </a:p>
        </p:txBody>
      </p:sp>
      <p:sp>
        <p:nvSpPr>
          <p:cNvPr id="77" name="CustomText1">
            <a:extLst>
              <a:ext uri="{FF2B5EF4-FFF2-40B4-BE49-F238E27FC236}">
                <a16:creationId xmlns:a16="http://schemas.microsoft.com/office/drawing/2014/main" xmlns="" id="{647A6CC6-966E-4BC1-AEAF-A4B485098077}"/>
              </a:ext>
            </a:extLst>
          </p:cNvPr>
          <p:cNvSpPr/>
          <p:nvPr/>
        </p:nvSpPr>
        <p:spPr>
          <a:xfrm>
            <a:off x="2745936" y="5343055"/>
            <a:ext cx="2826078" cy="415607"/>
          </a:xfrm>
          <a:prstGeom prst="rect">
            <a:avLst/>
          </a:prstGeom>
          <a:noFill/>
        </p:spPr>
        <p:txBody>
          <a:bodyPr wrap="none" lIns="90000" tIns="46800" rIns="90000" bIns="46800"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</a:rPr>
              <a:t>单击此处添加标题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</a:endParaRPr>
          </a:p>
        </p:txBody>
      </p:sp>
      <p:sp>
        <p:nvSpPr>
          <p:cNvPr id="80" name="CustomText1">
            <a:extLst>
              <a:ext uri="{FF2B5EF4-FFF2-40B4-BE49-F238E27FC236}">
                <a16:creationId xmlns:a16="http://schemas.microsoft.com/office/drawing/2014/main" xmlns="" id="{F6B16DD8-3836-43F5-888C-5FB5363D9E18}"/>
              </a:ext>
            </a:extLst>
          </p:cNvPr>
          <p:cNvSpPr/>
          <p:nvPr/>
        </p:nvSpPr>
        <p:spPr>
          <a:xfrm>
            <a:off x="5477613" y="5010108"/>
            <a:ext cx="3462183" cy="208810"/>
          </a:xfrm>
          <a:prstGeom prst="rect">
            <a:avLst/>
          </a:prstGeom>
          <a:noFill/>
        </p:spPr>
        <p:txBody>
          <a:bodyPr wrap="none" lIns="0" tIns="0" rIns="0" bIns="0">
            <a:normAutofit lnSpcReduction="10000"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p"/>
              <a:defRPr/>
            </a:pPr>
            <a:r>
              <a:rPr lang="zh-CN" altLang="en-US" sz="1200" dirty="0"/>
              <a:t>单击此处添加标题或将你需要的内容粘贴此处</a:t>
            </a:r>
          </a:p>
        </p:txBody>
      </p:sp>
      <p:sp>
        <p:nvSpPr>
          <p:cNvPr id="81" name="CustomText1">
            <a:extLst>
              <a:ext uri="{FF2B5EF4-FFF2-40B4-BE49-F238E27FC236}">
                <a16:creationId xmlns:a16="http://schemas.microsoft.com/office/drawing/2014/main" xmlns="" id="{F458FC12-BA0B-4CDA-9689-0952D352BD0B}"/>
              </a:ext>
            </a:extLst>
          </p:cNvPr>
          <p:cNvSpPr/>
          <p:nvPr/>
        </p:nvSpPr>
        <p:spPr>
          <a:xfrm>
            <a:off x="5471579" y="5310203"/>
            <a:ext cx="3462183" cy="208810"/>
          </a:xfrm>
          <a:prstGeom prst="rect">
            <a:avLst/>
          </a:prstGeom>
          <a:noFill/>
        </p:spPr>
        <p:txBody>
          <a:bodyPr wrap="none" lIns="0" tIns="0" rIns="0" bIns="0">
            <a:normAutofit lnSpcReduction="10000"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p"/>
              <a:defRPr/>
            </a:pPr>
            <a:r>
              <a:rPr lang="zh-CN" altLang="en-US" sz="1200" dirty="0"/>
              <a:t>单击此处添加标题或将你需要的内容粘贴此处</a:t>
            </a:r>
          </a:p>
        </p:txBody>
      </p:sp>
    </p:spTree>
    <p:extLst>
      <p:ext uri="{BB962C8B-B14F-4D97-AF65-F5344CB8AC3E}">
        <p14:creationId xmlns:p14="http://schemas.microsoft.com/office/powerpoint/2010/main" xmlns="" val="225524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90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500"/>
                            </p:stCondLst>
                            <p:childTnLst>
                              <p:par>
                                <p:cTn id="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3" grpId="0"/>
      <p:bldP spid="57" grpId="0" animBg="1"/>
      <p:bldP spid="59" grpId="0" animBg="1"/>
      <p:bldP spid="61" grpId="0" animBg="1"/>
      <p:bldP spid="63" grpId="0" animBg="1"/>
      <p:bldP spid="65" grpId="0" animBg="1"/>
      <p:bldP spid="67" grpId="0" animBg="1"/>
      <p:bldP spid="68" grpId="0"/>
      <p:bldP spid="69" grpId="0"/>
      <p:bldP spid="70" grpId="0"/>
      <p:bldP spid="71" grpId="0"/>
      <p:bldP spid="72" grpId="0"/>
      <p:bldP spid="73" grpId="0"/>
      <p:bldP spid="74" grpId="0" animBg="1"/>
      <p:bldP spid="76" grpId="0"/>
      <p:bldP spid="77" grpId="0"/>
      <p:bldP spid="80" grpId="0"/>
      <p:bldP spid="8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ïŝļidè">
            <a:extLst>
              <a:ext uri="{FF2B5EF4-FFF2-40B4-BE49-F238E27FC236}">
                <a16:creationId xmlns:a16="http://schemas.microsoft.com/office/drawing/2014/main" xmlns="" id="{213CEEDD-8A71-4824-9F49-CC48080DA2FB}"/>
              </a:ext>
            </a:extLst>
          </p:cNvPr>
          <p:cNvSpPr/>
          <p:nvPr/>
        </p:nvSpPr>
        <p:spPr>
          <a:xfrm>
            <a:off x="2379643" y="4423499"/>
            <a:ext cx="9140845" cy="1498406"/>
          </a:xfrm>
          <a:prstGeom prst="roundRect">
            <a:avLst>
              <a:gd name="adj" fmla="val 5000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5" name="îśļîdè">
            <a:extLst>
              <a:ext uri="{FF2B5EF4-FFF2-40B4-BE49-F238E27FC236}">
                <a16:creationId xmlns:a16="http://schemas.microsoft.com/office/drawing/2014/main" xmlns="" id="{24761B7A-3B8C-4A4F-A9EA-353CF0988900}"/>
              </a:ext>
            </a:extLst>
          </p:cNvPr>
          <p:cNvSpPr/>
          <p:nvPr/>
        </p:nvSpPr>
        <p:spPr>
          <a:xfrm>
            <a:off x="0" y="1266004"/>
            <a:ext cx="3309134" cy="5181766"/>
          </a:xfrm>
          <a:custGeom>
            <a:avLst/>
            <a:gdLst>
              <a:gd name="connsiteX0" fmla="*/ 702130 w 3234873"/>
              <a:gd name="connsiteY0" fmla="*/ 0 h 5065486"/>
              <a:gd name="connsiteX1" fmla="*/ 3234873 w 3234873"/>
              <a:gd name="connsiteY1" fmla="*/ 2532743 h 5065486"/>
              <a:gd name="connsiteX2" fmla="*/ 702130 w 3234873"/>
              <a:gd name="connsiteY2" fmla="*/ 5065486 h 5065486"/>
              <a:gd name="connsiteX3" fmla="*/ 191694 w 3234873"/>
              <a:gd name="connsiteY3" fmla="*/ 5014030 h 5065486"/>
              <a:gd name="connsiteX4" fmla="*/ 0 w 3234873"/>
              <a:gd name="connsiteY4" fmla="*/ 4964740 h 5065486"/>
              <a:gd name="connsiteX5" fmla="*/ 0 w 3234873"/>
              <a:gd name="connsiteY5" fmla="*/ 100746 h 5065486"/>
              <a:gd name="connsiteX6" fmla="*/ 191694 w 3234873"/>
              <a:gd name="connsiteY6" fmla="*/ 51456 h 5065486"/>
              <a:gd name="connsiteX7" fmla="*/ 702130 w 3234873"/>
              <a:gd name="connsiteY7" fmla="*/ 0 h 5065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34873" h="5065486">
                <a:moveTo>
                  <a:pt x="702130" y="0"/>
                </a:moveTo>
                <a:cubicBezTo>
                  <a:pt x="2100925" y="0"/>
                  <a:pt x="3234873" y="1133948"/>
                  <a:pt x="3234873" y="2532743"/>
                </a:cubicBezTo>
                <a:cubicBezTo>
                  <a:pt x="3234873" y="3931538"/>
                  <a:pt x="2100925" y="5065486"/>
                  <a:pt x="702130" y="5065486"/>
                </a:cubicBezTo>
                <a:cubicBezTo>
                  <a:pt x="527281" y="5065486"/>
                  <a:pt x="356570" y="5047768"/>
                  <a:pt x="191694" y="5014030"/>
                </a:cubicBezTo>
                <a:lnTo>
                  <a:pt x="0" y="4964740"/>
                </a:lnTo>
                <a:lnTo>
                  <a:pt x="0" y="100746"/>
                </a:lnTo>
                <a:lnTo>
                  <a:pt x="191694" y="51456"/>
                </a:lnTo>
                <a:cubicBezTo>
                  <a:pt x="356570" y="17718"/>
                  <a:pt x="527281" y="0"/>
                  <a:pt x="702130" y="0"/>
                </a:cubicBezTo>
                <a:close/>
              </a:path>
            </a:pathLst>
          </a:custGeom>
          <a:solidFill>
            <a:srgbClr val="BFBFBF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en-US"/>
          </a:p>
        </p:txBody>
      </p:sp>
      <p:sp>
        <p:nvSpPr>
          <p:cNvPr id="6" name="ïşḷîďê">
            <a:extLst>
              <a:ext uri="{FF2B5EF4-FFF2-40B4-BE49-F238E27FC236}">
                <a16:creationId xmlns:a16="http://schemas.microsoft.com/office/drawing/2014/main" xmlns="" id="{B53C6FFA-37C9-49DB-A7D2-454476ECFD34}"/>
              </a:ext>
            </a:extLst>
          </p:cNvPr>
          <p:cNvSpPr/>
          <p:nvPr/>
        </p:nvSpPr>
        <p:spPr>
          <a:xfrm>
            <a:off x="1099459" y="1685187"/>
            <a:ext cx="4343398" cy="4343398"/>
          </a:xfrm>
          <a:prstGeom prst="ellipse">
            <a:avLst/>
          </a:prstGeom>
          <a:blipFill dpi="0" rotWithShape="1">
            <a:blip r:embed="rId3"/>
            <a:srcRect/>
            <a:tile tx="-482600" ty="-1358900" sx="100000" sy="100000" flip="none" algn="tl"/>
          </a:blipFill>
          <a:ln w="127000" cap="flat" cmpd="sng" algn="ctr">
            <a:solidFill>
              <a:schemeClr val="bg1"/>
            </a:solidFill>
            <a:prstDash val="solid"/>
            <a:miter lim="800000"/>
          </a:ln>
          <a:effectLst>
            <a:outerShdw blurRad="952500" dist="647700" dir="5400000" sx="80000" sy="8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C389B584-DE6D-408A-BA99-A8E49DF8AA66}"/>
              </a:ext>
            </a:extLst>
          </p:cNvPr>
          <p:cNvGrpSpPr/>
          <p:nvPr/>
        </p:nvGrpSpPr>
        <p:grpSpPr>
          <a:xfrm>
            <a:off x="672914" y="3430342"/>
            <a:ext cx="853089" cy="853089"/>
            <a:chOff x="672914" y="3430342"/>
            <a:chExt cx="853089" cy="853089"/>
          </a:xfrm>
        </p:grpSpPr>
        <p:sp>
          <p:nvSpPr>
            <p:cNvPr id="7" name="íṥlidê">
              <a:extLst>
                <a:ext uri="{FF2B5EF4-FFF2-40B4-BE49-F238E27FC236}">
                  <a16:creationId xmlns:a16="http://schemas.microsoft.com/office/drawing/2014/main" xmlns="" id="{43E5C175-71CF-4CCE-88E1-190327494637}"/>
                </a:ext>
              </a:extLst>
            </p:cNvPr>
            <p:cNvSpPr/>
            <p:nvPr/>
          </p:nvSpPr>
          <p:spPr>
            <a:xfrm>
              <a:off x="672914" y="3430342"/>
              <a:ext cx="853089" cy="853089"/>
            </a:xfrm>
            <a:prstGeom prst="ellipse">
              <a:avLst/>
            </a:prstGeom>
            <a:solidFill>
              <a:srgbClr val="E8B13E"/>
            </a:solidFill>
            <a:ln>
              <a:noFill/>
            </a:ln>
            <a:effectLst>
              <a:outerShdw blurRad="812800" dist="330200" dir="5400000" sx="62000" sy="62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ïṣlídé">
              <a:extLst>
                <a:ext uri="{FF2B5EF4-FFF2-40B4-BE49-F238E27FC236}">
                  <a16:creationId xmlns:a16="http://schemas.microsoft.com/office/drawing/2014/main" xmlns="" id="{8FC3E8AF-25C8-4A9D-B55F-97F4307828ED}"/>
                </a:ext>
              </a:extLst>
            </p:cNvPr>
            <p:cNvSpPr/>
            <p:nvPr/>
          </p:nvSpPr>
          <p:spPr bwMode="auto">
            <a:xfrm>
              <a:off x="794616" y="3552474"/>
              <a:ext cx="609685" cy="608825"/>
            </a:xfrm>
            <a:custGeom>
              <a:avLst/>
              <a:gdLst>
                <a:gd name="connsiteX0" fmla="*/ 299961 w 600370"/>
                <a:gd name="connsiteY0" fmla="*/ 454792 h 599524"/>
                <a:gd name="connsiteX1" fmla="*/ 300186 w 600370"/>
                <a:gd name="connsiteY1" fmla="*/ 454801 h 599524"/>
                <a:gd name="connsiteX2" fmla="*/ 300187 w 600370"/>
                <a:gd name="connsiteY2" fmla="*/ 454801 h 599524"/>
                <a:gd name="connsiteX3" fmla="*/ 300078 w 600370"/>
                <a:gd name="connsiteY3" fmla="*/ 454909 h 599524"/>
                <a:gd name="connsiteX4" fmla="*/ 300078 w 600370"/>
                <a:gd name="connsiteY4" fmla="*/ 144589 h 599524"/>
                <a:gd name="connsiteX5" fmla="*/ 380309 w 600370"/>
                <a:gd name="connsiteY5" fmla="*/ 224692 h 599524"/>
                <a:gd name="connsiteX6" fmla="*/ 335999 w 600370"/>
                <a:gd name="connsiteY6" fmla="*/ 308446 h 599524"/>
                <a:gd name="connsiteX7" fmla="*/ 445268 w 600370"/>
                <a:gd name="connsiteY7" fmla="*/ 419045 h 599524"/>
                <a:gd name="connsiteX8" fmla="*/ 353458 w 600370"/>
                <a:gd name="connsiteY8" fmla="*/ 452566 h 599524"/>
                <a:gd name="connsiteX9" fmla="*/ 300187 w 600370"/>
                <a:gd name="connsiteY9" fmla="*/ 454801 h 599524"/>
                <a:gd name="connsiteX10" fmla="*/ 340946 w 600370"/>
                <a:gd name="connsiteY10" fmla="*/ 414320 h 599524"/>
                <a:gd name="connsiteX11" fmla="*/ 306746 w 600370"/>
                <a:gd name="connsiteY11" fmla="*/ 331640 h 599524"/>
                <a:gd name="connsiteX12" fmla="*/ 306961 w 600370"/>
                <a:gd name="connsiteY12" fmla="*/ 331640 h 599524"/>
                <a:gd name="connsiteX13" fmla="*/ 320297 w 600370"/>
                <a:gd name="connsiteY13" fmla="*/ 316392 h 599524"/>
                <a:gd name="connsiteX14" fmla="*/ 300078 w 600370"/>
                <a:gd name="connsiteY14" fmla="*/ 320043 h 599524"/>
                <a:gd name="connsiteX15" fmla="*/ 280074 w 600370"/>
                <a:gd name="connsiteY15" fmla="*/ 316392 h 599524"/>
                <a:gd name="connsiteX16" fmla="*/ 293410 w 600370"/>
                <a:gd name="connsiteY16" fmla="*/ 331640 h 599524"/>
                <a:gd name="connsiteX17" fmla="*/ 293840 w 600370"/>
                <a:gd name="connsiteY17" fmla="*/ 331640 h 599524"/>
                <a:gd name="connsiteX18" fmla="*/ 259640 w 600370"/>
                <a:gd name="connsiteY18" fmla="*/ 414320 h 599524"/>
                <a:gd name="connsiteX19" fmla="*/ 299961 w 600370"/>
                <a:gd name="connsiteY19" fmla="*/ 454792 h 599524"/>
                <a:gd name="connsiteX20" fmla="*/ 246913 w 600370"/>
                <a:gd name="connsiteY20" fmla="*/ 452566 h 599524"/>
                <a:gd name="connsiteX21" fmla="*/ 155103 w 600370"/>
                <a:gd name="connsiteY21" fmla="*/ 419045 h 599524"/>
                <a:gd name="connsiteX22" fmla="*/ 264372 w 600370"/>
                <a:gd name="connsiteY22" fmla="*/ 308446 h 599524"/>
                <a:gd name="connsiteX23" fmla="*/ 220062 w 600370"/>
                <a:gd name="connsiteY23" fmla="*/ 224692 h 599524"/>
                <a:gd name="connsiteX24" fmla="*/ 300078 w 600370"/>
                <a:gd name="connsiteY24" fmla="*/ 144589 h 599524"/>
                <a:gd name="connsiteX25" fmla="*/ 300077 w 600370"/>
                <a:gd name="connsiteY25" fmla="*/ 94300 h 599524"/>
                <a:gd name="connsiteX26" fmla="*/ 94433 w 600370"/>
                <a:gd name="connsiteY26" fmla="*/ 299655 h 599524"/>
                <a:gd name="connsiteX27" fmla="*/ 300077 w 600370"/>
                <a:gd name="connsiteY27" fmla="*/ 505224 h 599524"/>
                <a:gd name="connsiteX28" fmla="*/ 505937 w 600370"/>
                <a:gd name="connsiteY28" fmla="*/ 299655 h 599524"/>
                <a:gd name="connsiteX29" fmla="*/ 300077 w 600370"/>
                <a:gd name="connsiteY29" fmla="*/ 94300 h 599524"/>
                <a:gd name="connsiteX30" fmla="*/ 282223 w 600370"/>
                <a:gd name="connsiteY30" fmla="*/ 0 h 599524"/>
                <a:gd name="connsiteX31" fmla="*/ 318147 w 600370"/>
                <a:gd name="connsiteY31" fmla="*/ 0 h 599524"/>
                <a:gd name="connsiteX32" fmla="*/ 318147 w 600370"/>
                <a:gd name="connsiteY32" fmla="*/ 59501 h 599524"/>
                <a:gd name="connsiteX33" fmla="*/ 540785 w 600370"/>
                <a:gd name="connsiteY33" fmla="*/ 281826 h 599524"/>
                <a:gd name="connsiteX34" fmla="*/ 600370 w 600370"/>
                <a:gd name="connsiteY34" fmla="*/ 281826 h 599524"/>
                <a:gd name="connsiteX35" fmla="*/ 600370 w 600370"/>
                <a:gd name="connsiteY35" fmla="*/ 317698 h 599524"/>
                <a:gd name="connsiteX36" fmla="*/ 540785 w 600370"/>
                <a:gd name="connsiteY36" fmla="*/ 317698 h 599524"/>
                <a:gd name="connsiteX37" fmla="*/ 318147 w 600370"/>
                <a:gd name="connsiteY37" fmla="*/ 540023 h 599524"/>
                <a:gd name="connsiteX38" fmla="*/ 318147 w 600370"/>
                <a:gd name="connsiteY38" fmla="*/ 599524 h 599524"/>
                <a:gd name="connsiteX39" fmla="*/ 282223 w 600370"/>
                <a:gd name="connsiteY39" fmla="*/ 599524 h 599524"/>
                <a:gd name="connsiteX40" fmla="*/ 282223 w 600370"/>
                <a:gd name="connsiteY40" fmla="*/ 540023 h 599524"/>
                <a:gd name="connsiteX41" fmla="*/ 59585 w 600370"/>
                <a:gd name="connsiteY41" fmla="*/ 317698 h 599524"/>
                <a:gd name="connsiteX42" fmla="*/ 0 w 600370"/>
                <a:gd name="connsiteY42" fmla="*/ 317698 h 599524"/>
                <a:gd name="connsiteX43" fmla="*/ 0 w 600370"/>
                <a:gd name="connsiteY43" fmla="*/ 281826 h 599524"/>
                <a:gd name="connsiteX44" fmla="*/ 59585 w 600370"/>
                <a:gd name="connsiteY44" fmla="*/ 281826 h 599524"/>
                <a:gd name="connsiteX45" fmla="*/ 282223 w 600370"/>
                <a:gd name="connsiteY45" fmla="*/ 59501 h 59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00370" h="599524">
                  <a:moveTo>
                    <a:pt x="299961" y="454792"/>
                  </a:moveTo>
                  <a:lnTo>
                    <a:pt x="300186" y="454801"/>
                  </a:lnTo>
                  <a:lnTo>
                    <a:pt x="300187" y="454801"/>
                  </a:lnTo>
                  <a:lnTo>
                    <a:pt x="300078" y="454909"/>
                  </a:lnTo>
                  <a:close/>
                  <a:moveTo>
                    <a:pt x="300078" y="144589"/>
                  </a:moveTo>
                  <a:cubicBezTo>
                    <a:pt x="344388" y="144589"/>
                    <a:pt x="380309" y="180453"/>
                    <a:pt x="380309" y="224692"/>
                  </a:cubicBezTo>
                  <a:cubicBezTo>
                    <a:pt x="380309" y="256046"/>
                    <a:pt x="362241" y="290836"/>
                    <a:pt x="335999" y="308446"/>
                  </a:cubicBezTo>
                  <a:cubicBezTo>
                    <a:pt x="398807" y="324338"/>
                    <a:pt x="445268" y="378886"/>
                    <a:pt x="445268" y="419045"/>
                  </a:cubicBezTo>
                  <a:cubicBezTo>
                    <a:pt x="445268" y="436923"/>
                    <a:pt x="404464" y="448097"/>
                    <a:pt x="353458" y="452566"/>
                  </a:cubicBezTo>
                  <a:lnTo>
                    <a:pt x="300187" y="454801"/>
                  </a:lnTo>
                  <a:lnTo>
                    <a:pt x="340946" y="414320"/>
                  </a:lnTo>
                  <a:lnTo>
                    <a:pt x="306746" y="331640"/>
                  </a:lnTo>
                  <a:lnTo>
                    <a:pt x="306961" y="331640"/>
                  </a:lnTo>
                  <a:lnTo>
                    <a:pt x="320297" y="316392"/>
                  </a:lnTo>
                  <a:cubicBezTo>
                    <a:pt x="313844" y="318755"/>
                    <a:pt x="307176" y="320043"/>
                    <a:pt x="300078" y="320043"/>
                  </a:cubicBezTo>
                  <a:cubicBezTo>
                    <a:pt x="293195" y="320043"/>
                    <a:pt x="286527" y="318755"/>
                    <a:pt x="280074" y="316392"/>
                  </a:cubicBezTo>
                  <a:lnTo>
                    <a:pt x="293410" y="331640"/>
                  </a:lnTo>
                  <a:lnTo>
                    <a:pt x="293840" y="331640"/>
                  </a:lnTo>
                  <a:lnTo>
                    <a:pt x="259640" y="414320"/>
                  </a:lnTo>
                  <a:lnTo>
                    <a:pt x="299961" y="454792"/>
                  </a:lnTo>
                  <a:lnTo>
                    <a:pt x="246913" y="452566"/>
                  </a:lnTo>
                  <a:cubicBezTo>
                    <a:pt x="195907" y="448097"/>
                    <a:pt x="155103" y="436923"/>
                    <a:pt x="155103" y="419045"/>
                  </a:cubicBezTo>
                  <a:cubicBezTo>
                    <a:pt x="155103" y="378671"/>
                    <a:pt x="201564" y="324338"/>
                    <a:pt x="264372" y="308446"/>
                  </a:cubicBezTo>
                  <a:cubicBezTo>
                    <a:pt x="238130" y="290836"/>
                    <a:pt x="220062" y="256046"/>
                    <a:pt x="220062" y="224692"/>
                  </a:cubicBezTo>
                  <a:cubicBezTo>
                    <a:pt x="220062" y="180453"/>
                    <a:pt x="255983" y="144589"/>
                    <a:pt x="300078" y="144589"/>
                  </a:cubicBezTo>
                  <a:close/>
                  <a:moveTo>
                    <a:pt x="300077" y="94300"/>
                  </a:moveTo>
                  <a:cubicBezTo>
                    <a:pt x="186715" y="94300"/>
                    <a:pt x="94433" y="186452"/>
                    <a:pt x="94433" y="299655"/>
                  </a:cubicBezTo>
                  <a:cubicBezTo>
                    <a:pt x="94433" y="413072"/>
                    <a:pt x="186715" y="505224"/>
                    <a:pt x="300077" y="505224"/>
                  </a:cubicBezTo>
                  <a:cubicBezTo>
                    <a:pt x="413655" y="505224"/>
                    <a:pt x="505937" y="413072"/>
                    <a:pt x="505937" y="299655"/>
                  </a:cubicBezTo>
                  <a:cubicBezTo>
                    <a:pt x="505937" y="186452"/>
                    <a:pt x="413655" y="94300"/>
                    <a:pt x="300077" y="94300"/>
                  </a:cubicBezTo>
                  <a:close/>
                  <a:moveTo>
                    <a:pt x="282223" y="0"/>
                  </a:moveTo>
                  <a:lnTo>
                    <a:pt x="318147" y="0"/>
                  </a:lnTo>
                  <a:lnTo>
                    <a:pt x="318147" y="59501"/>
                  </a:lnTo>
                  <a:cubicBezTo>
                    <a:pt x="436887" y="68308"/>
                    <a:pt x="531965" y="163253"/>
                    <a:pt x="540785" y="281826"/>
                  </a:cubicBezTo>
                  <a:lnTo>
                    <a:pt x="600370" y="281826"/>
                  </a:lnTo>
                  <a:lnTo>
                    <a:pt x="600370" y="317698"/>
                  </a:lnTo>
                  <a:lnTo>
                    <a:pt x="540785" y="317698"/>
                  </a:lnTo>
                  <a:cubicBezTo>
                    <a:pt x="531965" y="436271"/>
                    <a:pt x="436887" y="531216"/>
                    <a:pt x="318147" y="540023"/>
                  </a:cubicBezTo>
                  <a:lnTo>
                    <a:pt x="318147" y="599524"/>
                  </a:lnTo>
                  <a:lnTo>
                    <a:pt x="282223" y="599524"/>
                  </a:lnTo>
                  <a:lnTo>
                    <a:pt x="282223" y="540023"/>
                  </a:lnTo>
                  <a:cubicBezTo>
                    <a:pt x="163483" y="531216"/>
                    <a:pt x="68405" y="436271"/>
                    <a:pt x="59585" y="317698"/>
                  </a:cubicBezTo>
                  <a:lnTo>
                    <a:pt x="0" y="317698"/>
                  </a:lnTo>
                  <a:lnTo>
                    <a:pt x="0" y="281826"/>
                  </a:lnTo>
                  <a:lnTo>
                    <a:pt x="59585" y="281826"/>
                  </a:lnTo>
                  <a:cubicBezTo>
                    <a:pt x="68405" y="163253"/>
                    <a:pt x="163483" y="68308"/>
                    <a:pt x="282223" y="595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9" name="ïSľîḍè">
            <a:extLst>
              <a:ext uri="{FF2B5EF4-FFF2-40B4-BE49-F238E27FC236}">
                <a16:creationId xmlns:a16="http://schemas.microsoft.com/office/drawing/2014/main" xmlns="" id="{657C5109-68CE-4498-9C76-7E7B5E1BA180}"/>
              </a:ext>
            </a:extLst>
          </p:cNvPr>
          <p:cNvSpPr txBox="1"/>
          <p:nvPr/>
        </p:nvSpPr>
        <p:spPr>
          <a:xfrm>
            <a:off x="5823987" y="1685187"/>
            <a:ext cx="5401847" cy="85216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/>
          <a:p>
            <a:pPr>
              <a:buSzPct val="25000"/>
            </a:pPr>
            <a:r>
              <a:rPr lang="zh-CN" altLang="en-US" sz="2000" b="1" dirty="0"/>
              <a:t>单击此处添加标题或将你需要的</a:t>
            </a:r>
            <a:endParaRPr lang="en-US" altLang="zh-CN" sz="2000" b="1" dirty="0"/>
          </a:p>
          <a:p>
            <a:pPr>
              <a:buSzPct val="25000"/>
            </a:pPr>
            <a:r>
              <a:rPr lang="zh-CN" altLang="en-US" sz="2000" b="1" dirty="0"/>
              <a:t>内容粘贴此处</a:t>
            </a:r>
          </a:p>
        </p:txBody>
      </p:sp>
      <p:sp>
        <p:nvSpPr>
          <p:cNvPr id="10" name="îśḻídê">
            <a:extLst>
              <a:ext uri="{FF2B5EF4-FFF2-40B4-BE49-F238E27FC236}">
                <a16:creationId xmlns:a16="http://schemas.microsoft.com/office/drawing/2014/main" xmlns="" id="{C8B055AF-33FF-4FAF-8774-76728DB10E96}"/>
              </a:ext>
            </a:extLst>
          </p:cNvPr>
          <p:cNvSpPr txBox="1"/>
          <p:nvPr/>
        </p:nvSpPr>
        <p:spPr>
          <a:xfrm>
            <a:off x="5823987" y="2537349"/>
            <a:ext cx="5401848" cy="104217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zh-CN" altLang="en-US" sz="1200" dirty="0"/>
              <a:t>单击此处添加标题或将你需要的内容粘贴此处</a:t>
            </a:r>
          </a:p>
          <a:p>
            <a:pPr>
              <a:lnSpc>
                <a:spcPct val="150000"/>
              </a:lnSpc>
              <a:buSzPct val="25000"/>
            </a:pPr>
            <a:r>
              <a:rPr lang="zh-CN" altLang="en-US" sz="1200" dirty="0"/>
              <a:t>单击此处添加标题或将你需要的内容粘贴此处</a:t>
            </a:r>
            <a:r>
              <a:rPr lang="en-US" altLang="zh-CN" sz="1200" dirty="0"/>
              <a:t>/</a:t>
            </a:r>
            <a:r>
              <a:rPr lang="zh-CN" altLang="en-US" sz="1200" dirty="0"/>
              <a:t>单击此处添加标题或将你需要的内容粘贴此处</a:t>
            </a:r>
          </a:p>
          <a:p>
            <a:pPr>
              <a:lnSpc>
                <a:spcPct val="150000"/>
              </a:lnSpc>
              <a:buSzPct val="25000"/>
            </a:pPr>
            <a:endParaRPr lang="zh-CN" altLang="en-US" sz="1200" dirty="0"/>
          </a:p>
        </p:txBody>
      </p:sp>
      <p:grpSp>
        <p:nvGrpSpPr>
          <p:cNvPr id="11" name="ïsľídé">
            <a:extLst>
              <a:ext uri="{FF2B5EF4-FFF2-40B4-BE49-F238E27FC236}">
                <a16:creationId xmlns:a16="http://schemas.microsoft.com/office/drawing/2014/main" xmlns="" id="{B146B378-F533-4AD6-BD63-6102080B492C}"/>
              </a:ext>
            </a:extLst>
          </p:cNvPr>
          <p:cNvGrpSpPr/>
          <p:nvPr/>
        </p:nvGrpSpPr>
        <p:grpSpPr>
          <a:xfrm>
            <a:off x="5823987" y="4587740"/>
            <a:ext cx="2308225" cy="1346195"/>
            <a:chOff x="5869402" y="4261065"/>
            <a:chExt cx="2308225" cy="1346195"/>
          </a:xfrm>
        </p:grpSpPr>
        <p:sp>
          <p:nvSpPr>
            <p:cNvPr id="15" name="îşḷiḍè">
              <a:extLst>
                <a:ext uri="{FF2B5EF4-FFF2-40B4-BE49-F238E27FC236}">
                  <a16:creationId xmlns:a16="http://schemas.microsoft.com/office/drawing/2014/main" xmlns="" id="{8132EC94-1D3D-4494-AFF4-CECA523A577A}"/>
                </a:ext>
              </a:extLst>
            </p:cNvPr>
            <p:cNvSpPr/>
            <p:nvPr/>
          </p:nvSpPr>
          <p:spPr bwMode="auto">
            <a:xfrm>
              <a:off x="5869402" y="4702870"/>
              <a:ext cx="2308225" cy="9043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bg1"/>
                  </a:solidFill>
                </a:rPr>
                <a:t>单击此处添加标题或将你需要的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bg1"/>
                  </a:solidFill>
                </a:rPr>
                <a:t>内容粘贴此处</a:t>
              </a:r>
            </a:p>
          </p:txBody>
        </p:sp>
        <p:sp>
          <p:nvSpPr>
            <p:cNvPr id="16" name="ïṧļîḋé">
              <a:extLst>
                <a:ext uri="{FF2B5EF4-FFF2-40B4-BE49-F238E27FC236}">
                  <a16:creationId xmlns:a16="http://schemas.microsoft.com/office/drawing/2014/main" xmlns="" id="{1F6F6BC5-BFA8-4EEF-9945-0888ED4FA051}"/>
                </a:ext>
              </a:extLst>
            </p:cNvPr>
            <p:cNvSpPr txBox="1"/>
            <p:nvPr/>
          </p:nvSpPr>
          <p:spPr bwMode="auto">
            <a:xfrm>
              <a:off x="5869402" y="4261065"/>
              <a:ext cx="2308225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b="1" dirty="0">
                  <a:solidFill>
                    <a:schemeClr val="bg1"/>
                  </a:solidFill>
                </a:rPr>
                <a:t>添加标题</a:t>
              </a:r>
            </a:p>
          </p:txBody>
        </p:sp>
      </p:grpSp>
      <p:grpSp>
        <p:nvGrpSpPr>
          <p:cNvPr id="12" name="ïSļíḑe">
            <a:extLst>
              <a:ext uri="{FF2B5EF4-FFF2-40B4-BE49-F238E27FC236}">
                <a16:creationId xmlns:a16="http://schemas.microsoft.com/office/drawing/2014/main" xmlns="" id="{4B059EDD-1AE3-481A-AAD5-587AAA548A5D}"/>
              </a:ext>
            </a:extLst>
          </p:cNvPr>
          <p:cNvGrpSpPr/>
          <p:nvPr/>
        </p:nvGrpSpPr>
        <p:grpSpPr>
          <a:xfrm>
            <a:off x="8784316" y="4587740"/>
            <a:ext cx="2308225" cy="1346195"/>
            <a:chOff x="5869402" y="4261065"/>
            <a:chExt cx="2308225" cy="1346195"/>
          </a:xfrm>
        </p:grpSpPr>
        <p:sp>
          <p:nvSpPr>
            <p:cNvPr id="13" name="îṧḷîḍè">
              <a:extLst>
                <a:ext uri="{FF2B5EF4-FFF2-40B4-BE49-F238E27FC236}">
                  <a16:creationId xmlns:a16="http://schemas.microsoft.com/office/drawing/2014/main" xmlns="" id="{B20E6A6F-9E4B-46A4-A506-DD03E0F4FFC0}"/>
                </a:ext>
              </a:extLst>
            </p:cNvPr>
            <p:cNvSpPr/>
            <p:nvPr/>
          </p:nvSpPr>
          <p:spPr bwMode="auto">
            <a:xfrm>
              <a:off x="5869402" y="4702870"/>
              <a:ext cx="2308225" cy="9043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bg1"/>
                  </a:solidFill>
                </a:rPr>
                <a:t>单击此处添加标题或将你需要的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bg1"/>
                  </a:solidFill>
                </a:rPr>
                <a:t>内容粘贴此处</a:t>
              </a:r>
            </a:p>
          </p:txBody>
        </p:sp>
        <p:sp>
          <p:nvSpPr>
            <p:cNvPr id="14" name="iś1iďe">
              <a:extLst>
                <a:ext uri="{FF2B5EF4-FFF2-40B4-BE49-F238E27FC236}">
                  <a16:creationId xmlns:a16="http://schemas.microsoft.com/office/drawing/2014/main" xmlns="" id="{E9628A1A-65F3-46FA-8FA4-C19585FDC767}"/>
                </a:ext>
              </a:extLst>
            </p:cNvPr>
            <p:cNvSpPr txBox="1"/>
            <p:nvPr/>
          </p:nvSpPr>
          <p:spPr bwMode="auto">
            <a:xfrm>
              <a:off x="5869402" y="4261065"/>
              <a:ext cx="2308225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b="1" dirty="0">
                  <a:solidFill>
                    <a:schemeClr val="bg1"/>
                  </a:solidFill>
                </a:rPr>
                <a:t>添加标题</a:t>
              </a: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xmlns="" id="{4417A3D9-FAEE-491F-97A4-AC3191ADC92C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F4FAC3D4-27FD-43B2-A848-45FAC2D59703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3DB788ED-E409-466A-9EEB-42D156AD93B6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工作完成进度</a:t>
            </a:r>
          </a:p>
        </p:txBody>
      </p:sp>
    </p:spTree>
    <p:extLst>
      <p:ext uri="{BB962C8B-B14F-4D97-AF65-F5344CB8AC3E}">
        <p14:creationId xmlns:p14="http://schemas.microsoft.com/office/powerpoint/2010/main" xmlns="" val="1951612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dir="u"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/>
      <p:bldP spid="10" grpId="0"/>
      <p:bldP spid="17" grpId="0" animBg="1"/>
      <p:bldP spid="18" grpId="0" animBg="1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conShape">
            <a:extLst>
              <a:ext uri="{FF2B5EF4-FFF2-40B4-BE49-F238E27FC236}">
                <a16:creationId xmlns:a16="http://schemas.microsoft.com/office/drawing/2014/main" xmlns="" id="{527C6860-8827-41A7-815A-D65F722BD9E4}"/>
              </a:ext>
            </a:extLst>
          </p:cNvPr>
          <p:cNvSpPr/>
          <p:nvPr/>
        </p:nvSpPr>
        <p:spPr>
          <a:xfrm>
            <a:off x="728406" y="2683461"/>
            <a:ext cx="10735187" cy="2670522"/>
          </a:xfrm>
          <a:custGeom>
            <a:avLst/>
            <a:gdLst/>
            <a:ahLst/>
            <a:cxnLst/>
            <a:rect l="l" t="t" r="r" b="b"/>
            <a:pathLst>
              <a:path w="20884332" h="5195247">
                <a:moveTo>
                  <a:pt x="11649385" y="4712312"/>
                </a:moveTo>
                <a:cubicBezTo>
                  <a:pt x="11651434" y="4715900"/>
                  <a:pt x="11651679" y="4719757"/>
                  <a:pt x="11651679" y="4723671"/>
                </a:cubicBezTo>
                <a:lnTo>
                  <a:pt x="11651679" y="4712312"/>
                </a:lnTo>
                <a:close/>
                <a:moveTo>
                  <a:pt x="11628819" y="4258612"/>
                </a:moveTo>
                <a:cubicBezTo>
                  <a:pt x="11606798" y="4263161"/>
                  <a:pt x="11584045" y="4265006"/>
                  <a:pt x="11560861" y="4265006"/>
                </a:cubicBezTo>
                <a:lnTo>
                  <a:pt x="11491916" y="4265006"/>
                </a:lnTo>
                <a:lnTo>
                  <a:pt x="11628819" y="4493473"/>
                </a:lnTo>
                <a:close/>
                <a:moveTo>
                  <a:pt x="11780765" y="4202371"/>
                </a:moveTo>
                <a:cubicBezTo>
                  <a:pt x="11748262" y="4222565"/>
                  <a:pt x="11712472" y="4237793"/>
                  <a:pt x="11674538" y="4247859"/>
                </a:cubicBezTo>
                <a:lnTo>
                  <a:pt x="11674538" y="4569771"/>
                </a:lnTo>
                <a:lnTo>
                  <a:pt x="11712409" y="4632971"/>
                </a:lnTo>
                <a:cubicBezTo>
                  <a:pt x="11717120" y="4630442"/>
                  <a:pt x="11722322" y="4629893"/>
                  <a:pt x="11727652" y="4629893"/>
                </a:cubicBezTo>
                <a:cubicBezTo>
                  <a:pt x="11749535" y="4629893"/>
                  <a:pt x="11769257" y="4639145"/>
                  <a:pt x="11780765" y="4656032"/>
                </a:cubicBezTo>
                <a:close/>
                <a:moveTo>
                  <a:pt x="8287317" y="3896678"/>
                </a:moveTo>
                <a:lnTo>
                  <a:pt x="8287317" y="4609108"/>
                </a:lnTo>
                <a:cubicBezTo>
                  <a:pt x="8322239" y="4614982"/>
                  <a:pt x="8350482" y="4639380"/>
                  <a:pt x="8362504" y="4671909"/>
                </a:cubicBezTo>
                <a:lnTo>
                  <a:pt x="8362504" y="3911076"/>
                </a:lnTo>
                <a:close/>
                <a:moveTo>
                  <a:pt x="12939713" y="0"/>
                </a:moveTo>
                <a:cubicBezTo>
                  <a:pt x="13359157" y="0"/>
                  <a:pt x="13731050" y="140281"/>
                  <a:pt x="13959650" y="358727"/>
                </a:cubicBezTo>
                <a:cubicBezTo>
                  <a:pt x="14216088" y="529668"/>
                  <a:pt x="14398800" y="767291"/>
                  <a:pt x="14463354" y="1048523"/>
                </a:cubicBezTo>
                <a:cubicBezTo>
                  <a:pt x="14536963" y="1216075"/>
                  <a:pt x="14577005" y="1400618"/>
                  <a:pt x="14577005" y="1594225"/>
                </a:cubicBezTo>
                <a:cubicBezTo>
                  <a:pt x="14577005" y="1756223"/>
                  <a:pt x="14548970" y="1911874"/>
                  <a:pt x="14495926" y="2056364"/>
                </a:cubicBezTo>
                <a:cubicBezTo>
                  <a:pt x="14429927" y="2354542"/>
                  <a:pt x="14272749" y="2618373"/>
                  <a:pt x="14054440" y="2816467"/>
                </a:cubicBezTo>
                <a:cubicBezTo>
                  <a:pt x="13956761" y="2950082"/>
                  <a:pt x="13831702" y="3072076"/>
                  <a:pt x="13684228" y="3176109"/>
                </a:cubicBezTo>
                <a:lnTo>
                  <a:pt x="20846232" y="3027122"/>
                </a:lnTo>
                <a:lnTo>
                  <a:pt x="20884332" y="3116022"/>
                </a:lnTo>
                <a:lnTo>
                  <a:pt x="18707522" y="3267190"/>
                </a:lnTo>
                <a:cubicBezTo>
                  <a:pt x="18816582" y="3358556"/>
                  <a:pt x="18885294" y="3500380"/>
                  <a:pt x="18885294" y="3659251"/>
                </a:cubicBezTo>
                <a:cubicBezTo>
                  <a:pt x="18885294" y="3874265"/>
                  <a:pt x="18759438" y="4058054"/>
                  <a:pt x="18581264" y="4130976"/>
                </a:cubicBezTo>
                <a:cubicBezTo>
                  <a:pt x="18516426" y="4166511"/>
                  <a:pt x="18441666" y="4185515"/>
                  <a:pt x="18362400" y="4185515"/>
                </a:cubicBezTo>
                <a:cubicBezTo>
                  <a:pt x="18098470" y="4185515"/>
                  <a:pt x="17884512" y="3974824"/>
                  <a:pt x="17884512" y="3714924"/>
                </a:cubicBezTo>
                <a:cubicBezTo>
                  <a:pt x="17884512" y="3608434"/>
                  <a:pt x="17920432" y="3510205"/>
                  <a:pt x="17982382" y="3432413"/>
                </a:cubicBezTo>
                <a:cubicBezTo>
                  <a:pt x="18001492" y="3387568"/>
                  <a:pt x="18028446" y="3347376"/>
                  <a:pt x="18060310" y="3312135"/>
                </a:cubicBezTo>
                <a:lnTo>
                  <a:pt x="17682586" y="3338366"/>
                </a:lnTo>
                <a:lnTo>
                  <a:pt x="17671946" y="3354810"/>
                </a:lnTo>
                <a:cubicBezTo>
                  <a:pt x="17615616" y="3426408"/>
                  <a:pt x="17543336" y="3463508"/>
                  <a:pt x="17510502" y="3437677"/>
                </a:cubicBezTo>
                <a:cubicBezTo>
                  <a:pt x="17491358" y="3422615"/>
                  <a:pt x="17489852" y="3389482"/>
                  <a:pt x="17504446" y="3350737"/>
                </a:cubicBezTo>
                <a:lnTo>
                  <a:pt x="16531782" y="3418283"/>
                </a:lnTo>
                <a:lnTo>
                  <a:pt x="16497480" y="3462278"/>
                </a:lnTo>
                <a:cubicBezTo>
                  <a:pt x="16435080" y="3528653"/>
                  <a:pt x="16359822" y="3559263"/>
                  <a:pt x="16329384" y="3530648"/>
                </a:cubicBezTo>
                <a:cubicBezTo>
                  <a:pt x="16309812" y="3512248"/>
                  <a:pt x="16313538" y="3473838"/>
                  <a:pt x="16336694" y="3431831"/>
                </a:cubicBezTo>
                <a:lnTo>
                  <a:pt x="15251140" y="3507216"/>
                </a:lnTo>
                <a:cubicBezTo>
                  <a:pt x="15202178" y="3583856"/>
                  <a:pt x="15134028" y="3627761"/>
                  <a:pt x="15098854" y="3605317"/>
                </a:cubicBezTo>
                <a:cubicBezTo>
                  <a:pt x="15078215" y="3592148"/>
                  <a:pt x="15073509" y="3559059"/>
                  <a:pt x="15084427" y="3518794"/>
                </a:cubicBezTo>
                <a:lnTo>
                  <a:pt x="14207175" y="3579714"/>
                </a:lnTo>
                <a:cubicBezTo>
                  <a:pt x="14211194" y="3606207"/>
                  <a:pt x="14210578" y="3632881"/>
                  <a:pt x="14205878" y="3658762"/>
                </a:cubicBezTo>
                <a:cubicBezTo>
                  <a:pt x="14259892" y="3634945"/>
                  <a:pt x="14319199" y="3622375"/>
                  <a:pt x="14381270" y="3622375"/>
                </a:cubicBezTo>
                <a:cubicBezTo>
                  <a:pt x="14645200" y="3622375"/>
                  <a:pt x="14859158" y="3849638"/>
                  <a:pt x="14859158" y="4129982"/>
                </a:cubicBezTo>
                <a:cubicBezTo>
                  <a:pt x="14859158" y="4212854"/>
                  <a:pt x="14840461" y="4291088"/>
                  <a:pt x="14805402" y="4359270"/>
                </a:cubicBezTo>
                <a:cubicBezTo>
                  <a:pt x="14788339" y="4410384"/>
                  <a:pt x="14755113" y="4457156"/>
                  <a:pt x="14709635" y="4497287"/>
                </a:cubicBezTo>
                <a:cubicBezTo>
                  <a:pt x="14644633" y="4564388"/>
                  <a:pt x="14561117" y="4611075"/>
                  <a:pt x="14468018" y="4628301"/>
                </a:cubicBezTo>
                <a:cubicBezTo>
                  <a:pt x="14391611" y="4652250"/>
                  <a:pt x="14306383" y="4665071"/>
                  <a:pt x="14216607" y="4665071"/>
                </a:cubicBezTo>
                <a:cubicBezTo>
                  <a:pt x="14149975" y="4665071"/>
                  <a:pt x="14085849" y="4658008"/>
                  <a:pt x="14026272" y="4643067"/>
                </a:cubicBezTo>
                <a:cubicBezTo>
                  <a:pt x="13770808" y="4636248"/>
                  <a:pt x="13566698" y="4460351"/>
                  <a:pt x="13566698" y="4244546"/>
                </a:cubicBezTo>
                <a:cubicBezTo>
                  <a:pt x="13566698" y="4173259"/>
                  <a:pt x="13588970" y="4106326"/>
                  <a:pt x="13629734" y="4049522"/>
                </a:cubicBezTo>
                <a:cubicBezTo>
                  <a:pt x="13587970" y="4050612"/>
                  <a:pt x="13564728" y="4026665"/>
                  <a:pt x="13504891" y="4031097"/>
                </a:cubicBezTo>
                <a:lnTo>
                  <a:pt x="13336618" y="3815197"/>
                </a:lnTo>
                <a:cubicBezTo>
                  <a:pt x="13324841" y="3763831"/>
                  <a:pt x="13333676" y="3710438"/>
                  <a:pt x="13366562" y="3662812"/>
                </a:cubicBezTo>
                <a:lnTo>
                  <a:pt x="12805640" y="3770223"/>
                </a:lnTo>
                <a:lnTo>
                  <a:pt x="12747253" y="3961572"/>
                </a:lnTo>
                <a:lnTo>
                  <a:pt x="12806680" y="4177598"/>
                </a:lnTo>
                <a:cubicBezTo>
                  <a:pt x="12827349" y="4161431"/>
                  <a:pt x="12853482" y="4152248"/>
                  <a:pt x="12881761" y="4152248"/>
                </a:cubicBezTo>
                <a:cubicBezTo>
                  <a:pt x="12952351" y="4152248"/>
                  <a:pt x="13009576" y="4209473"/>
                  <a:pt x="13009576" y="4280064"/>
                </a:cubicBezTo>
                <a:lnTo>
                  <a:pt x="13009576" y="4654503"/>
                </a:lnTo>
                <a:cubicBezTo>
                  <a:pt x="13009576" y="4725094"/>
                  <a:pt x="12952351" y="4782319"/>
                  <a:pt x="12881760" y="4782319"/>
                </a:cubicBezTo>
                <a:lnTo>
                  <a:pt x="12881760" y="4782318"/>
                </a:lnTo>
                <a:cubicBezTo>
                  <a:pt x="12829658" y="4782318"/>
                  <a:pt x="12784838" y="4751144"/>
                  <a:pt x="12765335" y="4706251"/>
                </a:cubicBezTo>
                <a:cubicBezTo>
                  <a:pt x="12745833" y="4751144"/>
                  <a:pt x="12701012" y="4782319"/>
                  <a:pt x="12648910" y="4782319"/>
                </a:cubicBezTo>
                <a:lnTo>
                  <a:pt x="12648910" y="4782318"/>
                </a:lnTo>
                <a:cubicBezTo>
                  <a:pt x="12578319" y="4782318"/>
                  <a:pt x="12521094" y="4725093"/>
                  <a:pt x="12521094" y="4654502"/>
                </a:cubicBezTo>
                <a:lnTo>
                  <a:pt x="12521095" y="4280064"/>
                </a:lnTo>
                <a:cubicBezTo>
                  <a:pt x="12521095" y="4209473"/>
                  <a:pt x="12578320" y="4152248"/>
                  <a:pt x="12648910" y="4152248"/>
                </a:cubicBezTo>
                <a:cubicBezTo>
                  <a:pt x="12667655" y="4152248"/>
                  <a:pt x="12685457" y="4156283"/>
                  <a:pt x="12700937" y="4164731"/>
                </a:cubicBezTo>
                <a:lnTo>
                  <a:pt x="12645988" y="3964981"/>
                </a:lnTo>
                <a:lnTo>
                  <a:pt x="12643424" y="3964198"/>
                </a:lnTo>
                <a:lnTo>
                  <a:pt x="12696219" y="3791176"/>
                </a:lnTo>
                <a:lnTo>
                  <a:pt x="12618037" y="3806147"/>
                </a:lnTo>
                <a:cubicBezTo>
                  <a:pt x="12598020" y="3835202"/>
                  <a:pt x="12557643" y="3863404"/>
                  <a:pt x="12507398" y="3882730"/>
                </a:cubicBezTo>
                <a:cubicBezTo>
                  <a:pt x="12422371" y="3915435"/>
                  <a:pt x="12341285" y="3910338"/>
                  <a:pt x="12326287" y="3871347"/>
                </a:cubicBezTo>
                <a:lnTo>
                  <a:pt x="12325151" y="3861004"/>
                </a:lnTo>
                <a:lnTo>
                  <a:pt x="11971632" y="3943376"/>
                </a:lnTo>
                <a:cubicBezTo>
                  <a:pt x="11950794" y="4035110"/>
                  <a:pt x="11898335" y="4114443"/>
                  <a:pt x="11826484" y="4170476"/>
                </a:cubicBezTo>
                <a:lnTo>
                  <a:pt x="11826484" y="4639349"/>
                </a:lnTo>
                <a:cubicBezTo>
                  <a:pt x="11840431" y="4629191"/>
                  <a:pt x="11857750" y="4623651"/>
                  <a:pt x="11876364" y="4623651"/>
                </a:cubicBezTo>
                <a:cubicBezTo>
                  <a:pt x="11927058" y="4623651"/>
                  <a:pt x="11968154" y="4664747"/>
                  <a:pt x="11968154" y="4715441"/>
                </a:cubicBezTo>
                <a:lnTo>
                  <a:pt x="11968154" y="5095222"/>
                </a:lnTo>
                <a:cubicBezTo>
                  <a:pt x="11968154" y="5145916"/>
                  <a:pt x="11927058" y="5187012"/>
                  <a:pt x="11876364" y="5187012"/>
                </a:cubicBezTo>
                <a:lnTo>
                  <a:pt x="11876364" y="5187011"/>
                </a:lnTo>
                <a:cubicBezTo>
                  <a:pt x="11842800" y="5187011"/>
                  <a:pt x="11813443" y="5168996"/>
                  <a:pt x="11798773" y="5141311"/>
                </a:cubicBezTo>
                <a:cubicBezTo>
                  <a:pt x="11789505" y="5171634"/>
                  <a:pt x="11761103" y="5193253"/>
                  <a:pt x="11727652" y="5193253"/>
                </a:cubicBezTo>
                <a:cubicBezTo>
                  <a:pt x="11685693" y="5193253"/>
                  <a:pt x="11651679" y="5159239"/>
                  <a:pt x="11651679" y="5117280"/>
                </a:cubicBezTo>
                <a:lnTo>
                  <a:pt x="11651679" y="5103462"/>
                </a:lnTo>
                <a:cubicBezTo>
                  <a:pt x="11651677" y="5154154"/>
                  <a:pt x="11610582" y="5195247"/>
                  <a:pt x="11559890" y="5195247"/>
                </a:cubicBezTo>
                <a:lnTo>
                  <a:pt x="11559890" y="5195246"/>
                </a:lnTo>
                <a:cubicBezTo>
                  <a:pt x="11533476" y="5195246"/>
                  <a:pt x="11509667" y="5184088"/>
                  <a:pt x="11493305" y="5165869"/>
                </a:cubicBezTo>
                <a:cubicBezTo>
                  <a:pt x="11480083" y="5182860"/>
                  <a:pt x="11459317" y="5193253"/>
                  <a:pt x="11436123" y="5193253"/>
                </a:cubicBezTo>
                <a:cubicBezTo>
                  <a:pt x="11394164" y="5193253"/>
                  <a:pt x="11360150" y="5159239"/>
                  <a:pt x="11360150" y="5117280"/>
                </a:cubicBezTo>
                <a:lnTo>
                  <a:pt x="11360150" y="4705866"/>
                </a:lnTo>
                <a:cubicBezTo>
                  <a:pt x="11360150" y="4663907"/>
                  <a:pt x="11394164" y="4629893"/>
                  <a:pt x="11436123" y="4629893"/>
                </a:cubicBezTo>
                <a:cubicBezTo>
                  <a:pt x="11460189" y="4629893"/>
                  <a:pt x="11481641" y="4641083"/>
                  <a:pt x="11494648" y="4659271"/>
                </a:cubicBezTo>
                <a:cubicBezTo>
                  <a:pt x="11511210" y="4642334"/>
                  <a:pt x="11534330" y="4631886"/>
                  <a:pt x="11559891" y="4631886"/>
                </a:cubicBezTo>
                <a:cubicBezTo>
                  <a:pt x="11587811" y="4631886"/>
                  <a:pt x="11612821" y="4644353"/>
                  <a:pt x="11628819" y="4664739"/>
                </a:cubicBezTo>
                <a:lnTo>
                  <a:pt x="11628819" y="4594348"/>
                </a:lnTo>
                <a:lnTo>
                  <a:pt x="11438994" y="4277562"/>
                </a:lnTo>
                <a:cubicBezTo>
                  <a:pt x="11182676" y="4369745"/>
                  <a:pt x="10853597" y="4438263"/>
                  <a:pt x="10491938" y="4466895"/>
                </a:cubicBezTo>
                <a:cubicBezTo>
                  <a:pt x="10192219" y="4490623"/>
                  <a:pt x="9910287" y="4483779"/>
                  <a:pt x="9670164" y="4451762"/>
                </a:cubicBezTo>
                <a:cubicBezTo>
                  <a:pt x="9551579" y="4518848"/>
                  <a:pt x="9414476" y="4554794"/>
                  <a:pt x="9269026" y="4554794"/>
                </a:cubicBezTo>
                <a:cubicBezTo>
                  <a:pt x="8873465" y="4554794"/>
                  <a:pt x="8539639" y="4288933"/>
                  <a:pt x="8435166" y="3924990"/>
                </a:cubicBezTo>
                <a:lnTo>
                  <a:pt x="8425702" y="3923178"/>
                </a:lnTo>
                <a:lnTo>
                  <a:pt x="8425702" y="4714446"/>
                </a:lnTo>
                <a:cubicBezTo>
                  <a:pt x="8430612" y="4663937"/>
                  <a:pt x="8473665" y="4625168"/>
                  <a:pt x="8525772" y="4625168"/>
                </a:cubicBezTo>
                <a:lnTo>
                  <a:pt x="8530176" y="4626057"/>
                </a:lnTo>
                <a:cubicBezTo>
                  <a:pt x="8547992" y="4602645"/>
                  <a:pt x="8576330" y="4588308"/>
                  <a:pt x="8608018" y="4588308"/>
                </a:cubicBezTo>
                <a:cubicBezTo>
                  <a:pt x="8664793" y="4588308"/>
                  <a:pt x="8710818" y="4634333"/>
                  <a:pt x="8710818" y="4691108"/>
                </a:cubicBezTo>
                <a:lnTo>
                  <a:pt x="8710818" y="5084565"/>
                </a:lnTo>
                <a:cubicBezTo>
                  <a:pt x="8710818" y="5141340"/>
                  <a:pt x="8664793" y="5187365"/>
                  <a:pt x="8608018" y="5187365"/>
                </a:cubicBezTo>
                <a:cubicBezTo>
                  <a:pt x="8593721" y="5187365"/>
                  <a:pt x="8580106" y="5184446"/>
                  <a:pt x="8567758" y="5179121"/>
                </a:cubicBezTo>
                <a:cubicBezTo>
                  <a:pt x="8555069" y="5185305"/>
                  <a:pt x="8540797" y="5188528"/>
                  <a:pt x="8525772" y="5188528"/>
                </a:cubicBezTo>
                <a:cubicBezTo>
                  <a:pt x="8468997" y="5188528"/>
                  <a:pt x="8422972" y="5142503"/>
                  <a:pt x="8422972" y="5085728"/>
                </a:cubicBezTo>
                <a:lnTo>
                  <a:pt x="8422972" y="4962337"/>
                </a:lnTo>
                <a:lnTo>
                  <a:pt x="8369034" y="4962337"/>
                </a:lnTo>
                <a:lnTo>
                  <a:pt x="8369034" y="5090453"/>
                </a:lnTo>
                <a:cubicBezTo>
                  <a:pt x="8369034" y="5147228"/>
                  <a:pt x="8323009" y="5193253"/>
                  <a:pt x="8266234" y="5193253"/>
                </a:cubicBezTo>
                <a:cubicBezTo>
                  <a:pt x="8248908" y="5193253"/>
                  <a:pt x="8232583" y="5188967"/>
                  <a:pt x="8218880" y="5180227"/>
                </a:cubicBezTo>
                <a:cubicBezTo>
                  <a:pt x="8216197" y="5181798"/>
                  <a:pt x="8213373" y="5181914"/>
                  <a:pt x="8210521" y="5181914"/>
                </a:cubicBezTo>
                <a:cubicBezTo>
                  <a:pt x="8153746" y="5181914"/>
                  <a:pt x="8107721" y="5135889"/>
                  <a:pt x="8107721" y="5079114"/>
                </a:cubicBezTo>
                <a:lnTo>
                  <a:pt x="8107721" y="4721354"/>
                </a:lnTo>
                <a:cubicBezTo>
                  <a:pt x="8107721" y="4664579"/>
                  <a:pt x="8153746" y="4618554"/>
                  <a:pt x="8210521" y="4618554"/>
                </a:cubicBezTo>
                <a:lnTo>
                  <a:pt x="8216182" y="4619697"/>
                </a:lnTo>
                <a:cubicBezTo>
                  <a:pt x="8223819" y="4614338"/>
                  <a:pt x="8232373" y="4610448"/>
                  <a:pt x="8241598" y="4608262"/>
                </a:cubicBezTo>
                <a:lnTo>
                  <a:pt x="8241598" y="3887924"/>
                </a:lnTo>
                <a:lnTo>
                  <a:pt x="7366619" y="3720374"/>
                </a:lnTo>
                <a:cubicBezTo>
                  <a:pt x="7365437" y="3724009"/>
                  <a:pt x="7363447" y="3727193"/>
                  <a:pt x="7361392" y="3730370"/>
                </a:cubicBezTo>
                <a:cubicBezTo>
                  <a:pt x="7311917" y="3806865"/>
                  <a:pt x="7243373" y="3850483"/>
                  <a:pt x="7208294" y="3827795"/>
                </a:cubicBezTo>
                <a:cubicBezTo>
                  <a:pt x="7181591" y="3810525"/>
                  <a:pt x="7181978" y="3759807"/>
                  <a:pt x="7205750" y="3702927"/>
                </a:cubicBezTo>
                <a:lnTo>
                  <a:pt x="6851517" y="3678328"/>
                </a:lnTo>
                <a:cubicBezTo>
                  <a:pt x="6996820" y="3763823"/>
                  <a:pt x="7093985" y="3928639"/>
                  <a:pt x="7093985" y="4117561"/>
                </a:cubicBezTo>
                <a:cubicBezTo>
                  <a:pt x="7093985" y="4397905"/>
                  <a:pt x="6880027" y="4625168"/>
                  <a:pt x="6616097" y="4625168"/>
                </a:cubicBezTo>
                <a:cubicBezTo>
                  <a:pt x="6352167" y="4625168"/>
                  <a:pt x="6138209" y="4397905"/>
                  <a:pt x="6138209" y="4117561"/>
                </a:cubicBezTo>
                <a:cubicBezTo>
                  <a:pt x="6138209" y="3906537"/>
                  <a:pt x="6259439" y="3725589"/>
                  <a:pt x="6432043" y="3649198"/>
                </a:cubicBezTo>
                <a:lnTo>
                  <a:pt x="6121948" y="3627663"/>
                </a:lnTo>
                <a:cubicBezTo>
                  <a:pt x="6107675" y="3685823"/>
                  <a:pt x="6078967" y="3725649"/>
                  <a:pt x="6047819" y="3724163"/>
                </a:cubicBezTo>
                <a:cubicBezTo>
                  <a:pt x="6016144" y="3722651"/>
                  <a:pt x="5991049" y="3678852"/>
                  <a:pt x="5982903" y="3618007"/>
                </a:cubicBezTo>
                <a:lnTo>
                  <a:pt x="4889683" y="3542089"/>
                </a:lnTo>
                <a:cubicBezTo>
                  <a:pt x="4899969" y="3599286"/>
                  <a:pt x="4890042" y="3645715"/>
                  <a:pt x="4861631" y="3656967"/>
                </a:cubicBezTo>
                <a:cubicBezTo>
                  <a:pt x="4822790" y="3672349"/>
                  <a:pt x="4764110" y="3616156"/>
                  <a:pt x="4730567" y="3531456"/>
                </a:cubicBezTo>
                <a:lnTo>
                  <a:pt x="4730442" y="3531031"/>
                </a:lnTo>
                <a:lnTo>
                  <a:pt x="3732176" y="3461707"/>
                </a:lnTo>
                <a:cubicBezTo>
                  <a:pt x="3740132" y="3500887"/>
                  <a:pt x="3733690" y="3532256"/>
                  <a:pt x="3713063" y="3544131"/>
                </a:cubicBezTo>
                <a:cubicBezTo>
                  <a:pt x="3678784" y="3563865"/>
                  <a:pt x="3617622" y="3522689"/>
                  <a:pt x="3573520" y="3450689"/>
                </a:cubicBezTo>
                <a:lnTo>
                  <a:pt x="2694014" y="3389612"/>
                </a:lnTo>
                <a:cubicBezTo>
                  <a:pt x="2763648" y="3438198"/>
                  <a:pt x="2819919" y="3506216"/>
                  <a:pt x="2856580" y="3586394"/>
                </a:cubicBezTo>
                <a:cubicBezTo>
                  <a:pt x="2917951" y="3664034"/>
                  <a:pt x="2953524" y="3761827"/>
                  <a:pt x="2953524" y="3867801"/>
                </a:cubicBezTo>
                <a:cubicBezTo>
                  <a:pt x="2953524" y="4127701"/>
                  <a:pt x="2739566" y="4338392"/>
                  <a:pt x="2475636" y="4338392"/>
                </a:cubicBezTo>
                <a:cubicBezTo>
                  <a:pt x="2396369" y="4338392"/>
                  <a:pt x="2321609" y="4319388"/>
                  <a:pt x="2256771" y="4283853"/>
                </a:cubicBezTo>
                <a:cubicBezTo>
                  <a:pt x="2078599" y="4210930"/>
                  <a:pt x="1952743" y="4027141"/>
                  <a:pt x="1952743" y="3812128"/>
                </a:cubicBezTo>
                <a:cubicBezTo>
                  <a:pt x="1952743" y="3611192"/>
                  <a:pt x="2062659" y="3437525"/>
                  <a:pt x="2222954" y="3356900"/>
                </a:cubicBezTo>
                <a:lnTo>
                  <a:pt x="0" y="3202528"/>
                </a:lnTo>
                <a:lnTo>
                  <a:pt x="38100" y="3113628"/>
                </a:lnTo>
                <a:lnTo>
                  <a:pt x="8492814" y="3289506"/>
                </a:lnTo>
                <a:cubicBezTo>
                  <a:pt x="8511227" y="3252152"/>
                  <a:pt x="8532578" y="3216514"/>
                  <a:pt x="8556321" y="3182672"/>
                </a:cubicBezTo>
                <a:cubicBezTo>
                  <a:pt x="8576632" y="3144456"/>
                  <a:pt x="8604777" y="3110042"/>
                  <a:pt x="8638888" y="3079859"/>
                </a:cubicBezTo>
                <a:lnTo>
                  <a:pt x="8645341" y="3074149"/>
                </a:lnTo>
                <a:lnTo>
                  <a:pt x="8690000" y="3034633"/>
                </a:lnTo>
                <a:lnTo>
                  <a:pt x="8621713" y="1149891"/>
                </a:lnTo>
                <a:lnTo>
                  <a:pt x="8712200" y="1011778"/>
                </a:lnTo>
                <a:lnTo>
                  <a:pt x="8984074" y="2774425"/>
                </a:lnTo>
                <a:lnTo>
                  <a:pt x="11553167" y="501191"/>
                </a:lnTo>
                <a:lnTo>
                  <a:pt x="11584133" y="478901"/>
                </a:lnTo>
                <a:cubicBezTo>
                  <a:pt x="11835220" y="221944"/>
                  <a:pt x="12230141" y="46921"/>
                  <a:pt x="12682077" y="18112"/>
                </a:cubicBezTo>
                <a:cubicBezTo>
                  <a:pt x="12765262" y="6214"/>
                  <a:pt x="12851434" y="0"/>
                  <a:pt x="12939713" y="0"/>
                </a:cubicBezTo>
                <a:close/>
              </a:path>
            </a:pathLst>
          </a:custGeom>
          <a:solidFill>
            <a:srgbClr val="7F7F7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45715" tIns="22857" rIns="45715" bIns="22857" numCol="1" anchor="t" anchorCtr="0" compatLnSpc="1">
            <a:prstTxWarp prst="textNoShape">
              <a:avLst/>
            </a:prstTxWarp>
          </a:bodyPr>
          <a:lstStyle/>
          <a:p>
            <a:endParaRPr lang="es-SV" sz="900" dirty="0"/>
          </a:p>
        </p:txBody>
      </p:sp>
      <p:sp>
        <p:nvSpPr>
          <p:cNvPr id="8" name="ExtraShape">
            <a:extLst>
              <a:ext uri="{FF2B5EF4-FFF2-40B4-BE49-F238E27FC236}">
                <a16:creationId xmlns:a16="http://schemas.microsoft.com/office/drawing/2014/main" xmlns="" id="{440E5C92-46AD-47CC-B33D-31157DB444D4}"/>
              </a:ext>
            </a:extLst>
          </p:cNvPr>
          <p:cNvSpPr/>
          <p:nvPr/>
        </p:nvSpPr>
        <p:spPr>
          <a:xfrm>
            <a:off x="2257301" y="4182512"/>
            <a:ext cx="72231" cy="722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9" name="ExtraShape">
            <a:extLst>
              <a:ext uri="{FF2B5EF4-FFF2-40B4-BE49-F238E27FC236}">
                <a16:creationId xmlns:a16="http://schemas.microsoft.com/office/drawing/2014/main" xmlns="" id="{727F5067-684A-41A5-90CC-358F34F6FF6F}"/>
              </a:ext>
            </a:extLst>
          </p:cNvPr>
          <p:cNvSpPr/>
          <p:nvPr/>
        </p:nvSpPr>
        <p:spPr>
          <a:xfrm>
            <a:off x="2910555" y="4182512"/>
            <a:ext cx="72231" cy="722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0" name="ExtraShape">
            <a:extLst>
              <a:ext uri="{FF2B5EF4-FFF2-40B4-BE49-F238E27FC236}">
                <a16:creationId xmlns:a16="http://schemas.microsoft.com/office/drawing/2014/main" xmlns="" id="{D5A23B6D-4391-4DC5-83B4-3227126DAA30}"/>
              </a:ext>
            </a:extLst>
          </p:cNvPr>
          <p:cNvSpPr/>
          <p:nvPr/>
        </p:nvSpPr>
        <p:spPr>
          <a:xfrm>
            <a:off x="3541058" y="4182512"/>
            <a:ext cx="72231" cy="722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1" name="ExtraShape">
            <a:extLst>
              <a:ext uri="{FF2B5EF4-FFF2-40B4-BE49-F238E27FC236}">
                <a16:creationId xmlns:a16="http://schemas.microsoft.com/office/drawing/2014/main" xmlns="" id="{F516895E-A127-4A9D-B193-1BDF6B93201A}"/>
              </a:ext>
            </a:extLst>
          </p:cNvPr>
          <p:cNvSpPr/>
          <p:nvPr/>
        </p:nvSpPr>
        <p:spPr>
          <a:xfrm>
            <a:off x="4194312" y="4182512"/>
            <a:ext cx="72231" cy="722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DE12F62B-8001-4E88-84B4-C734C5DD9A77}"/>
              </a:ext>
            </a:extLst>
          </p:cNvPr>
          <p:cNvGrpSpPr/>
          <p:nvPr/>
        </p:nvGrpSpPr>
        <p:grpSpPr>
          <a:xfrm>
            <a:off x="1863270" y="5253622"/>
            <a:ext cx="860293" cy="436781"/>
            <a:chOff x="1863270" y="5253622"/>
            <a:chExt cx="860293" cy="436781"/>
          </a:xfrm>
        </p:grpSpPr>
        <p:sp>
          <p:nvSpPr>
            <p:cNvPr id="3" name="CustomText1">
              <a:extLst>
                <a:ext uri="{FF2B5EF4-FFF2-40B4-BE49-F238E27FC236}">
                  <a16:creationId xmlns:a16="http://schemas.microsoft.com/office/drawing/2014/main" xmlns="" id="{C956711A-A38B-4984-83F8-90979543F5DC}"/>
                </a:ext>
              </a:extLst>
            </p:cNvPr>
            <p:cNvSpPr/>
            <p:nvPr/>
          </p:nvSpPr>
          <p:spPr>
            <a:xfrm>
              <a:off x="1863270" y="5531768"/>
              <a:ext cx="860293" cy="158635"/>
            </a:xfrm>
            <a:prstGeom prst="rect">
              <a:avLst/>
            </a:prstGeom>
            <a:noFill/>
          </p:spPr>
          <p:txBody>
            <a:bodyPr wrap="none" lIns="90000" tIns="46800" rIns="90000" bIns="46800" anchor="ctr">
              <a:noAutofit/>
            </a:bodyPr>
            <a:lstStyle/>
            <a:p>
              <a:pPr algn="ctr"/>
              <a:r>
                <a:rPr lang="en-US" altLang="zh-CN" sz="800" b="1" dirty="0"/>
                <a:t>2015</a:t>
              </a:r>
            </a:p>
          </p:txBody>
        </p:sp>
        <p:sp>
          <p:nvSpPr>
            <p:cNvPr id="16" name="ValueText1">
              <a:extLst>
                <a:ext uri="{FF2B5EF4-FFF2-40B4-BE49-F238E27FC236}">
                  <a16:creationId xmlns:a16="http://schemas.microsoft.com/office/drawing/2014/main" xmlns="" id="{A1ED44FC-52A7-46A9-B0BD-511D91809DA0}"/>
                </a:ext>
              </a:extLst>
            </p:cNvPr>
            <p:cNvSpPr/>
            <p:nvPr/>
          </p:nvSpPr>
          <p:spPr>
            <a:xfrm>
              <a:off x="2042075" y="5253622"/>
              <a:ext cx="502682" cy="241039"/>
            </a:xfrm>
            <a:prstGeom prst="rect">
              <a:avLst/>
            </a:prstGeom>
            <a:noFill/>
          </p:spPr>
          <p:txBody>
            <a:bodyPr wrap="none" lIns="0" tIns="0" rIns="0" bIns="0">
              <a:prstTxWarp prst="textPlain">
                <a:avLst/>
              </a:prstTxWarp>
              <a:noAutofit/>
            </a:bodyPr>
            <a:lstStyle/>
            <a:p>
              <a:pPr algn="ctr"/>
              <a:r>
                <a:rPr lang="en-US" altLang="zh-CN" sz="1200" dirty="0">
                  <a:latin typeface="Impact" panose="020B0806030902050204" pitchFamily="34" charset="0"/>
                </a:rPr>
                <a:t>73%</a:t>
              </a:r>
            </a:p>
          </p:txBody>
        </p:sp>
      </p:grpSp>
      <p:sp>
        <p:nvSpPr>
          <p:cNvPr id="17" name="RelativeShape1">
            <a:extLst>
              <a:ext uri="{FF2B5EF4-FFF2-40B4-BE49-F238E27FC236}">
                <a16:creationId xmlns:a16="http://schemas.microsoft.com/office/drawing/2014/main" xmlns="" id="{752E3043-8EC8-4D61-8215-8C32EBA4168D}"/>
              </a:ext>
            </a:extLst>
          </p:cNvPr>
          <p:cNvSpPr/>
          <p:nvPr/>
        </p:nvSpPr>
        <p:spPr bwMode="auto">
          <a:xfrm>
            <a:off x="2063627" y="1168368"/>
            <a:ext cx="459580" cy="3211597"/>
          </a:xfrm>
          <a:prstGeom prst="roundRect">
            <a:avLst/>
          </a:prstGeom>
          <a:noFill/>
          <a:ln w="28575"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81D5171C-2A32-4ADC-A04A-775D8E347EE5}"/>
              </a:ext>
            </a:extLst>
          </p:cNvPr>
          <p:cNvGrpSpPr/>
          <p:nvPr/>
        </p:nvGrpSpPr>
        <p:grpSpPr>
          <a:xfrm>
            <a:off x="2063627" y="2551282"/>
            <a:ext cx="459580" cy="2665233"/>
            <a:chOff x="2063627" y="2551282"/>
            <a:chExt cx="459580" cy="2665233"/>
          </a:xfrm>
        </p:grpSpPr>
        <p:cxnSp>
          <p:nvCxnSpPr>
            <p:cNvPr id="12" name="ExtraShape">
              <a:extLst>
                <a:ext uri="{FF2B5EF4-FFF2-40B4-BE49-F238E27FC236}">
                  <a16:creationId xmlns:a16="http://schemas.microsoft.com/office/drawing/2014/main" xmlns="" id="{920D2939-E911-45F0-B6DB-560CE2EEB5B7}"/>
                </a:ext>
              </a:extLst>
            </p:cNvPr>
            <p:cNvCxnSpPr>
              <a:stCxn id="8" idx="4"/>
            </p:cNvCxnSpPr>
            <p:nvPr/>
          </p:nvCxnSpPr>
          <p:spPr>
            <a:xfrm>
              <a:off x="2293416" y="4254741"/>
              <a:ext cx="0" cy="9617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ValueShape1">
              <a:extLst>
                <a:ext uri="{FF2B5EF4-FFF2-40B4-BE49-F238E27FC236}">
                  <a16:creationId xmlns:a16="http://schemas.microsoft.com/office/drawing/2014/main" xmlns="" id="{E1626A9A-BA16-4A23-AD50-E65D3CC1C134}"/>
                </a:ext>
              </a:extLst>
            </p:cNvPr>
            <p:cNvSpPr/>
            <p:nvPr/>
          </p:nvSpPr>
          <p:spPr bwMode="auto">
            <a:xfrm>
              <a:off x="2063627" y="2551282"/>
              <a:ext cx="459580" cy="1828682"/>
            </a:xfrm>
            <a:prstGeom prst="roundRect">
              <a:avLst/>
            </a:prstGeom>
            <a:solidFill>
              <a:schemeClr val="accent1">
                <a:lumMod val="100000"/>
              </a:schemeClr>
            </a:solidFill>
            <a:ln w="28575">
              <a:solidFill>
                <a:schemeClr val="accent1">
                  <a:lumMod val="40000"/>
                  <a:lumOff val="60000"/>
                </a:schemeClr>
              </a:solidFill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xmlns="" id="{D24B9F0C-6D50-4090-8F1C-D425CB4AAC7F}"/>
              </a:ext>
            </a:extLst>
          </p:cNvPr>
          <p:cNvGrpSpPr/>
          <p:nvPr/>
        </p:nvGrpSpPr>
        <p:grpSpPr>
          <a:xfrm>
            <a:off x="2516524" y="5253622"/>
            <a:ext cx="860293" cy="436781"/>
            <a:chOff x="2516524" y="5253622"/>
            <a:chExt cx="860293" cy="436781"/>
          </a:xfrm>
        </p:grpSpPr>
        <p:sp>
          <p:nvSpPr>
            <p:cNvPr id="4" name="CustomText1">
              <a:extLst>
                <a:ext uri="{FF2B5EF4-FFF2-40B4-BE49-F238E27FC236}">
                  <a16:creationId xmlns:a16="http://schemas.microsoft.com/office/drawing/2014/main" xmlns="" id="{58E966B3-F421-4A7C-B1B4-3046AC206553}"/>
                </a:ext>
              </a:extLst>
            </p:cNvPr>
            <p:cNvSpPr/>
            <p:nvPr/>
          </p:nvSpPr>
          <p:spPr>
            <a:xfrm>
              <a:off x="2516524" y="5531768"/>
              <a:ext cx="860293" cy="158635"/>
            </a:xfrm>
            <a:prstGeom prst="rect">
              <a:avLst/>
            </a:prstGeom>
            <a:noFill/>
          </p:spPr>
          <p:txBody>
            <a:bodyPr wrap="none" lIns="90000" tIns="46800" rIns="90000" bIns="46800" anchor="ctr">
              <a:noAutofit/>
            </a:bodyPr>
            <a:lstStyle/>
            <a:p>
              <a:pPr algn="ctr"/>
              <a:r>
                <a:rPr lang="en-US" altLang="zh-CN" sz="800" b="1" dirty="0"/>
                <a:t>2016</a:t>
              </a:r>
            </a:p>
          </p:txBody>
        </p:sp>
        <p:sp>
          <p:nvSpPr>
            <p:cNvPr id="19" name="ValueText2">
              <a:extLst>
                <a:ext uri="{FF2B5EF4-FFF2-40B4-BE49-F238E27FC236}">
                  <a16:creationId xmlns:a16="http://schemas.microsoft.com/office/drawing/2014/main" xmlns="" id="{77A613C3-24F5-47D3-A802-7CB041A558C5}"/>
                </a:ext>
              </a:extLst>
            </p:cNvPr>
            <p:cNvSpPr/>
            <p:nvPr/>
          </p:nvSpPr>
          <p:spPr>
            <a:xfrm>
              <a:off x="2695329" y="5253622"/>
              <a:ext cx="502682" cy="241039"/>
            </a:xfrm>
            <a:prstGeom prst="rect">
              <a:avLst/>
            </a:prstGeom>
            <a:noFill/>
          </p:spPr>
          <p:txBody>
            <a:bodyPr wrap="none" lIns="0" tIns="0" rIns="0" bIns="0">
              <a:prstTxWarp prst="textPlain">
                <a:avLst/>
              </a:prstTxWarp>
              <a:noAutofit/>
            </a:bodyPr>
            <a:lstStyle/>
            <a:p>
              <a:pPr algn="ctr"/>
              <a:r>
                <a:rPr lang="en-US" altLang="zh-CN" sz="1200">
                  <a:latin typeface="Impact" panose="020B0806030902050204" pitchFamily="34" charset="0"/>
                </a:rPr>
                <a:t>45%</a:t>
              </a:r>
            </a:p>
          </p:txBody>
        </p:sp>
      </p:grpSp>
      <p:sp>
        <p:nvSpPr>
          <p:cNvPr id="20" name="RelativeShape2">
            <a:extLst>
              <a:ext uri="{FF2B5EF4-FFF2-40B4-BE49-F238E27FC236}">
                <a16:creationId xmlns:a16="http://schemas.microsoft.com/office/drawing/2014/main" xmlns="" id="{B8D6BB3D-FBC8-48DC-A27B-AAEBB1E53945}"/>
              </a:ext>
            </a:extLst>
          </p:cNvPr>
          <p:cNvSpPr/>
          <p:nvPr/>
        </p:nvSpPr>
        <p:spPr bwMode="auto">
          <a:xfrm>
            <a:off x="2716591" y="1167597"/>
            <a:ext cx="459580" cy="3211597"/>
          </a:xfrm>
          <a:prstGeom prst="roundRect">
            <a:avLst/>
          </a:prstGeom>
          <a:noFill/>
          <a:ln w="28575"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C1C92C0C-F384-443B-948F-70712DBCD396}"/>
              </a:ext>
            </a:extLst>
          </p:cNvPr>
          <p:cNvGrpSpPr/>
          <p:nvPr/>
        </p:nvGrpSpPr>
        <p:grpSpPr>
          <a:xfrm>
            <a:off x="2716591" y="3251924"/>
            <a:ext cx="459580" cy="1964591"/>
            <a:chOff x="2716591" y="3251924"/>
            <a:chExt cx="459580" cy="1964591"/>
          </a:xfrm>
        </p:grpSpPr>
        <p:cxnSp>
          <p:nvCxnSpPr>
            <p:cNvPr id="13" name="ExtraShape">
              <a:extLst>
                <a:ext uri="{FF2B5EF4-FFF2-40B4-BE49-F238E27FC236}">
                  <a16:creationId xmlns:a16="http://schemas.microsoft.com/office/drawing/2014/main" xmlns="" id="{CCD3B9AC-B197-42B7-9C38-5D5F84E05FF4}"/>
                </a:ext>
              </a:extLst>
            </p:cNvPr>
            <p:cNvCxnSpPr>
              <a:stCxn id="9" idx="4"/>
            </p:cNvCxnSpPr>
            <p:nvPr/>
          </p:nvCxnSpPr>
          <p:spPr>
            <a:xfrm>
              <a:off x="2946670" y="4254741"/>
              <a:ext cx="0" cy="9617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ValueShape2">
              <a:extLst>
                <a:ext uri="{FF2B5EF4-FFF2-40B4-BE49-F238E27FC236}">
                  <a16:creationId xmlns:a16="http://schemas.microsoft.com/office/drawing/2014/main" xmlns="" id="{2974DDA7-FABF-401E-80EE-BF8782FD52C5}"/>
                </a:ext>
              </a:extLst>
            </p:cNvPr>
            <p:cNvSpPr/>
            <p:nvPr/>
          </p:nvSpPr>
          <p:spPr bwMode="auto">
            <a:xfrm>
              <a:off x="2716591" y="3251924"/>
              <a:ext cx="459580" cy="1127270"/>
            </a:xfrm>
            <a:prstGeom prst="roundRect">
              <a:avLst/>
            </a:prstGeom>
            <a:solidFill>
              <a:schemeClr val="accent3">
                <a:lumMod val="100000"/>
              </a:schemeClr>
            </a:solidFill>
            <a:ln w="28575">
              <a:solidFill>
                <a:schemeClr val="accent3">
                  <a:lumMod val="40000"/>
                  <a:lumOff val="60000"/>
                </a:schemeClr>
              </a:solidFill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xmlns="" id="{9FA11BDF-4CF9-488B-9BE2-7B8E74E33C57}"/>
              </a:ext>
            </a:extLst>
          </p:cNvPr>
          <p:cNvGrpSpPr/>
          <p:nvPr/>
        </p:nvGrpSpPr>
        <p:grpSpPr>
          <a:xfrm>
            <a:off x="3147027" y="5253622"/>
            <a:ext cx="860293" cy="436781"/>
            <a:chOff x="3147027" y="5253622"/>
            <a:chExt cx="860293" cy="436781"/>
          </a:xfrm>
        </p:grpSpPr>
        <p:sp>
          <p:nvSpPr>
            <p:cNvPr id="5" name="CustomText1">
              <a:extLst>
                <a:ext uri="{FF2B5EF4-FFF2-40B4-BE49-F238E27FC236}">
                  <a16:creationId xmlns:a16="http://schemas.microsoft.com/office/drawing/2014/main" xmlns="" id="{BFE4F3F5-EC1E-4CAF-B47E-29B818099D76}"/>
                </a:ext>
              </a:extLst>
            </p:cNvPr>
            <p:cNvSpPr/>
            <p:nvPr/>
          </p:nvSpPr>
          <p:spPr>
            <a:xfrm>
              <a:off x="3147027" y="5531768"/>
              <a:ext cx="860293" cy="158635"/>
            </a:xfrm>
            <a:prstGeom prst="rect">
              <a:avLst/>
            </a:prstGeom>
            <a:noFill/>
          </p:spPr>
          <p:txBody>
            <a:bodyPr wrap="none" lIns="90000" tIns="46800" rIns="90000" bIns="46800" anchor="ctr">
              <a:noAutofit/>
            </a:bodyPr>
            <a:lstStyle/>
            <a:p>
              <a:pPr algn="ctr"/>
              <a:r>
                <a:rPr lang="en-US" altLang="zh-CN" sz="800" b="1" dirty="0"/>
                <a:t>2017</a:t>
              </a:r>
            </a:p>
          </p:txBody>
        </p:sp>
        <p:sp>
          <p:nvSpPr>
            <p:cNvPr id="22" name="ValueText3">
              <a:extLst>
                <a:ext uri="{FF2B5EF4-FFF2-40B4-BE49-F238E27FC236}">
                  <a16:creationId xmlns:a16="http://schemas.microsoft.com/office/drawing/2014/main" xmlns="" id="{5E1D7A91-258E-4DDB-95D9-D8E97CDE8D09}"/>
                </a:ext>
              </a:extLst>
            </p:cNvPr>
            <p:cNvSpPr/>
            <p:nvPr/>
          </p:nvSpPr>
          <p:spPr>
            <a:xfrm>
              <a:off x="3325832" y="5253622"/>
              <a:ext cx="502682" cy="241039"/>
            </a:xfrm>
            <a:prstGeom prst="rect">
              <a:avLst/>
            </a:prstGeom>
            <a:noFill/>
          </p:spPr>
          <p:txBody>
            <a:bodyPr wrap="none" lIns="0" tIns="0" rIns="0" bIns="0">
              <a:prstTxWarp prst="textPlain">
                <a:avLst/>
              </a:prstTxWarp>
              <a:noAutofit/>
            </a:bodyPr>
            <a:lstStyle/>
            <a:p>
              <a:pPr algn="ctr"/>
              <a:r>
                <a:rPr lang="en-US" altLang="zh-CN" sz="1200">
                  <a:latin typeface="Impact" panose="020B0806030902050204" pitchFamily="34" charset="0"/>
                </a:rPr>
                <a:t>87%</a:t>
              </a:r>
            </a:p>
          </p:txBody>
        </p:sp>
      </p:grpSp>
      <p:sp>
        <p:nvSpPr>
          <p:cNvPr id="23" name="RelativeShape3">
            <a:extLst>
              <a:ext uri="{FF2B5EF4-FFF2-40B4-BE49-F238E27FC236}">
                <a16:creationId xmlns:a16="http://schemas.microsoft.com/office/drawing/2014/main" xmlns="" id="{CABB9CF6-3C0E-4E0E-8696-6F23A57EB9CE}"/>
              </a:ext>
            </a:extLst>
          </p:cNvPr>
          <p:cNvSpPr/>
          <p:nvPr/>
        </p:nvSpPr>
        <p:spPr bwMode="auto">
          <a:xfrm>
            <a:off x="3347384" y="1167598"/>
            <a:ext cx="459580" cy="3211597"/>
          </a:xfrm>
          <a:prstGeom prst="roundRect">
            <a:avLst/>
          </a:prstGeom>
          <a:noFill/>
          <a:ln w="28575"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xmlns="" id="{FF818253-0FD0-43E8-979F-E96F4DA2F262}"/>
              </a:ext>
            </a:extLst>
          </p:cNvPr>
          <p:cNvGrpSpPr/>
          <p:nvPr/>
        </p:nvGrpSpPr>
        <p:grpSpPr>
          <a:xfrm>
            <a:off x="3347384" y="2199807"/>
            <a:ext cx="459580" cy="3016708"/>
            <a:chOff x="3347384" y="2199807"/>
            <a:chExt cx="459580" cy="3016708"/>
          </a:xfrm>
        </p:grpSpPr>
        <p:cxnSp>
          <p:nvCxnSpPr>
            <p:cNvPr id="14" name="ExtraShape">
              <a:extLst>
                <a:ext uri="{FF2B5EF4-FFF2-40B4-BE49-F238E27FC236}">
                  <a16:creationId xmlns:a16="http://schemas.microsoft.com/office/drawing/2014/main" xmlns="" id="{24AA6482-2321-4787-8AE2-6041615DCBD5}"/>
                </a:ext>
              </a:extLst>
            </p:cNvPr>
            <p:cNvCxnSpPr>
              <a:stCxn id="10" idx="4"/>
            </p:cNvCxnSpPr>
            <p:nvPr/>
          </p:nvCxnSpPr>
          <p:spPr>
            <a:xfrm>
              <a:off x="3577173" y="4254741"/>
              <a:ext cx="0" cy="9617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ValueShape3">
              <a:extLst>
                <a:ext uri="{FF2B5EF4-FFF2-40B4-BE49-F238E27FC236}">
                  <a16:creationId xmlns:a16="http://schemas.microsoft.com/office/drawing/2014/main" xmlns="" id="{E82D8328-EE9E-44EB-B9C4-F53C1199BD7F}"/>
                </a:ext>
              </a:extLst>
            </p:cNvPr>
            <p:cNvSpPr/>
            <p:nvPr/>
          </p:nvSpPr>
          <p:spPr bwMode="auto">
            <a:xfrm>
              <a:off x="3347384" y="2199807"/>
              <a:ext cx="459580" cy="2179388"/>
            </a:xfrm>
            <a:prstGeom prst="roundRect">
              <a:avLst/>
            </a:prstGeom>
            <a:solidFill>
              <a:srgbClr val="E8B13E"/>
            </a:solidFill>
            <a:ln w="28575">
              <a:solidFill>
                <a:schemeClr val="accent1">
                  <a:lumMod val="40000"/>
                  <a:lumOff val="60000"/>
                </a:schemeClr>
              </a:solidFill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xmlns="" id="{6152D0B4-4C47-4136-A3F9-78A98E5D8F34}"/>
              </a:ext>
            </a:extLst>
          </p:cNvPr>
          <p:cNvGrpSpPr/>
          <p:nvPr/>
        </p:nvGrpSpPr>
        <p:grpSpPr>
          <a:xfrm>
            <a:off x="3800280" y="5253622"/>
            <a:ext cx="860293" cy="436781"/>
            <a:chOff x="3800280" y="5253622"/>
            <a:chExt cx="860293" cy="436781"/>
          </a:xfrm>
        </p:grpSpPr>
        <p:sp>
          <p:nvSpPr>
            <p:cNvPr id="6" name="CustomText1">
              <a:extLst>
                <a:ext uri="{FF2B5EF4-FFF2-40B4-BE49-F238E27FC236}">
                  <a16:creationId xmlns:a16="http://schemas.microsoft.com/office/drawing/2014/main" xmlns="" id="{0AEA045E-D019-48EF-BD40-72A4BC6AED1C}"/>
                </a:ext>
              </a:extLst>
            </p:cNvPr>
            <p:cNvSpPr/>
            <p:nvPr/>
          </p:nvSpPr>
          <p:spPr>
            <a:xfrm>
              <a:off x="3800280" y="5531768"/>
              <a:ext cx="860293" cy="158635"/>
            </a:xfrm>
            <a:prstGeom prst="rect">
              <a:avLst/>
            </a:prstGeom>
            <a:noFill/>
          </p:spPr>
          <p:txBody>
            <a:bodyPr wrap="none" lIns="90000" tIns="46800" rIns="90000" bIns="46800" anchor="ctr">
              <a:noAutofit/>
            </a:bodyPr>
            <a:lstStyle/>
            <a:p>
              <a:pPr algn="ctr"/>
              <a:r>
                <a:rPr lang="en-US" altLang="zh-CN" sz="800" b="1" dirty="0"/>
                <a:t>2018</a:t>
              </a:r>
            </a:p>
          </p:txBody>
        </p:sp>
        <p:sp>
          <p:nvSpPr>
            <p:cNvPr id="25" name="ValueText4">
              <a:extLst>
                <a:ext uri="{FF2B5EF4-FFF2-40B4-BE49-F238E27FC236}">
                  <a16:creationId xmlns:a16="http://schemas.microsoft.com/office/drawing/2014/main" xmlns="" id="{01836D93-F052-4635-8E39-CE14E539DC0F}"/>
                </a:ext>
              </a:extLst>
            </p:cNvPr>
            <p:cNvSpPr/>
            <p:nvPr/>
          </p:nvSpPr>
          <p:spPr>
            <a:xfrm>
              <a:off x="3979086" y="5253622"/>
              <a:ext cx="502682" cy="241039"/>
            </a:xfrm>
            <a:prstGeom prst="rect">
              <a:avLst/>
            </a:prstGeom>
            <a:noFill/>
          </p:spPr>
          <p:txBody>
            <a:bodyPr wrap="none" lIns="0" tIns="0" rIns="0" bIns="0">
              <a:prstTxWarp prst="textPlain">
                <a:avLst/>
              </a:prstTxWarp>
              <a:noAutofit/>
            </a:bodyPr>
            <a:lstStyle/>
            <a:p>
              <a:pPr algn="ctr"/>
              <a:r>
                <a:rPr lang="en-US" altLang="zh-CN" sz="1200">
                  <a:latin typeface="Impact" panose="020B0806030902050204" pitchFamily="34" charset="0"/>
                </a:rPr>
                <a:t>46%</a:t>
              </a:r>
              <a:endParaRPr lang="en-US" altLang="zh-CN" sz="1200" dirty="0">
                <a:latin typeface="Impact" panose="020B0806030902050204" pitchFamily="34" charset="0"/>
              </a:endParaRPr>
            </a:p>
          </p:txBody>
        </p:sp>
      </p:grpSp>
      <p:sp>
        <p:nvSpPr>
          <p:cNvPr id="26" name="RelativeShape4">
            <a:extLst>
              <a:ext uri="{FF2B5EF4-FFF2-40B4-BE49-F238E27FC236}">
                <a16:creationId xmlns:a16="http://schemas.microsoft.com/office/drawing/2014/main" xmlns="" id="{C3B70D72-1AD7-4659-B293-7FB146542826}"/>
              </a:ext>
            </a:extLst>
          </p:cNvPr>
          <p:cNvSpPr/>
          <p:nvPr/>
        </p:nvSpPr>
        <p:spPr bwMode="auto">
          <a:xfrm>
            <a:off x="4001370" y="1168368"/>
            <a:ext cx="459580" cy="3211597"/>
          </a:xfrm>
          <a:prstGeom prst="roundRect">
            <a:avLst/>
          </a:prstGeom>
          <a:noFill/>
          <a:ln w="28575"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xmlns="" id="{88EE3F11-31F5-43F4-AE84-FA957BFD8562}"/>
              </a:ext>
            </a:extLst>
          </p:cNvPr>
          <p:cNvGrpSpPr/>
          <p:nvPr/>
        </p:nvGrpSpPr>
        <p:grpSpPr>
          <a:xfrm>
            <a:off x="4001370" y="3227644"/>
            <a:ext cx="459580" cy="1988871"/>
            <a:chOff x="4001370" y="3227644"/>
            <a:chExt cx="459580" cy="1988871"/>
          </a:xfrm>
        </p:grpSpPr>
        <p:cxnSp>
          <p:nvCxnSpPr>
            <p:cNvPr id="15" name="ExtraShape">
              <a:extLst>
                <a:ext uri="{FF2B5EF4-FFF2-40B4-BE49-F238E27FC236}">
                  <a16:creationId xmlns:a16="http://schemas.microsoft.com/office/drawing/2014/main" xmlns="" id="{A8AE89A1-ECB4-46FA-B028-515FEC1071F0}"/>
                </a:ext>
              </a:extLst>
            </p:cNvPr>
            <p:cNvCxnSpPr>
              <a:stCxn id="11" idx="4"/>
            </p:cNvCxnSpPr>
            <p:nvPr/>
          </p:nvCxnSpPr>
          <p:spPr>
            <a:xfrm>
              <a:off x="4230427" y="4254741"/>
              <a:ext cx="0" cy="9617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ValueShape4">
              <a:extLst>
                <a:ext uri="{FF2B5EF4-FFF2-40B4-BE49-F238E27FC236}">
                  <a16:creationId xmlns:a16="http://schemas.microsoft.com/office/drawing/2014/main" xmlns="" id="{39F504A7-647F-4723-A5DF-8CF5E884DBFA}"/>
                </a:ext>
              </a:extLst>
            </p:cNvPr>
            <p:cNvSpPr/>
            <p:nvPr/>
          </p:nvSpPr>
          <p:spPr bwMode="auto">
            <a:xfrm>
              <a:off x="4001370" y="3227644"/>
              <a:ext cx="459580" cy="1152320"/>
            </a:xfrm>
            <a:prstGeom prst="roundRect">
              <a:avLst/>
            </a:prstGeom>
            <a:solidFill>
              <a:schemeClr val="accent3">
                <a:lumMod val="100000"/>
              </a:schemeClr>
            </a:solidFill>
            <a:ln w="28575">
              <a:solidFill>
                <a:schemeClr val="accent3">
                  <a:lumMod val="40000"/>
                  <a:lumOff val="60000"/>
                </a:schemeClr>
              </a:solidFill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504B0AC8-A4EC-4209-AD1A-3783293A86AB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68A2E3F3-77D5-46C1-94F8-22ED57D072BD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xmlns="" id="{AD526947-9849-4D10-9E69-14C12C78D07D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工作完成进度</a:t>
            </a:r>
          </a:p>
        </p:txBody>
      </p:sp>
    </p:spTree>
    <p:extLst>
      <p:ext uri="{BB962C8B-B14F-4D97-AF65-F5344CB8AC3E}">
        <p14:creationId xmlns:p14="http://schemas.microsoft.com/office/powerpoint/2010/main" xmlns="" val="1182390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dir="r"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28" grpId="0" animBg="1"/>
      <p:bldP spid="29" grpId="0" animBg="1"/>
      <p:bldP spid="3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>
            <a:extLst>
              <a:ext uri="{FF2B5EF4-FFF2-40B4-BE49-F238E27FC236}">
                <a16:creationId xmlns:a16="http://schemas.microsoft.com/office/drawing/2014/main" xmlns="" id="{3F33C6D4-73A6-4AA7-ADBC-78A4A50F7A5F}"/>
              </a:ext>
            </a:extLst>
          </p:cNvPr>
          <p:cNvGrpSpPr/>
          <p:nvPr/>
        </p:nvGrpSpPr>
        <p:grpSpPr>
          <a:xfrm>
            <a:off x="1688643" y="1344671"/>
            <a:ext cx="713590" cy="3499204"/>
            <a:chOff x="1688643" y="1344671"/>
            <a:chExt cx="713590" cy="3499204"/>
          </a:xfrm>
        </p:grpSpPr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xmlns="" id="{26ABA4A3-A2C0-478D-98B0-F46AE69B5261}"/>
                </a:ext>
              </a:extLst>
            </p:cNvPr>
            <p:cNvCxnSpPr/>
            <p:nvPr/>
          </p:nvCxnSpPr>
          <p:spPr>
            <a:xfrm flipH="1">
              <a:off x="2045438" y="2176918"/>
              <a:ext cx="1" cy="2666957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îs1íḍê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1688643" y="1344671"/>
              <a:ext cx="713590" cy="7135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  <p:sp>
          <p:nvSpPr>
            <p:cNvPr id="23" name="i$ļïdê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1822857" y="1492980"/>
              <a:ext cx="445161" cy="416977"/>
            </a:xfrm>
            <a:custGeom>
              <a:avLst/>
              <a:gdLst>
                <a:gd name="T0" fmla="*/ 4791 w 8427"/>
                <a:gd name="T1" fmla="*/ 0 h 7905"/>
                <a:gd name="T2" fmla="*/ 1815 w 8427"/>
                <a:gd name="T3" fmla="*/ 1550 h 7905"/>
                <a:gd name="T4" fmla="*/ 2213 w 8427"/>
                <a:gd name="T5" fmla="*/ 1918 h 7905"/>
                <a:gd name="T6" fmla="*/ 4418 w 8427"/>
                <a:gd name="T7" fmla="*/ 557 h 7905"/>
                <a:gd name="T8" fmla="*/ 4791 w 8427"/>
                <a:gd name="T9" fmla="*/ 1189 h 7905"/>
                <a:gd name="T10" fmla="*/ 5164 w 8427"/>
                <a:gd name="T11" fmla="*/ 557 h 7905"/>
                <a:gd name="T12" fmla="*/ 7870 w 8427"/>
                <a:gd name="T13" fmla="*/ 3263 h 7905"/>
                <a:gd name="T14" fmla="*/ 7238 w 8427"/>
                <a:gd name="T15" fmla="*/ 3636 h 7905"/>
                <a:gd name="T16" fmla="*/ 7870 w 8427"/>
                <a:gd name="T17" fmla="*/ 4009 h 7905"/>
                <a:gd name="T18" fmla="*/ 6448 w 8427"/>
                <a:gd name="T19" fmla="*/ 6254 h 7905"/>
                <a:gd name="T20" fmla="*/ 6529 w 8427"/>
                <a:gd name="T21" fmla="*/ 6597 h 7905"/>
                <a:gd name="T22" fmla="*/ 6506 w 8427"/>
                <a:gd name="T23" fmla="*/ 6841 h 7905"/>
                <a:gd name="T24" fmla="*/ 8427 w 8427"/>
                <a:gd name="T25" fmla="*/ 3636 h 7905"/>
                <a:gd name="T26" fmla="*/ 4791 w 8427"/>
                <a:gd name="T27" fmla="*/ 0 h 7905"/>
                <a:gd name="T28" fmla="*/ 5719 w 8427"/>
                <a:gd name="T29" fmla="*/ 5988 h 7905"/>
                <a:gd name="T30" fmla="*/ 4266 w 8427"/>
                <a:gd name="T31" fmla="*/ 6026 h 7905"/>
                <a:gd name="T32" fmla="*/ 2748 w 8427"/>
                <a:gd name="T33" fmla="*/ 5157 h 7905"/>
                <a:gd name="T34" fmla="*/ 1879 w 8427"/>
                <a:gd name="T35" fmla="*/ 3639 h 7905"/>
                <a:gd name="T36" fmla="*/ 1917 w 8427"/>
                <a:gd name="T37" fmla="*/ 2186 h 7905"/>
                <a:gd name="T38" fmla="*/ 426 w 8427"/>
                <a:gd name="T39" fmla="*/ 2360 h 7905"/>
                <a:gd name="T40" fmla="*/ 1969 w 8427"/>
                <a:gd name="T41" fmla="*/ 5936 h 7905"/>
                <a:gd name="T42" fmla="*/ 5545 w 8427"/>
                <a:gd name="T43" fmla="*/ 7480 h 7905"/>
                <a:gd name="T44" fmla="*/ 5719 w 8427"/>
                <a:gd name="T45" fmla="*/ 5988 h 7905"/>
                <a:gd name="T46" fmla="*/ 3166 w 8427"/>
                <a:gd name="T47" fmla="*/ 4205 h 7905"/>
                <a:gd name="T48" fmla="*/ 4038 w 8427"/>
                <a:gd name="T49" fmla="*/ 3037 h 7905"/>
                <a:gd name="T50" fmla="*/ 3821 w 8427"/>
                <a:gd name="T51" fmla="*/ 2836 h 7905"/>
                <a:gd name="T52" fmla="*/ 3522 w 8427"/>
                <a:gd name="T53" fmla="*/ 3051 h 7905"/>
                <a:gd name="T54" fmla="*/ 3155 w 8427"/>
                <a:gd name="T55" fmla="*/ 2805 h 7905"/>
                <a:gd name="T56" fmla="*/ 3866 w 8427"/>
                <a:gd name="T57" fmla="*/ 2370 h 7905"/>
                <a:gd name="T58" fmla="*/ 4555 w 8427"/>
                <a:gd name="T59" fmla="*/ 2989 h 7905"/>
                <a:gd name="T60" fmla="*/ 3728 w 8427"/>
                <a:gd name="T61" fmla="*/ 3999 h 7905"/>
                <a:gd name="T62" fmla="*/ 4586 w 8427"/>
                <a:gd name="T63" fmla="*/ 3999 h 7905"/>
                <a:gd name="T64" fmla="*/ 4586 w 8427"/>
                <a:gd name="T65" fmla="*/ 4422 h 7905"/>
                <a:gd name="T66" fmla="*/ 3189 w 8427"/>
                <a:gd name="T67" fmla="*/ 4422 h 7905"/>
                <a:gd name="T68" fmla="*/ 3166 w 8427"/>
                <a:gd name="T69" fmla="*/ 4205 h 7905"/>
                <a:gd name="T70" fmla="*/ 4792 w 8427"/>
                <a:gd name="T71" fmla="*/ 3635 h 7905"/>
                <a:gd name="T72" fmla="*/ 5571 w 8427"/>
                <a:gd name="T73" fmla="*/ 2404 h 7905"/>
                <a:gd name="T74" fmla="*/ 6175 w 8427"/>
                <a:gd name="T75" fmla="*/ 2404 h 7905"/>
                <a:gd name="T76" fmla="*/ 6175 w 8427"/>
                <a:gd name="T77" fmla="*/ 3525 h 7905"/>
                <a:gd name="T78" fmla="*/ 6415 w 8427"/>
                <a:gd name="T79" fmla="*/ 3525 h 7905"/>
                <a:gd name="T80" fmla="*/ 6415 w 8427"/>
                <a:gd name="T81" fmla="*/ 3934 h 7905"/>
                <a:gd name="T82" fmla="*/ 6175 w 8427"/>
                <a:gd name="T83" fmla="*/ 3934 h 7905"/>
                <a:gd name="T84" fmla="*/ 6175 w 8427"/>
                <a:gd name="T85" fmla="*/ 4422 h 7905"/>
                <a:gd name="T86" fmla="*/ 5687 w 8427"/>
                <a:gd name="T87" fmla="*/ 4422 h 7905"/>
                <a:gd name="T88" fmla="*/ 5687 w 8427"/>
                <a:gd name="T89" fmla="*/ 3934 h 7905"/>
                <a:gd name="T90" fmla="*/ 4792 w 8427"/>
                <a:gd name="T91" fmla="*/ 3934 h 7905"/>
                <a:gd name="T92" fmla="*/ 4792 w 8427"/>
                <a:gd name="T93" fmla="*/ 3635 h 7905"/>
                <a:gd name="T94" fmla="*/ 4792 w 8427"/>
                <a:gd name="T95" fmla="*/ 3635 h 7905"/>
                <a:gd name="T96" fmla="*/ 5687 w 8427"/>
                <a:gd name="T97" fmla="*/ 3525 h 7905"/>
                <a:gd name="T98" fmla="*/ 5687 w 8427"/>
                <a:gd name="T99" fmla="*/ 3073 h 7905"/>
                <a:gd name="T100" fmla="*/ 5704 w 8427"/>
                <a:gd name="T101" fmla="*/ 2847 h 7905"/>
                <a:gd name="T102" fmla="*/ 5698 w 8427"/>
                <a:gd name="T103" fmla="*/ 2847 h 7905"/>
                <a:gd name="T104" fmla="*/ 5599 w 8427"/>
                <a:gd name="T105" fmla="*/ 3056 h 7905"/>
                <a:gd name="T106" fmla="*/ 5295 w 8427"/>
                <a:gd name="T107" fmla="*/ 3519 h 7905"/>
                <a:gd name="T108" fmla="*/ 5295 w 8427"/>
                <a:gd name="T109" fmla="*/ 3525 h 7905"/>
                <a:gd name="T110" fmla="*/ 5687 w 8427"/>
                <a:gd name="T111" fmla="*/ 3525 h 7905"/>
                <a:gd name="T112" fmla="*/ 5687 w 8427"/>
                <a:gd name="T113" fmla="*/ 3525 h 7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427" h="7905">
                  <a:moveTo>
                    <a:pt x="4791" y="0"/>
                  </a:moveTo>
                  <a:cubicBezTo>
                    <a:pt x="3562" y="0"/>
                    <a:pt x="2474" y="614"/>
                    <a:pt x="1815" y="1550"/>
                  </a:cubicBezTo>
                  <a:cubicBezTo>
                    <a:pt x="1952" y="1639"/>
                    <a:pt x="2085" y="1761"/>
                    <a:pt x="2213" y="1918"/>
                  </a:cubicBezTo>
                  <a:cubicBezTo>
                    <a:pt x="2704" y="1183"/>
                    <a:pt x="3499" y="668"/>
                    <a:pt x="4418" y="557"/>
                  </a:cubicBezTo>
                  <a:lnTo>
                    <a:pt x="4791" y="1189"/>
                  </a:lnTo>
                  <a:lnTo>
                    <a:pt x="5164" y="557"/>
                  </a:lnTo>
                  <a:cubicBezTo>
                    <a:pt x="6577" y="727"/>
                    <a:pt x="7700" y="1850"/>
                    <a:pt x="7870" y="3263"/>
                  </a:cubicBezTo>
                  <a:lnTo>
                    <a:pt x="7238" y="3636"/>
                  </a:lnTo>
                  <a:lnTo>
                    <a:pt x="7870" y="4009"/>
                  </a:lnTo>
                  <a:cubicBezTo>
                    <a:pt x="7756" y="4954"/>
                    <a:pt x="7215" y="5767"/>
                    <a:pt x="6448" y="6254"/>
                  </a:cubicBezTo>
                  <a:cubicBezTo>
                    <a:pt x="6497" y="6366"/>
                    <a:pt x="6524" y="6480"/>
                    <a:pt x="6529" y="6597"/>
                  </a:cubicBezTo>
                  <a:cubicBezTo>
                    <a:pt x="6533" y="6683"/>
                    <a:pt x="6524" y="6764"/>
                    <a:pt x="6506" y="6841"/>
                  </a:cubicBezTo>
                  <a:cubicBezTo>
                    <a:pt x="7648" y="6227"/>
                    <a:pt x="8427" y="5021"/>
                    <a:pt x="8427" y="3636"/>
                  </a:cubicBezTo>
                  <a:cubicBezTo>
                    <a:pt x="8427" y="1631"/>
                    <a:pt x="6796" y="0"/>
                    <a:pt x="4791" y="0"/>
                  </a:cubicBezTo>
                  <a:close/>
                  <a:moveTo>
                    <a:pt x="5719" y="5988"/>
                  </a:moveTo>
                  <a:cubicBezTo>
                    <a:pt x="4881" y="5315"/>
                    <a:pt x="4646" y="5646"/>
                    <a:pt x="4266" y="6026"/>
                  </a:cubicBezTo>
                  <a:cubicBezTo>
                    <a:pt x="4000" y="6292"/>
                    <a:pt x="3328" y="5737"/>
                    <a:pt x="2748" y="5157"/>
                  </a:cubicBezTo>
                  <a:cubicBezTo>
                    <a:pt x="2168" y="4576"/>
                    <a:pt x="1614" y="3905"/>
                    <a:pt x="1879" y="3639"/>
                  </a:cubicBezTo>
                  <a:cubicBezTo>
                    <a:pt x="2259" y="3259"/>
                    <a:pt x="2590" y="3024"/>
                    <a:pt x="1917" y="2186"/>
                  </a:cubicBezTo>
                  <a:cubicBezTo>
                    <a:pt x="1243" y="1348"/>
                    <a:pt x="794" y="1992"/>
                    <a:pt x="426" y="2360"/>
                  </a:cubicBezTo>
                  <a:cubicBezTo>
                    <a:pt x="0" y="2785"/>
                    <a:pt x="403" y="4370"/>
                    <a:pt x="1969" y="5936"/>
                  </a:cubicBezTo>
                  <a:cubicBezTo>
                    <a:pt x="3535" y="7502"/>
                    <a:pt x="5120" y="7905"/>
                    <a:pt x="5545" y="7480"/>
                  </a:cubicBezTo>
                  <a:cubicBezTo>
                    <a:pt x="5913" y="7111"/>
                    <a:pt x="6557" y="6662"/>
                    <a:pt x="5719" y="5988"/>
                  </a:cubicBezTo>
                  <a:close/>
                  <a:moveTo>
                    <a:pt x="3166" y="4205"/>
                  </a:moveTo>
                  <a:cubicBezTo>
                    <a:pt x="3166" y="3460"/>
                    <a:pt x="4038" y="3327"/>
                    <a:pt x="4038" y="3037"/>
                  </a:cubicBezTo>
                  <a:cubicBezTo>
                    <a:pt x="4038" y="2895"/>
                    <a:pt x="3925" y="2836"/>
                    <a:pt x="3821" y="2836"/>
                  </a:cubicBezTo>
                  <a:cubicBezTo>
                    <a:pt x="3629" y="2836"/>
                    <a:pt x="3522" y="3051"/>
                    <a:pt x="3522" y="3051"/>
                  </a:cubicBezTo>
                  <a:lnTo>
                    <a:pt x="3155" y="2805"/>
                  </a:lnTo>
                  <a:cubicBezTo>
                    <a:pt x="3155" y="2805"/>
                    <a:pt x="3341" y="2370"/>
                    <a:pt x="3866" y="2370"/>
                  </a:cubicBezTo>
                  <a:cubicBezTo>
                    <a:pt x="4196" y="2370"/>
                    <a:pt x="4555" y="2560"/>
                    <a:pt x="4555" y="2989"/>
                  </a:cubicBezTo>
                  <a:cubicBezTo>
                    <a:pt x="4555" y="3618"/>
                    <a:pt x="3742" y="3739"/>
                    <a:pt x="3728" y="3999"/>
                  </a:cubicBezTo>
                  <a:lnTo>
                    <a:pt x="4586" y="3999"/>
                  </a:lnTo>
                  <a:lnTo>
                    <a:pt x="4586" y="4422"/>
                  </a:lnTo>
                  <a:lnTo>
                    <a:pt x="3189" y="4422"/>
                  </a:lnTo>
                  <a:cubicBezTo>
                    <a:pt x="3174" y="4343"/>
                    <a:pt x="3166" y="4273"/>
                    <a:pt x="3166" y="4205"/>
                  </a:cubicBezTo>
                  <a:close/>
                  <a:moveTo>
                    <a:pt x="4792" y="3635"/>
                  </a:moveTo>
                  <a:lnTo>
                    <a:pt x="5571" y="2404"/>
                  </a:lnTo>
                  <a:lnTo>
                    <a:pt x="6175" y="2404"/>
                  </a:lnTo>
                  <a:lnTo>
                    <a:pt x="6175" y="3525"/>
                  </a:lnTo>
                  <a:lnTo>
                    <a:pt x="6415" y="3525"/>
                  </a:lnTo>
                  <a:lnTo>
                    <a:pt x="6415" y="3934"/>
                  </a:lnTo>
                  <a:lnTo>
                    <a:pt x="6175" y="3934"/>
                  </a:lnTo>
                  <a:lnTo>
                    <a:pt x="6175" y="4422"/>
                  </a:lnTo>
                  <a:lnTo>
                    <a:pt x="5687" y="4422"/>
                  </a:lnTo>
                  <a:lnTo>
                    <a:pt x="5687" y="3934"/>
                  </a:lnTo>
                  <a:lnTo>
                    <a:pt x="4792" y="3934"/>
                  </a:lnTo>
                  <a:lnTo>
                    <a:pt x="4792" y="3635"/>
                  </a:lnTo>
                  <a:lnTo>
                    <a:pt x="4792" y="3635"/>
                  </a:lnTo>
                  <a:close/>
                  <a:moveTo>
                    <a:pt x="5687" y="3525"/>
                  </a:moveTo>
                  <a:lnTo>
                    <a:pt x="5687" y="3073"/>
                  </a:lnTo>
                  <a:cubicBezTo>
                    <a:pt x="5687" y="2963"/>
                    <a:pt x="5704" y="2847"/>
                    <a:pt x="5704" y="2847"/>
                  </a:cubicBezTo>
                  <a:lnTo>
                    <a:pt x="5698" y="2847"/>
                  </a:lnTo>
                  <a:cubicBezTo>
                    <a:pt x="5698" y="2847"/>
                    <a:pt x="5656" y="2972"/>
                    <a:pt x="5599" y="3056"/>
                  </a:cubicBezTo>
                  <a:lnTo>
                    <a:pt x="5295" y="3519"/>
                  </a:lnTo>
                  <a:lnTo>
                    <a:pt x="5295" y="3525"/>
                  </a:lnTo>
                  <a:lnTo>
                    <a:pt x="5687" y="3525"/>
                  </a:lnTo>
                  <a:lnTo>
                    <a:pt x="5687" y="3525"/>
                  </a:lnTo>
                  <a:close/>
                </a:path>
              </a:pathLst>
            </a:cu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xmlns="" id="{391825F3-9C0E-4697-843D-B1C6C7BF010A}"/>
              </a:ext>
            </a:extLst>
          </p:cNvPr>
          <p:cNvGrpSpPr/>
          <p:nvPr/>
        </p:nvGrpSpPr>
        <p:grpSpPr>
          <a:xfrm>
            <a:off x="3308868" y="1344671"/>
            <a:ext cx="713590" cy="2808229"/>
            <a:chOff x="3308868" y="1344671"/>
            <a:chExt cx="713590" cy="2808229"/>
          </a:xfrm>
        </p:grpSpPr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xmlns="" id="{8283335C-036F-41A5-A67B-3D44A40BCEDD}"/>
                </a:ext>
              </a:extLst>
            </p:cNvPr>
            <p:cNvCxnSpPr/>
            <p:nvPr/>
          </p:nvCxnSpPr>
          <p:spPr>
            <a:xfrm>
              <a:off x="3648753" y="2176918"/>
              <a:ext cx="0" cy="1975982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íśḻiḋê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3308868" y="1344671"/>
              <a:ext cx="713590" cy="7135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  <p:sp>
          <p:nvSpPr>
            <p:cNvPr id="25" name="ïṥľïḍè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3443082" y="1479251"/>
              <a:ext cx="445162" cy="444436"/>
            </a:xfrm>
            <a:custGeom>
              <a:avLst/>
              <a:gdLst>
                <a:gd name="connsiteX0" fmla="*/ 319667 w 606580"/>
                <a:gd name="connsiteY0" fmla="*/ 323876 h 605592"/>
                <a:gd name="connsiteX1" fmla="*/ 319667 w 606580"/>
                <a:gd name="connsiteY1" fmla="*/ 408889 h 605592"/>
                <a:gd name="connsiteX2" fmla="*/ 346316 w 606580"/>
                <a:gd name="connsiteY2" fmla="*/ 393777 h 605592"/>
                <a:gd name="connsiteX3" fmla="*/ 356622 w 606580"/>
                <a:gd name="connsiteY3" fmla="*/ 365316 h 605592"/>
                <a:gd name="connsiteX4" fmla="*/ 347987 w 606580"/>
                <a:gd name="connsiteY4" fmla="*/ 340100 h 605592"/>
                <a:gd name="connsiteX5" fmla="*/ 319667 w 606580"/>
                <a:gd name="connsiteY5" fmla="*/ 323876 h 605592"/>
                <a:gd name="connsiteX6" fmla="*/ 288005 w 606580"/>
                <a:gd name="connsiteY6" fmla="*/ 176843 h 605592"/>
                <a:gd name="connsiteX7" fmla="*/ 267485 w 606580"/>
                <a:gd name="connsiteY7" fmla="*/ 191676 h 605592"/>
                <a:gd name="connsiteX8" fmla="*/ 259871 w 606580"/>
                <a:gd name="connsiteY8" fmla="*/ 214760 h 605592"/>
                <a:gd name="connsiteX9" fmla="*/ 266835 w 606580"/>
                <a:gd name="connsiteY9" fmla="*/ 236268 h 605592"/>
                <a:gd name="connsiteX10" fmla="*/ 288005 w 606580"/>
                <a:gd name="connsiteY10" fmla="*/ 252306 h 605592"/>
                <a:gd name="connsiteX11" fmla="*/ 288005 w 606580"/>
                <a:gd name="connsiteY11" fmla="*/ 107683 h 605592"/>
                <a:gd name="connsiteX12" fmla="*/ 319667 w 606580"/>
                <a:gd name="connsiteY12" fmla="*/ 107683 h 605592"/>
                <a:gd name="connsiteX13" fmla="*/ 319667 w 606580"/>
                <a:gd name="connsiteY13" fmla="*/ 129191 h 605592"/>
                <a:gd name="connsiteX14" fmla="*/ 375006 w 606580"/>
                <a:gd name="connsiteY14" fmla="*/ 152924 h 605592"/>
                <a:gd name="connsiteX15" fmla="*/ 401190 w 606580"/>
                <a:gd name="connsiteY15" fmla="*/ 205118 h 605592"/>
                <a:gd name="connsiteX16" fmla="*/ 345944 w 606580"/>
                <a:gd name="connsiteY16" fmla="*/ 212350 h 605592"/>
                <a:gd name="connsiteX17" fmla="*/ 319667 w 606580"/>
                <a:gd name="connsiteY17" fmla="*/ 177492 h 605592"/>
                <a:gd name="connsiteX18" fmla="*/ 319667 w 606580"/>
                <a:gd name="connsiteY18" fmla="*/ 262782 h 605592"/>
                <a:gd name="connsiteX19" fmla="*/ 391163 w 606580"/>
                <a:gd name="connsiteY19" fmla="*/ 299587 h 605592"/>
                <a:gd name="connsiteX20" fmla="*/ 410197 w 606580"/>
                <a:gd name="connsiteY20" fmla="*/ 357436 h 605592"/>
                <a:gd name="connsiteX21" fmla="*/ 386241 w 606580"/>
                <a:gd name="connsiteY21" fmla="*/ 424000 h 605592"/>
                <a:gd name="connsiteX22" fmla="*/ 319667 w 606580"/>
                <a:gd name="connsiteY22" fmla="*/ 457189 h 605592"/>
                <a:gd name="connsiteX23" fmla="*/ 319667 w 606580"/>
                <a:gd name="connsiteY23" fmla="*/ 497980 h 605592"/>
                <a:gd name="connsiteX24" fmla="*/ 288005 w 606580"/>
                <a:gd name="connsiteY24" fmla="*/ 497980 h 605592"/>
                <a:gd name="connsiteX25" fmla="*/ 288005 w 606580"/>
                <a:gd name="connsiteY25" fmla="*/ 458209 h 605592"/>
                <a:gd name="connsiteX26" fmla="*/ 226631 w 606580"/>
                <a:gd name="connsiteY26" fmla="*/ 430119 h 605592"/>
                <a:gd name="connsiteX27" fmla="*/ 196454 w 606580"/>
                <a:gd name="connsiteY27" fmla="*/ 363555 h 605592"/>
                <a:gd name="connsiteX28" fmla="*/ 253465 w 606580"/>
                <a:gd name="connsiteY28" fmla="*/ 357436 h 605592"/>
                <a:gd name="connsiteX29" fmla="*/ 266557 w 606580"/>
                <a:gd name="connsiteY29" fmla="*/ 387566 h 605592"/>
                <a:gd name="connsiteX30" fmla="*/ 288005 w 606580"/>
                <a:gd name="connsiteY30" fmla="*/ 405922 h 605592"/>
                <a:gd name="connsiteX31" fmla="*/ 288005 w 606580"/>
                <a:gd name="connsiteY31" fmla="*/ 314513 h 605592"/>
                <a:gd name="connsiteX32" fmla="*/ 225238 w 606580"/>
                <a:gd name="connsiteY32" fmla="*/ 277523 h 605592"/>
                <a:gd name="connsiteX33" fmla="*/ 205182 w 606580"/>
                <a:gd name="connsiteY33" fmla="*/ 217356 h 605592"/>
                <a:gd name="connsiteX34" fmla="*/ 227838 w 606580"/>
                <a:gd name="connsiteY34" fmla="*/ 157282 h 605592"/>
                <a:gd name="connsiteX35" fmla="*/ 288005 w 606580"/>
                <a:gd name="connsiteY35" fmla="*/ 129284 h 605592"/>
                <a:gd name="connsiteX36" fmla="*/ 303336 w 606580"/>
                <a:gd name="connsiteY36" fmla="*/ 37820 h 605592"/>
                <a:gd name="connsiteX37" fmla="*/ 37882 w 606580"/>
                <a:gd name="connsiteY37" fmla="*/ 302843 h 605592"/>
                <a:gd name="connsiteX38" fmla="*/ 303336 w 606580"/>
                <a:gd name="connsiteY38" fmla="*/ 567772 h 605592"/>
                <a:gd name="connsiteX39" fmla="*/ 568698 w 606580"/>
                <a:gd name="connsiteY39" fmla="*/ 302843 h 605592"/>
                <a:gd name="connsiteX40" fmla="*/ 303336 w 606580"/>
                <a:gd name="connsiteY40" fmla="*/ 37820 h 605592"/>
                <a:gd name="connsiteX41" fmla="*/ 303336 w 606580"/>
                <a:gd name="connsiteY41" fmla="*/ 0 h 605592"/>
                <a:gd name="connsiteX42" fmla="*/ 606580 w 606580"/>
                <a:gd name="connsiteY42" fmla="*/ 302843 h 605592"/>
                <a:gd name="connsiteX43" fmla="*/ 303336 w 606580"/>
                <a:gd name="connsiteY43" fmla="*/ 605592 h 605592"/>
                <a:gd name="connsiteX44" fmla="*/ 0 w 606580"/>
                <a:gd name="connsiteY44" fmla="*/ 302843 h 605592"/>
                <a:gd name="connsiteX45" fmla="*/ 303336 w 606580"/>
                <a:gd name="connsiteY45" fmla="*/ 0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06580" h="605592">
                  <a:moveTo>
                    <a:pt x="319667" y="323876"/>
                  </a:moveTo>
                  <a:lnTo>
                    <a:pt x="319667" y="408889"/>
                  </a:lnTo>
                  <a:cubicBezTo>
                    <a:pt x="330624" y="406849"/>
                    <a:pt x="339445" y="401843"/>
                    <a:pt x="346316" y="393777"/>
                  </a:cubicBezTo>
                  <a:cubicBezTo>
                    <a:pt x="353186" y="385712"/>
                    <a:pt x="356622" y="376163"/>
                    <a:pt x="356622" y="365316"/>
                  </a:cubicBezTo>
                  <a:cubicBezTo>
                    <a:pt x="356622" y="355582"/>
                    <a:pt x="353744" y="347146"/>
                    <a:pt x="347987" y="340100"/>
                  </a:cubicBezTo>
                  <a:cubicBezTo>
                    <a:pt x="342230" y="333054"/>
                    <a:pt x="332759" y="327677"/>
                    <a:pt x="319667" y="323876"/>
                  </a:cubicBezTo>
                  <a:close/>
                  <a:moveTo>
                    <a:pt x="288005" y="176843"/>
                  </a:moveTo>
                  <a:cubicBezTo>
                    <a:pt x="279370" y="179717"/>
                    <a:pt x="272592" y="184630"/>
                    <a:pt x="267485" y="191676"/>
                  </a:cubicBezTo>
                  <a:cubicBezTo>
                    <a:pt x="262378" y="198629"/>
                    <a:pt x="259871" y="206324"/>
                    <a:pt x="259871" y="214760"/>
                  </a:cubicBezTo>
                  <a:cubicBezTo>
                    <a:pt x="259871" y="222455"/>
                    <a:pt x="262100" y="229686"/>
                    <a:pt x="266835" y="236268"/>
                  </a:cubicBezTo>
                  <a:cubicBezTo>
                    <a:pt x="271478" y="242850"/>
                    <a:pt x="278534" y="248227"/>
                    <a:pt x="288005" y="252306"/>
                  </a:cubicBezTo>
                  <a:close/>
                  <a:moveTo>
                    <a:pt x="288005" y="107683"/>
                  </a:moveTo>
                  <a:lnTo>
                    <a:pt x="319667" y="107683"/>
                  </a:lnTo>
                  <a:lnTo>
                    <a:pt x="319667" y="129191"/>
                  </a:lnTo>
                  <a:cubicBezTo>
                    <a:pt x="342880" y="131973"/>
                    <a:pt x="361265" y="139853"/>
                    <a:pt x="375006" y="152924"/>
                  </a:cubicBezTo>
                  <a:cubicBezTo>
                    <a:pt x="388656" y="165903"/>
                    <a:pt x="397384" y="183332"/>
                    <a:pt x="401190" y="205118"/>
                  </a:cubicBezTo>
                  <a:lnTo>
                    <a:pt x="345944" y="212350"/>
                  </a:lnTo>
                  <a:cubicBezTo>
                    <a:pt x="342509" y="195199"/>
                    <a:pt x="333781" y="183610"/>
                    <a:pt x="319667" y="177492"/>
                  </a:cubicBezTo>
                  <a:lnTo>
                    <a:pt x="319667" y="262782"/>
                  </a:lnTo>
                  <a:cubicBezTo>
                    <a:pt x="354672" y="272238"/>
                    <a:pt x="378442" y="284476"/>
                    <a:pt x="391163" y="299587"/>
                  </a:cubicBezTo>
                  <a:cubicBezTo>
                    <a:pt x="403790" y="314606"/>
                    <a:pt x="410197" y="333889"/>
                    <a:pt x="410197" y="357436"/>
                  </a:cubicBezTo>
                  <a:cubicBezTo>
                    <a:pt x="410197" y="383765"/>
                    <a:pt x="402212" y="405922"/>
                    <a:pt x="386241" y="424000"/>
                  </a:cubicBezTo>
                  <a:cubicBezTo>
                    <a:pt x="370271" y="442078"/>
                    <a:pt x="348080" y="453110"/>
                    <a:pt x="319667" y="457189"/>
                  </a:cubicBezTo>
                  <a:lnTo>
                    <a:pt x="319667" y="497980"/>
                  </a:lnTo>
                  <a:lnTo>
                    <a:pt x="288005" y="497980"/>
                  </a:lnTo>
                  <a:lnTo>
                    <a:pt x="288005" y="458209"/>
                  </a:lnTo>
                  <a:cubicBezTo>
                    <a:pt x="262842" y="455150"/>
                    <a:pt x="242322" y="445786"/>
                    <a:pt x="226631" y="430119"/>
                  </a:cubicBezTo>
                  <a:cubicBezTo>
                    <a:pt x="210846" y="414358"/>
                    <a:pt x="200818" y="392201"/>
                    <a:pt x="196454" y="363555"/>
                  </a:cubicBezTo>
                  <a:lnTo>
                    <a:pt x="253465" y="357436"/>
                  </a:lnTo>
                  <a:cubicBezTo>
                    <a:pt x="255786" y="369117"/>
                    <a:pt x="260150" y="379130"/>
                    <a:pt x="266557" y="387566"/>
                  </a:cubicBezTo>
                  <a:cubicBezTo>
                    <a:pt x="273056" y="396002"/>
                    <a:pt x="280113" y="402121"/>
                    <a:pt x="288005" y="405922"/>
                  </a:cubicBezTo>
                  <a:lnTo>
                    <a:pt x="288005" y="314513"/>
                  </a:lnTo>
                  <a:cubicBezTo>
                    <a:pt x="259500" y="306355"/>
                    <a:pt x="238516" y="294025"/>
                    <a:pt x="225238" y="277523"/>
                  </a:cubicBezTo>
                  <a:cubicBezTo>
                    <a:pt x="211867" y="261021"/>
                    <a:pt x="205182" y="240903"/>
                    <a:pt x="205182" y="217356"/>
                  </a:cubicBezTo>
                  <a:cubicBezTo>
                    <a:pt x="205182" y="193530"/>
                    <a:pt x="212703" y="173505"/>
                    <a:pt x="227838" y="157282"/>
                  </a:cubicBezTo>
                  <a:cubicBezTo>
                    <a:pt x="242880" y="141058"/>
                    <a:pt x="262935" y="131694"/>
                    <a:pt x="288005" y="129284"/>
                  </a:cubicBezTo>
                  <a:close/>
                  <a:moveTo>
                    <a:pt x="303336" y="37820"/>
                  </a:moveTo>
                  <a:cubicBezTo>
                    <a:pt x="156914" y="37820"/>
                    <a:pt x="37882" y="156752"/>
                    <a:pt x="37882" y="302843"/>
                  </a:cubicBezTo>
                  <a:cubicBezTo>
                    <a:pt x="37882" y="448934"/>
                    <a:pt x="156914" y="567772"/>
                    <a:pt x="303336" y="567772"/>
                  </a:cubicBezTo>
                  <a:cubicBezTo>
                    <a:pt x="449666" y="567772"/>
                    <a:pt x="568698" y="448934"/>
                    <a:pt x="568698" y="302843"/>
                  </a:cubicBezTo>
                  <a:cubicBezTo>
                    <a:pt x="568698" y="156752"/>
                    <a:pt x="449666" y="37820"/>
                    <a:pt x="303336" y="37820"/>
                  </a:cubicBezTo>
                  <a:close/>
                  <a:moveTo>
                    <a:pt x="303336" y="0"/>
                  </a:moveTo>
                  <a:cubicBezTo>
                    <a:pt x="470835" y="0"/>
                    <a:pt x="606580" y="135524"/>
                    <a:pt x="606580" y="302843"/>
                  </a:cubicBezTo>
                  <a:cubicBezTo>
                    <a:pt x="606580" y="470069"/>
                    <a:pt x="470835" y="605592"/>
                    <a:pt x="303336" y="605592"/>
                  </a:cubicBezTo>
                  <a:cubicBezTo>
                    <a:pt x="135745" y="605592"/>
                    <a:pt x="0" y="470069"/>
                    <a:pt x="0" y="302843"/>
                  </a:cubicBezTo>
                  <a:cubicBezTo>
                    <a:pt x="0" y="135524"/>
                    <a:pt x="135745" y="0"/>
                    <a:pt x="303336" y="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C31A21EC-57E1-42F4-8CE2-552ED951A03A}"/>
              </a:ext>
            </a:extLst>
          </p:cNvPr>
          <p:cNvGrpSpPr/>
          <p:nvPr/>
        </p:nvGrpSpPr>
        <p:grpSpPr>
          <a:xfrm>
            <a:off x="4929091" y="1344671"/>
            <a:ext cx="713590" cy="3139557"/>
            <a:chOff x="4929091" y="1344671"/>
            <a:chExt cx="713590" cy="3139557"/>
          </a:xfrm>
        </p:grpSpPr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xmlns="" id="{E5CCF7C1-9C0C-490E-B8DC-347F9FA4B036}"/>
                </a:ext>
              </a:extLst>
            </p:cNvPr>
            <p:cNvCxnSpPr/>
            <p:nvPr/>
          </p:nvCxnSpPr>
          <p:spPr>
            <a:xfrm>
              <a:off x="5285886" y="2176918"/>
              <a:ext cx="0" cy="2307310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iṥ1îdè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4929091" y="1344671"/>
              <a:ext cx="713590" cy="7135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  <p:sp>
          <p:nvSpPr>
            <p:cNvPr id="27" name="ïśḻíďè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5063305" y="1508720"/>
              <a:ext cx="445162" cy="385498"/>
            </a:xfrm>
            <a:custGeom>
              <a:avLst/>
              <a:gdLst>
                <a:gd name="connsiteX0" fmla="*/ 205065 w 605876"/>
                <a:gd name="connsiteY0" fmla="*/ 428776 h 524672"/>
                <a:gd name="connsiteX1" fmla="*/ 226551 w 605876"/>
                <a:gd name="connsiteY1" fmla="*/ 446081 h 524672"/>
                <a:gd name="connsiteX2" fmla="*/ 233109 w 605876"/>
                <a:gd name="connsiteY2" fmla="*/ 453684 h 524672"/>
                <a:gd name="connsiteX3" fmla="*/ 228349 w 605876"/>
                <a:gd name="connsiteY3" fmla="*/ 499196 h 524672"/>
                <a:gd name="connsiteX4" fmla="*/ 223377 w 605876"/>
                <a:gd name="connsiteY4" fmla="*/ 507538 h 524672"/>
                <a:gd name="connsiteX5" fmla="*/ 141188 w 605876"/>
                <a:gd name="connsiteY5" fmla="*/ 476282 h 524672"/>
                <a:gd name="connsiteX6" fmla="*/ 176835 w 605876"/>
                <a:gd name="connsiteY6" fmla="*/ 430241 h 524672"/>
                <a:gd name="connsiteX7" fmla="*/ 205065 w 605876"/>
                <a:gd name="connsiteY7" fmla="*/ 428776 h 524672"/>
                <a:gd name="connsiteX8" fmla="*/ 481191 w 605876"/>
                <a:gd name="connsiteY8" fmla="*/ 426712 h 524672"/>
                <a:gd name="connsiteX9" fmla="*/ 499583 w 605876"/>
                <a:gd name="connsiteY9" fmla="*/ 434333 h 524672"/>
                <a:gd name="connsiteX10" fmla="*/ 510478 w 605876"/>
                <a:gd name="connsiteY10" fmla="*/ 438454 h 524672"/>
                <a:gd name="connsiteX11" fmla="*/ 526874 w 605876"/>
                <a:gd name="connsiteY11" fmla="*/ 493716 h 524672"/>
                <a:gd name="connsiteX12" fmla="*/ 478851 w 605876"/>
                <a:gd name="connsiteY12" fmla="*/ 524041 h 524672"/>
                <a:gd name="connsiteX13" fmla="*/ 435059 w 605876"/>
                <a:gd name="connsiteY13" fmla="*/ 484629 h 524672"/>
                <a:gd name="connsiteX14" fmla="*/ 460022 w 605876"/>
                <a:gd name="connsiteY14" fmla="*/ 432008 h 524672"/>
                <a:gd name="connsiteX15" fmla="*/ 481191 w 605876"/>
                <a:gd name="connsiteY15" fmla="*/ 426712 h 524672"/>
                <a:gd name="connsiteX16" fmla="*/ 53061 w 605876"/>
                <a:gd name="connsiteY16" fmla="*/ 1 h 524672"/>
                <a:gd name="connsiteX17" fmla="*/ 98044 w 605876"/>
                <a:gd name="connsiteY17" fmla="*/ 2087 h 524672"/>
                <a:gd name="connsiteX18" fmla="*/ 147021 w 605876"/>
                <a:gd name="connsiteY18" fmla="*/ 21735 h 524672"/>
                <a:gd name="connsiteX19" fmla="*/ 159609 w 605876"/>
                <a:gd name="connsiteY19" fmla="*/ 48882 h 524672"/>
                <a:gd name="connsiteX20" fmla="*/ 576919 w 605876"/>
                <a:gd name="connsiteY20" fmla="*/ 34622 h 524672"/>
                <a:gd name="connsiteX21" fmla="*/ 604951 w 605876"/>
                <a:gd name="connsiteY21" fmla="*/ 62508 h 524672"/>
                <a:gd name="connsiteX22" fmla="*/ 551531 w 605876"/>
                <a:gd name="connsiteY22" fmla="*/ 185886 h 524672"/>
                <a:gd name="connsiteX23" fmla="*/ 509959 w 605876"/>
                <a:gd name="connsiteY23" fmla="*/ 288244 h 524672"/>
                <a:gd name="connsiteX24" fmla="*/ 501919 w 605876"/>
                <a:gd name="connsiteY24" fmla="*/ 295532 h 524672"/>
                <a:gd name="connsiteX25" fmla="*/ 486898 w 605876"/>
                <a:gd name="connsiteY25" fmla="*/ 302082 h 524672"/>
                <a:gd name="connsiteX26" fmla="*/ 487216 w 605876"/>
                <a:gd name="connsiteY26" fmla="*/ 302927 h 524672"/>
                <a:gd name="connsiteX27" fmla="*/ 212394 w 605876"/>
                <a:gd name="connsiteY27" fmla="*/ 303772 h 524672"/>
                <a:gd name="connsiteX28" fmla="*/ 198748 w 605876"/>
                <a:gd name="connsiteY28" fmla="*/ 360813 h 524672"/>
                <a:gd name="connsiteX29" fmla="*/ 533865 w 605876"/>
                <a:gd name="connsiteY29" fmla="*/ 360285 h 524672"/>
                <a:gd name="connsiteX30" fmla="*/ 533865 w 605876"/>
                <a:gd name="connsiteY30" fmla="*/ 403594 h 524672"/>
                <a:gd name="connsiteX31" fmla="*/ 167225 w 605876"/>
                <a:gd name="connsiteY31" fmla="*/ 406340 h 524672"/>
                <a:gd name="connsiteX32" fmla="*/ 145434 w 605876"/>
                <a:gd name="connsiteY32" fmla="*/ 377714 h 524672"/>
                <a:gd name="connsiteX33" fmla="*/ 181612 w 605876"/>
                <a:gd name="connsiteY33" fmla="*/ 279793 h 524672"/>
                <a:gd name="connsiteX34" fmla="*/ 181506 w 605876"/>
                <a:gd name="connsiteY34" fmla="*/ 279793 h 524672"/>
                <a:gd name="connsiteX35" fmla="*/ 131789 w 605876"/>
                <a:gd name="connsiteY35" fmla="*/ 122507 h 524672"/>
                <a:gd name="connsiteX36" fmla="*/ 98044 w 605876"/>
                <a:gd name="connsiteY36" fmla="*/ 47298 h 524672"/>
                <a:gd name="connsiteX37" fmla="*/ 30979 w 605876"/>
                <a:gd name="connsiteY37" fmla="*/ 45291 h 524672"/>
                <a:gd name="connsiteX38" fmla="*/ 20824 w 605876"/>
                <a:gd name="connsiteY38" fmla="*/ 47931 h 524672"/>
                <a:gd name="connsiteX39" fmla="*/ 10140 w 605876"/>
                <a:gd name="connsiteY39" fmla="*/ 8214 h 524672"/>
                <a:gd name="connsiteX40" fmla="*/ 53061 w 605876"/>
                <a:gd name="connsiteY40" fmla="*/ 1 h 52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605876" h="524672">
                  <a:moveTo>
                    <a:pt x="205065" y="428776"/>
                  </a:moveTo>
                  <a:cubicBezTo>
                    <a:pt x="214175" y="431298"/>
                    <a:pt x="222161" y="436947"/>
                    <a:pt x="226551" y="446081"/>
                  </a:cubicBezTo>
                  <a:cubicBezTo>
                    <a:pt x="229089" y="448299"/>
                    <a:pt x="231310" y="450833"/>
                    <a:pt x="233109" y="453684"/>
                  </a:cubicBezTo>
                  <a:cubicBezTo>
                    <a:pt x="242100" y="468151"/>
                    <a:pt x="238186" y="486102"/>
                    <a:pt x="228349" y="499196"/>
                  </a:cubicBezTo>
                  <a:cubicBezTo>
                    <a:pt x="226974" y="502047"/>
                    <a:pt x="225493" y="504793"/>
                    <a:pt x="223377" y="507538"/>
                  </a:cubicBezTo>
                  <a:cubicBezTo>
                    <a:pt x="196721" y="542174"/>
                    <a:pt x="136746" y="520527"/>
                    <a:pt x="141188" y="476282"/>
                  </a:cubicBezTo>
                  <a:cubicBezTo>
                    <a:pt x="143198" y="455902"/>
                    <a:pt x="157690" y="437528"/>
                    <a:pt x="176835" y="430241"/>
                  </a:cubicBezTo>
                  <a:cubicBezTo>
                    <a:pt x="185721" y="426862"/>
                    <a:pt x="195955" y="426255"/>
                    <a:pt x="205065" y="428776"/>
                  </a:cubicBezTo>
                  <a:close/>
                  <a:moveTo>
                    <a:pt x="481191" y="426712"/>
                  </a:moveTo>
                  <a:cubicBezTo>
                    <a:pt x="488080" y="427095"/>
                    <a:pt x="494506" y="429631"/>
                    <a:pt x="499583" y="434333"/>
                  </a:cubicBezTo>
                  <a:cubicBezTo>
                    <a:pt x="503391" y="435178"/>
                    <a:pt x="507093" y="436446"/>
                    <a:pt x="510478" y="438454"/>
                  </a:cubicBezTo>
                  <a:cubicBezTo>
                    <a:pt x="529201" y="449548"/>
                    <a:pt x="536499" y="474274"/>
                    <a:pt x="526874" y="493716"/>
                  </a:cubicBezTo>
                  <a:cubicBezTo>
                    <a:pt x="518517" y="510727"/>
                    <a:pt x="498102" y="524886"/>
                    <a:pt x="478851" y="524041"/>
                  </a:cubicBezTo>
                  <a:cubicBezTo>
                    <a:pt x="456743" y="522984"/>
                    <a:pt x="438655" y="505973"/>
                    <a:pt x="435059" y="484629"/>
                  </a:cubicBezTo>
                  <a:cubicBezTo>
                    <a:pt x="431568" y="464024"/>
                    <a:pt x="441723" y="442363"/>
                    <a:pt x="460022" y="432008"/>
                  </a:cubicBezTo>
                  <a:cubicBezTo>
                    <a:pt x="466951" y="428099"/>
                    <a:pt x="474302" y="426329"/>
                    <a:pt x="481191" y="426712"/>
                  </a:cubicBezTo>
                  <a:close/>
                  <a:moveTo>
                    <a:pt x="53061" y="1"/>
                  </a:moveTo>
                  <a:cubicBezTo>
                    <a:pt x="68584" y="54"/>
                    <a:pt x="84451" y="1823"/>
                    <a:pt x="98044" y="2087"/>
                  </a:cubicBezTo>
                  <a:cubicBezTo>
                    <a:pt x="121634" y="2510"/>
                    <a:pt x="134433" y="1453"/>
                    <a:pt x="147021" y="21735"/>
                  </a:cubicBezTo>
                  <a:cubicBezTo>
                    <a:pt x="151887" y="29657"/>
                    <a:pt x="156013" y="38847"/>
                    <a:pt x="159609" y="48882"/>
                  </a:cubicBezTo>
                  <a:cubicBezTo>
                    <a:pt x="300405" y="43072"/>
                    <a:pt x="435700" y="56593"/>
                    <a:pt x="576919" y="34622"/>
                  </a:cubicBezTo>
                  <a:cubicBezTo>
                    <a:pt x="593315" y="31981"/>
                    <a:pt x="610028" y="44340"/>
                    <a:pt x="604951" y="62508"/>
                  </a:cubicBezTo>
                  <a:cubicBezTo>
                    <a:pt x="592363" y="106240"/>
                    <a:pt x="565811" y="142789"/>
                    <a:pt x="551531" y="185886"/>
                  </a:cubicBezTo>
                  <a:cubicBezTo>
                    <a:pt x="539154" y="223175"/>
                    <a:pt x="532279" y="255392"/>
                    <a:pt x="509959" y="288244"/>
                  </a:cubicBezTo>
                  <a:cubicBezTo>
                    <a:pt x="507632" y="291624"/>
                    <a:pt x="504881" y="293948"/>
                    <a:pt x="501919" y="295532"/>
                  </a:cubicBezTo>
                  <a:cubicBezTo>
                    <a:pt x="498217" y="299335"/>
                    <a:pt x="493351" y="302082"/>
                    <a:pt x="486898" y="302082"/>
                  </a:cubicBezTo>
                  <a:lnTo>
                    <a:pt x="487216" y="302927"/>
                  </a:lnTo>
                  <a:cubicBezTo>
                    <a:pt x="404282" y="309581"/>
                    <a:pt x="294481" y="328384"/>
                    <a:pt x="212394" y="303772"/>
                  </a:cubicBezTo>
                  <a:cubicBezTo>
                    <a:pt x="210067" y="323102"/>
                    <a:pt x="204990" y="342010"/>
                    <a:pt x="198748" y="360813"/>
                  </a:cubicBezTo>
                  <a:cubicBezTo>
                    <a:pt x="310348" y="359756"/>
                    <a:pt x="422371" y="356904"/>
                    <a:pt x="533865" y="360285"/>
                  </a:cubicBezTo>
                  <a:cubicBezTo>
                    <a:pt x="561898" y="361024"/>
                    <a:pt x="561686" y="402537"/>
                    <a:pt x="533865" y="403594"/>
                  </a:cubicBezTo>
                  <a:cubicBezTo>
                    <a:pt x="411899" y="408453"/>
                    <a:pt x="289298" y="405706"/>
                    <a:pt x="167225" y="406340"/>
                  </a:cubicBezTo>
                  <a:cubicBezTo>
                    <a:pt x="153157" y="406340"/>
                    <a:pt x="140780" y="391763"/>
                    <a:pt x="145434" y="377714"/>
                  </a:cubicBezTo>
                  <a:cubicBezTo>
                    <a:pt x="156542" y="344440"/>
                    <a:pt x="164793" y="310321"/>
                    <a:pt x="181612" y="279793"/>
                  </a:cubicBezTo>
                  <a:cubicBezTo>
                    <a:pt x="181506" y="279793"/>
                    <a:pt x="181506" y="279793"/>
                    <a:pt x="181506" y="279793"/>
                  </a:cubicBezTo>
                  <a:cubicBezTo>
                    <a:pt x="164369" y="227505"/>
                    <a:pt x="148291" y="174901"/>
                    <a:pt x="131789" y="122507"/>
                  </a:cubicBezTo>
                  <a:cubicBezTo>
                    <a:pt x="125230" y="101698"/>
                    <a:pt x="120470" y="57544"/>
                    <a:pt x="98044" y="47298"/>
                  </a:cubicBezTo>
                  <a:cubicBezTo>
                    <a:pt x="90957" y="44023"/>
                    <a:pt x="37854" y="42016"/>
                    <a:pt x="30979" y="45291"/>
                  </a:cubicBezTo>
                  <a:cubicBezTo>
                    <a:pt x="27488" y="46981"/>
                    <a:pt x="24632" y="47614"/>
                    <a:pt x="20824" y="47931"/>
                  </a:cubicBezTo>
                  <a:cubicBezTo>
                    <a:pt x="-439" y="49410"/>
                    <a:pt x="-7843" y="18037"/>
                    <a:pt x="10140" y="8214"/>
                  </a:cubicBezTo>
                  <a:cubicBezTo>
                    <a:pt x="22358" y="1612"/>
                    <a:pt x="37537" y="-52"/>
                    <a:pt x="53061" y="1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53502C0A-A902-4028-9B85-3BACD9D9AC8B}"/>
              </a:ext>
            </a:extLst>
          </p:cNvPr>
          <p:cNvGrpSpPr/>
          <p:nvPr/>
        </p:nvGrpSpPr>
        <p:grpSpPr>
          <a:xfrm>
            <a:off x="6549316" y="1344671"/>
            <a:ext cx="713590" cy="2398654"/>
            <a:chOff x="6549316" y="1344671"/>
            <a:chExt cx="713590" cy="2398654"/>
          </a:xfrm>
        </p:grpSpPr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xmlns="" id="{622F2D0F-6DB8-47A7-B973-B70CD53090F2}"/>
                </a:ext>
              </a:extLst>
            </p:cNvPr>
            <p:cNvCxnSpPr/>
            <p:nvPr/>
          </p:nvCxnSpPr>
          <p:spPr>
            <a:xfrm>
              <a:off x="6906111" y="2176918"/>
              <a:ext cx="0" cy="1566407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îŝľîḑe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6549316" y="1344671"/>
              <a:ext cx="713590" cy="713596"/>
            </a:xfrm>
            <a:prstGeom prst="ellipse">
              <a:avLst/>
            </a:prstGeom>
            <a:solidFill>
              <a:srgbClr val="E8B13E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  <p:sp>
          <p:nvSpPr>
            <p:cNvPr id="29" name="îṥḷíḋe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6690207" y="1478888"/>
              <a:ext cx="431808" cy="445162"/>
            </a:xfrm>
            <a:custGeom>
              <a:avLst/>
              <a:gdLst>
                <a:gd name="T0" fmla="*/ 5363 w 5499"/>
                <a:gd name="T1" fmla="*/ 3729 h 5677"/>
                <a:gd name="T2" fmla="*/ 4520 w 5499"/>
                <a:gd name="T3" fmla="*/ 2649 h 5677"/>
                <a:gd name="T4" fmla="*/ 3673 w 5499"/>
                <a:gd name="T5" fmla="*/ 3040 h 5677"/>
                <a:gd name="T6" fmla="*/ 3023 w 5499"/>
                <a:gd name="T7" fmla="*/ 2741 h 5677"/>
                <a:gd name="T8" fmla="*/ 3454 w 5499"/>
                <a:gd name="T9" fmla="*/ 1972 h 5677"/>
                <a:gd name="T10" fmla="*/ 3507 w 5499"/>
                <a:gd name="T11" fmla="*/ 1328 h 5677"/>
                <a:gd name="T12" fmla="*/ 2170 w 5499"/>
                <a:gd name="T13" fmla="*/ 0 h 5677"/>
                <a:gd name="T14" fmla="*/ 1102 w 5499"/>
                <a:gd name="T15" fmla="*/ 1508 h 5677"/>
                <a:gd name="T16" fmla="*/ 1279 w 5499"/>
                <a:gd name="T17" fmla="*/ 2144 h 5677"/>
                <a:gd name="T18" fmla="*/ 1534 w 5499"/>
                <a:gd name="T19" fmla="*/ 2877 h 5677"/>
                <a:gd name="T20" fmla="*/ 3 w 5499"/>
                <a:gd name="T21" fmla="*/ 5432 h 5677"/>
                <a:gd name="T22" fmla="*/ 4372 w 5499"/>
                <a:gd name="T23" fmla="*/ 5653 h 5677"/>
                <a:gd name="T24" fmla="*/ 4996 w 5499"/>
                <a:gd name="T25" fmla="*/ 5161 h 5677"/>
                <a:gd name="T26" fmla="*/ 5363 w 5499"/>
                <a:gd name="T27" fmla="*/ 3960 h 5677"/>
                <a:gd name="T28" fmla="*/ 2075 w 5499"/>
                <a:gd name="T29" fmla="*/ 3721 h 5677"/>
                <a:gd name="T30" fmla="*/ 1829 w 5499"/>
                <a:gd name="T31" fmla="*/ 3415 h 5677"/>
                <a:gd name="T32" fmla="*/ 1924 w 5499"/>
                <a:gd name="T33" fmla="*/ 2970 h 5677"/>
                <a:gd name="T34" fmla="*/ 2135 w 5499"/>
                <a:gd name="T35" fmla="*/ 3252 h 5677"/>
                <a:gd name="T36" fmla="*/ 2140 w 5499"/>
                <a:gd name="T37" fmla="*/ 3663 h 5677"/>
                <a:gd name="T38" fmla="*/ 2592 w 5499"/>
                <a:gd name="T39" fmla="*/ 3721 h 5677"/>
                <a:gd name="T40" fmla="*/ 2492 w 5499"/>
                <a:gd name="T41" fmla="*/ 3318 h 5677"/>
                <a:gd name="T42" fmla="*/ 2533 w 5499"/>
                <a:gd name="T43" fmla="*/ 3090 h 5677"/>
                <a:gd name="T44" fmla="*/ 2807 w 5499"/>
                <a:gd name="T45" fmla="*/ 2972 h 5677"/>
                <a:gd name="T46" fmla="*/ 2825 w 5499"/>
                <a:gd name="T47" fmla="*/ 3454 h 5677"/>
                <a:gd name="T48" fmla="*/ 1776 w 5499"/>
                <a:gd name="T49" fmla="*/ 2351 h 5677"/>
                <a:gd name="T50" fmla="*/ 1477 w 5499"/>
                <a:gd name="T51" fmla="*/ 1747 h 5677"/>
                <a:gd name="T52" fmla="*/ 1513 w 5499"/>
                <a:gd name="T53" fmla="*/ 1522 h 5677"/>
                <a:gd name="T54" fmla="*/ 1575 w 5499"/>
                <a:gd name="T55" fmla="*/ 1348 h 5677"/>
                <a:gd name="T56" fmla="*/ 2781 w 5499"/>
                <a:gd name="T57" fmla="*/ 1554 h 5677"/>
                <a:gd name="T58" fmla="*/ 3119 w 5499"/>
                <a:gd name="T59" fmla="*/ 1522 h 5677"/>
                <a:gd name="T60" fmla="*/ 3219 w 5499"/>
                <a:gd name="T61" fmla="*/ 1693 h 5677"/>
                <a:gd name="T62" fmla="*/ 3123 w 5499"/>
                <a:gd name="T63" fmla="*/ 1815 h 5677"/>
                <a:gd name="T64" fmla="*/ 5035 w 5499"/>
                <a:gd name="T65" fmla="*/ 4769 h 5677"/>
                <a:gd name="T66" fmla="*/ 4520 w 5499"/>
                <a:gd name="T67" fmla="*/ 5367 h 5677"/>
                <a:gd name="T68" fmla="*/ 3887 w 5499"/>
                <a:gd name="T69" fmla="*/ 4672 h 5677"/>
                <a:gd name="T70" fmla="*/ 4121 w 5499"/>
                <a:gd name="T71" fmla="*/ 4395 h 5677"/>
                <a:gd name="T72" fmla="*/ 4693 w 5499"/>
                <a:gd name="T73" fmla="*/ 4475 h 5677"/>
                <a:gd name="T74" fmla="*/ 3985 w 5499"/>
                <a:gd name="T75" fmla="*/ 4136 h 5677"/>
                <a:gd name="T76" fmla="*/ 4355 w 5499"/>
                <a:gd name="T77" fmla="*/ 3316 h 5677"/>
                <a:gd name="T78" fmla="*/ 4686 w 5499"/>
                <a:gd name="T79" fmla="*/ 3124 h 5677"/>
                <a:gd name="T80" fmla="*/ 5064 w 5499"/>
                <a:gd name="T81" fmla="*/ 3650 h 5677"/>
                <a:gd name="T82" fmla="*/ 4693 w 5499"/>
                <a:gd name="T83" fmla="*/ 3744 h 5677"/>
                <a:gd name="T84" fmla="*/ 4379 w 5499"/>
                <a:gd name="T85" fmla="*/ 3819 h 5677"/>
                <a:gd name="T86" fmla="*/ 5110 w 5499"/>
                <a:gd name="T87" fmla="*/ 4137 h 5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499" h="5677">
                  <a:moveTo>
                    <a:pt x="5363" y="3960"/>
                  </a:moveTo>
                  <a:cubicBezTo>
                    <a:pt x="5342" y="3930"/>
                    <a:pt x="5320" y="3902"/>
                    <a:pt x="5296" y="3876"/>
                  </a:cubicBezTo>
                  <a:cubicBezTo>
                    <a:pt x="5326" y="3832"/>
                    <a:pt x="5349" y="3782"/>
                    <a:pt x="5363" y="3729"/>
                  </a:cubicBezTo>
                  <a:cubicBezTo>
                    <a:pt x="5405" y="3570"/>
                    <a:pt x="5363" y="3403"/>
                    <a:pt x="5251" y="3283"/>
                  </a:cubicBezTo>
                  <a:cubicBezTo>
                    <a:pt x="5178" y="3205"/>
                    <a:pt x="5093" y="3143"/>
                    <a:pt x="4995" y="3096"/>
                  </a:cubicBezTo>
                  <a:cubicBezTo>
                    <a:pt x="4980" y="2847"/>
                    <a:pt x="4773" y="2649"/>
                    <a:pt x="4520" y="2649"/>
                  </a:cubicBezTo>
                  <a:cubicBezTo>
                    <a:pt x="4272" y="2649"/>
                    <a:pt x="4067" y="2841"/>
                    <a:pt x="4047" y="3085"/>
                  </a:cubicBezTo>
                  <a:cubicBezTo>
                    <a:pt x="4017" y="3098"/>
                    <a:pt x="3989" y="3112"/>
                    <a:pt x="3962" y="3128"/>
                  </a:cubicBezTo>
                  <a:lnTo>
                    <a:pt x="3673" y="3040"/>
                  </a:lnTo>
                  <a:cubicBezTo>
                    <a:pt x="3673" y="3040"/>
                    <a:pt x="3673" y="3041"/>
                    <a:pt x="3673" y="3041"/>
                  </a:cubicBezTo>
                  <a:lnTo>
                    <a:pt x="3133" y="2877"/>
                  </a:lnTo>
                  <a:cubicBezTo>
                    <a:pt x="3116" y="2825"/>
                    <a:pt x="3077" y="2779"/>
                    <a:pt x="3023" y="2741"/>
                  </a:cubicBezTo>
                  <a:cubicBezTo>
                    <a:pt x="3083" y="2675"/>
                    <a:pt x="3133" y="2608"/>
                    <a:pt x="3171" y="2553"/>
                  </a:cubicBezTo>
                  <a:cubicBezTo>
                    <a:pt x="3261" y="2421"/>
                    <a:pt x="3337" y="2280"/>
                    <a:pt x="3389" y="2144"/>
                  </a:cubicBezTo>
                  <a:cubicBezTo>
                    <a:pt x="3414" y="2087"/>
                    <a:pt x="3436" y="2029"/>
                    <a:pt x="3454" y="1972"/>
                  </a:cubicBezTo>
                  <a:cubicBezTo>
                    <a:pt x="3524" y="1914"/>
                    <a:pt x="3565" y="1826"/>
                    <a:pt x="3565" y="1734"/>
                  </a:cubicBezTo>
                  <a:lnTo>
                    <a:pt x="3565" y="1508"/>
                  </a:lnTo>
                  <a:cubicBezTo>
                    <a:pt x="3565" y="1443"/>
                    <a:pt x="3545" y="1380"/>
                    <a:pt x="3507" y="1328"/>
                  </a:cubicBezTo>
                  <a:lnTo>
                    <a:pt x="3507" y="1010"/>
                  </a:lnTo>
                  <a:cubicBezTo>
                    <a:pt x="3507" y="453"/>
                    <a:pt x="3054" y="0"/>
                    <a:pt x="2497" y="0"/>
                  </a:cubicBezTo>
                  <a:lnTo>
                    <a:pt x="2170" y="0"/>
                  </a:lnTo>
                  <a:cubicBezTo>
                    <a:pt x="1613" y="0"/>
                    <a:pt x="1160" y="453"/>
                    <a:pt x="1160" y="1010"/>
                  </a:cubicBezTo>
                  <a:lnTo>
                    <a:pt x="1160" y="1328"/>
                  </a:lnTo>
                  <a:cubicBezTo>
                    <a:pt x="1122" y="1380"/>
                    <a:pt x="1102" y="1444"/>
                    <a:pt x="1102" y="1508"/>
                  </a:cubicBezTo>
                  <a:lnTo>
                    <a:pt x="1102" y="1734"/>
                  </a:lnTo>
                  <a:cubicBezTo>
                    <a:pt x="1102" y="1826"/>
                    <a:pt x="1143" y="1914"/>
                    <a:pt x="1213" y="1972"/>
                  </a:cubicBezTo>
                  <a:cubicBezTo>
                    <a:pt x="1231" y="2029"/>
                    <a:pt x="1253" y="2087"/>
                    <a:pt x="1279" y="2144"/>
                  </a:cubicBezTo>
                  <a:cubicBezTo>
                    <a:pt x="1331" y="2280"/>
                    <a:pt x="1406" y="2421"/>
                    <a:pt x="1496" y="2552"/>
                  </a:cubicBezTo>
                  <a:cubicBezTo>
                    <a:pt x="1534" y="2608"/>
                    <a:pt x="1584" y="2674"/>
                    <a:pt x="1644" y="2740"/>
                  </a:cubicBezTo>
                  <a:cubicBezTo>
                    <a:pt x="1590" y="2779"/>
                    <a:pt x="1551" y="2825"/>
                    <a:pt x="1534" y="2877"/>
                  </a:cubicBezTo>
                  <a:lnTo>
                    <a:pt x="814" y="3095"/>
                  </a:lnTo>
                  <a:cubicBezTo>
                    <a:pt x="307" y="3241"/>
                    <a:pt x="3" y="5432"/>
                    <a:pt x="3" y="5432"/>
                  </a:cubicBezTo>
                  <a:lnTo>
                    <a:pt x="3" y="5432"/>
                  </a:lnTo>
                  <a:cubicBezTo>
                    <a:pt x="1" y="5442"/>
                    <a:pt x="0" y="5452"/>
                    <a:pt x="0" y="5462"/>
                  </a:cubicBezTo>
                  <a:cubicBezTo>
                    <a:pt x="0" y="5567"/>
                    <a:pt x="86" y="5653"/>
                    <a:pt x="191" y="5653"/>
                  </a:cubicBezTo>
                  <a:lnTo>
                    <a:pt x="4372" y="5653"/>
                  </a:lnTo>
                  <a:cubicBezTo>
                    <a:pt x="4418" y="5668"/>
                    <a:pt x="4468" y="5677"/>
                    <a:pt x="4520" y="5677"/>
                  </a:cubicBezTo>
                  <a:cubicBezTo>
                    <a:pt x="4783" y="5677"/>
                    <a:pt x="4996" y="5464"/>
                    <a:pt x="4996" y="5202"/>
                  </a:cubicBezTo>
                  <a:lnTo>
                    <a:pt x="4996" y="5161"/>
                  </a:lnTo>
                  <a:cubicBezTo>
                    <a:pt x="5091" y="5119"/>
                    <a:pt x="5175" y="5063"/>
                    <a:pt x="5248" y="4994"/>
                  </a:cubicBezTo>
                  <a:cubicBezTo>
                    <a:pt x="5412" y="4838"/>
                    <a:pt x="5499" y="4635"/>
                    <a:pt x="5499" y="4406"/>
                  </a:cubicBezTo>
                  <a:cubicBezTo>
                    <a:pt x="5499" y="4239"/>
                    <a:pt x="5453" y="4089"/>
                    <a:pt x="5363" y="3960"/>
                  </a:cubicBezTo>
                  <a:close/>
                  <a:moveTo>
                    <a:pt x="2140" y="3663"/>
                  </a:moveTo>
                  <a:cubicBezTo>
                    <a:pt x="2137" y="3689"/>
                    <a:pt x="2118" y="3711"/>
                    <a:pt x="2093" y="3718"/>
                  </a:cubicBezTo>
                  <a:cubicBezTo>
                    <a:pt x="2087" y="3720"/>
                    <a:pt x="2081" y="3721"/>
                    <a:pt x="2075" y="3721"/>
                  </a:cubicBezTo>
                  <a:cubicBezTo>
                    <a:pt x="2055" y="3721"/>
                    <a:pt x="2036" y="3711"/>
                    <a:pt x="2024" y="3695"/>
                  </a:cubicBezTo>
                  <a:lnTo>
                    <a:pt x="1842" y="3454"/>
                  </a:lnTo>
                  <a:cubicBezTo>
                    <a:pt x="1833" y="3442"/>
                    <a:pt x="1829" y="3429"/>
                    <a:pt x="1829" y="3415"/>
                  </a:cubicBezTo>
                  <a:lnTo>
                    <a:pt x="1829" y="3028"/>
                  </a:lnTo>
                  <a:cubicBezTo>
                    <a:pt x="1829" y="3005"/>
                    <a:pt x="1841" y="2984"/>
                    <a:pt x="1860" y="2972"/>
                  </a:cubicBezTo>
                  <a:cubicBezTo>
                    <a:pt x="1880" y="2961"/>
                    <a:pt x="1904" y="2960"/>
                    <a:pt x="1924" y="2970"/>
                  </a:cubicBezTo>
                  <a:cubicBezTo>
                    <a:pt x="1977" y="2998"/>
                    <a:pt x="2030" y="3017"/>
                    <a:pt x="2081" y="3026"/>
                  </a:cubicBezTo>
                  <a:cubicBezTo>
                    <a:pt x="2112" y="3032"/>
                    <a:pt x="2135" y="3059"/>
                    <a:pt x="2135" y="3090"/>
                  </a:cubicBezTo>
                  <a:lnTo>
                    <a:pt x="2135" y="3252"/>
                  </a:lnTo>
                  <a:cubicBezTo>
                    <a:pt x="2144" y="3255"/>
                    <a:pt x="2152" y="3261"/>
                    <a:pt x="2159" y="3268"/>
                  </a:cubicBezTo>
                  <a:cubicBezTo>
                    <a:pt x="2171" y="3282"/>
                    <a:pt x="2177" y="3300"/>
                    <a:pt x="2175" y="3318"/>
                  </a:cubicBezTo>
                  <a:lnTo>
                    <a:pt x="2140" y="3663"/>
                  </a:lnTo>
                  <a:close/>
                  <a:moveTo>
                    <a:pt x="2825" y="3454"/>
                  </a:moveTo>
                  <a:lnTo>
                    <a:pt x="2644" y="3695"/>
                  </a:lnTo>
                  <a:cubicBezTo>
                    <a:pt x="2631" y="3711"/>
                    <a:pt x="2612" y="3721"/>
                    <a:pt x="2592" y="3721"/>
                  </a:cubicBezTo>
                  <a:cubicBezTo>
                    <a:pt x="2586" y="3721"/>
                    <a:pt x="2580" y="3720"/>
                    <a:pt x="2574" y="3718"/>
                  </a:cubicBezTo>
                  <a:cubicBezTo>
                    <a:pt x="2549" y="3711"/>
                    <a:pt x="2530" y="3689"/>
                    <a:pt x="2527" y="3662"/>
                  </a:cubicBezTo>
                  <a:lnTo>
                    <a:pt x="2492" y="3318"/>
                  </a:lnTo>
                  <a:cubicBezTo>
                    <a:pt x="2490" y="3300"/>
                    <a:pt x="2496" y="3282"/>
                    <a:pt x="2508" y="3268"/>
                  </a:cubicBezTo>
                  <a:cubicBezTo>
                    <a:pt x="2515" y="3261"/>
                    <a:pt x="2523" y="3255"/>
                    <a:pt x="2533" y="3252"/>
                  </a:cubicBezTo>
                  <a:lnTo>
                    <a:pt x="2533" y="3090"/>
                  </a:lnTo>
                  <a:cubicBezTo>
                    <a:pt x="2533" y="3059"/>
                    <a:pt x="2555" y="3032"/>
                    <a:pt x="2586" y="3026"/>
                  </a:cubicBezTo>
                  <a:cubicBezTo>
                    <a:pt x="2637" y="3017"/>
                    <a:pt x="2690" y="2998"/>
                    <a:pt x="2743" y="2971"/>
                  </a:cubicBezTo>
                  <a:cubicBezTo>
                    <a:pt x="2763" y="2960"/>
                    <a:pt x="2787" y="2961"/>
                    <a:pt x="2807" y="2972"/>
                  </a:cubicBezTo>
                  <a:cubicBezTo>
                    <a:pt x="2826" y="2984"/>
                    <a:pt x="2838" y="3005"/>
                    <a:pt x="2838" y="3028"/>
                  </a:cubicBezTo>
                  <a:lnTo>
                    <a:pt x="2838" y="3415"/>
                  </a:lnTo>
                  <a:cubicBezTo>
                    <a:pt x="2838" y="3429"/>
                    <a:pt x="2834" y="3442"/>
                    <a:pt x="2825" y="3454"/>
                  </a:cubicBezTo>
                  <a:close/>
                  <a:moveTo>
                    <a:pt x="2508" y="2684"/>
                  </a:moveTo>
                  <a:lnTo>
                    <a:pt x="2160" y="2684"/>
                  </a:lnTo>
                  <a:cubicBezTo>
                    <a:pt x="2083" y="2684"/>
                    <a:pt x="1934" y="2581"/>
                    <a:pt x="1776" y="2351"/>
                  </a:cubicBezTo>
                  <a:cubicBezTo>
                    <a:pt x="1651" y="2170"/>
                    <a:pt x="1564" y="1970"/>
                    <a:pt x="1544" y="1815"/>
                  </a:cubicBezTo>
                  <a:lnTo>
                    <a:pt x="1540" y="1788"/>
                  </a:lnTo>
                  <a:lnTo>
                    <a:pt x="1477" y="1747"/>
                  </a:lnTo>
                  <a:cubicBezTo>
                    <a:pt x="1459" y="1735"/>
                    <a:pt x="1448" y="1715"/>
                    <a:pt x="1448" y="1693"/>
                  </a:cubicBezTo>
                  <a:lnTo>
                    <a:pt x="1448" y="1586"/>
                  </a:lnTo>
                  <a:cubicBezTo>
                    <a:pt x="1448" y="1551"/>
                    <a:pt x="1477" y="1522"/>
                    <a:pt x="1513" y="1522"/>
                  </a:cubicBezTo>
                  <a:lnTo>
                    <a:pt x="1539" y="1522"/>
                  </a:lnTo>
                  <a:lnTo>
                    <a:pt x="1539" y="1406"/>
                  </a:lnTo>
                  <a:cubicBezTo>
                    <a:pt x="1539" y="1382"/>
                    <a:pt x="1553" y="1359"/>
                    <a:pt x="1575" y="1348"/>
                  </a:cubicBezTo>
                  <a:cubicBezTo>
                    <a:pt x="1664" y="1304"/>
                    <a:pt x="1841" y="1229"/>
                    <a:pt x="2024" y="1229"/>
                  </a:cubicBezTo>
                  <a:cubicBezTo>
                    <a:pt x="2170" y="1229"/>
                    <a:pt x="2292" y="1278"/>
                    <a:pt x="2384" y="1374"/>
                  </a:cubicBezTo>
                  <a:cubicBezTo>
                    <a:pt x="2500" y="1493"/>
                    <a:pt x="2633" y="1554"/>
                    <a:pt x="2781" y="1554"/>
                  </a:cubicBezTo>
                  <a:cubicBezTo>
                    <a:pt x="2864" y="1554"/>
                    <a:pt x="2950" y="1534"/>
                    <a:pt x="3037" y="1495"/>
                  </a:cubicBezTo>
                  <a:cubicBezTo>
                    <a:pt x="3057" y="1486"/>
                    <a:pt x="3080" y="1488"/>
                    <a:pt x="3098" y="1500"/>
                  </a:cubicBezTo>
                  <a:cubicBezTo>
                    <a:pt x="3107" y="1506"/>
                    <a:pt x="3114" y="1513"/>
                    <a:pt x="3119" y="1522"/>
                  </a:cubicBezTo>
                  <a:lnTo>
                    <a:pt x="3154" y="1522"/>
                  </a:lnTo>
                  <a:cubicBezTo>
                    <a:pt x="3190" y="1522"/>
                    <a:pt x="3219" y="1551"/>
                    <a:pt x="3219" y="1586"/>
                  </a:cubicBezTo>
                  <a:lnTo>
                    <a:pt x="3219" y="1693"/>
                  </a:lnTo>
                  <a:cubicBezTo>
                    <a:pt x="3219" y="1715"/>
                    <a:pt x="3208" y="1735"/>
                    <a:pt x="3190" y="1747"/>
                  </a:cubicBezTo>
                  <a:lnTo>
                    <a:pt x="3127" y="1788"/>
                  </a:lnTo>
                  <a:lnTo>
                    <a:pt x="3123" y="1815"/>
                  </a:lnTo>
                  <a:cubicBezTo>
                    <a:pt x="3103" y="1970"/>
                    <a:pt x="3016" y="2170"/>
                    <a:pt x="2891" y="2351"/>
                  </a:cubicBezTo>
                  <a:cubicBezTo>
                    <a:pt x="2733" y="2581"/>
                    <a:pt x="2584" y="2684"/>
                    <a:pt x="2508" y="2684"/>
                  </a:cubicBezTo>
                  <a:close/>
                  <a:moveTo>
                    <a:pt x="5035" y="4769"/>
                  </a:moveTo>
                  <a:cubicBezTo>
                    <a:pt x="4947" y="4852"/>
                    <a:pt x="4830" y="4908"/>
                    <a:pt x="4686" y="4935"/>
                  </a:cubicBezTo>
                  <a:lnTo>
                    <a:pt x="4686" y="5202"/>
                  </a:lnTo>
                  <a:cubicBezTo>
                    <a:pt x="4686" y="5293"/>
                    <a:pt x="4612" y="5367"/>
                    <a:pt x="4520" y="5367"/>
                  </a:cubicBezTo>
                  <a:cubicBezTo>
                    <a:pt x="4429" y="5367"/>
                    <a:pt x="4355" y="5293"/>
                    <a:pt x="4355" y="5202"/>
                  </a:cubicBezTo>
                  <a:lnTo>
                    <a:pt x="4355" y="4944"/>
                  </a:lnTo>
                  <a:cubicBezTo>
                    <a:pt x="4144" y="4915"/>
                    <a:pt x="3987" y="4824"/>
                    <a:pt x="3887" y="4672"/>
                  </a:cubicBezTo>
                  <a:cubicBezTo>
                    <a:pt x="3857" y="4626"/>
                    <a:pt x="3851" y="4567"/>
                    <a:pt x="3873" y="4516"/>
                  </a:cubicBezTo>
                  <a:cubicBezTo>
                    <a:pt x="3895" y="4465"/>
                    <a:pt x="3941" y="4428"/>
                    <a:pt x="3995" y="4418"/>
                  </a:cubicBezTo>
                  <a:lnTo>
                    <a:pt x="4121" y="4395"/>
                  </a:lnTo>
                  <a:cubicBezTo>
                    <a:pt x="4185" y="4383"/>
                    <a:pt x="4250" y="4410"/>
                    <a:pt x="4287" y="4463"/>
                  </a:cubicBezTo>
                  <a:cubicBezTo>
                    <a:pt x="4334" y="4531"/>
                    <a:pt x="4414" y="4565"/>
                    <a:pt x="4524" y="4565"/>
                  </a:cubicBezTo>
                  <a:cubicBezTo>
                    <a:pt x="4693" y="4565"/>
                    <a:pt x="4693" y="4498"/>
                    <a:pt x="4693" y="4475"/>
                  </a:cubicBezTo>
                  <a:cubicBezTo>
                    <a:pt x="4693" y="4443"/>
                    <a:pt x="4681" y="4420"/>
                    <a:pt x="4656" y="4402"/>
                  </a:cubicBezTo>
                  <a:cubicBezTo>
                    <a:pt x="4629" y="4384"/>
                    <a:pt x="4581" y="4367"/>
                    <a:pt x="4512" y="4353"/>
                  </a:cubicBezTo>
                  <a:cubicBezTo>
                    <a:pt x="4237" y="4297"/>
                    <a:pt x="4059" y="4224"/>
                    <a:pt x="3985" y="4136"/>
                  </a:cubicBezTo>
                  <a:cubicBezTo>
                    <a:pt x="3909" y="4048"/>
                    <a:pt x="3872" y="3948"/>
                    <a:pt x="3872" y="3833"/>
                  </a:cubicBezTo>
                  <a:cubicBezTo>
                    <a:pt x="3872" y="3707"/>
                    <a:pt x="3914" y="3595"/>
                    <a:pt x="3995" y="3497"/>
                  </a:cubicBezTo>
                  <a:cubicBezTo>
                    <a:pt x="4074" y="3403"/>
                    <a:pt x="4195" y="3342"/>
                    <a:pt x="4355" y="3316"/>
                  </a:cubicBezTo>
                  <a:lnTo>
                    <a:pt x="4355" y="3124"/>
                  </a:lnTo>
                  <a:cubicBezTo>
                    <a:pt x="4355" y="3033"/>
                    <a:pt x="4429" y="2959"/>
                    <a:pt x="4520" y="2959"/>
                  </a:cubicBezTo>
                  <a:cubicBezTo>
                    <a:pt x="4612" y="2959"/>
                    <a:pt x="4686" y="3033"/>
                    <a:pt x="4686" y="3124"/>
                  </a:cubicBezTo>
                  <a:lnTo>
                    <a:pt x="4686" y="3319"/>
                  </a:lnTo>
                  <a:cubicBezTo>
                    <a:pt x="4829" y="3346"/>
                    <a:pt x="4940" y="3404"/>
                    <a:pt x="5024" y="3494"/>
                  </a:cubicBezTo>
                  <a:cubicBezTo>
                    <a:pt x="5063" y="3536"/>
                    <a:pt x="5078" y="3595"/>
                    <a:pt x="5064" y="3650"/>
                  </a:cubicBezTo>
                  <a:cubicBezTo>
                    <a:pt x="5049" y="3705"/>
                    <a:pt x="5007" y="3749"/>
                    <a:pt x="4953" y="3766"/>
                  </a:cubicBezTo>
                  <a:lnTo>
                    <a:pt x="4867" y="3793"/>
                  </a:lnTo>
                  <a:cubicBezTo>
                    <a:pt x="4805" y="3812"/>
                    <a:pt x="4737" y="3793"/>
                    <a:pt x="4693" y="3744"/>
                  </a:cubicBezTo>
                  <a:cubicBezTo>
                    <a:pt x="4650" y="3696"/>
                    <a:pt x="4586" y="3671"/>
                    <a:pt x="4503" y="3671"/>
                  </a:cubicBezTo>
                  <a:cubicBezTo>
                    <a:pt x="4436" y="3671"/>
                    <a:pt x="4356" y="3687"/>
                    <a:pt x="4356" y="3763"/>
                  </a:cubicBezTo>
                  <a:cubicBezTo>
                    <a:pt x="4356" y="3785"/>
                    <a:pt x="4364" y="3804"/>
                    <a:pt x="4379" y="3819"/>
                  </a:cubicBezTo>
                  <a:cubicBezTo>
                    <a:pt x="4396" y="3835"/>
                    <a:pt x="4444" y="3852"/>
                    <a:pt x="4521" y="3870"/>
                  </a:cubicBezTo>
                  <a:cubicBezTo>
                    <a:pt x="4701" y="3909"/>
                    <a:pt x="4832" y="3945"/>
                    <a:pt x="4910" y="3976"/>
                  </a:cubicBezTo>
                  <a:cubicBezTo>
                    <a:pt x="4990" y="4008"/>
                    <a:pt x="5057" y="4062"/>
                    <a:pt x="5110" y="4137"/>
                  </a:cubicBezTo>
                  <a:cubicBezTo>
                    <a:pt x="5162" y="4213"/>
                    <a:pt x="5189" y="4303"/>
                    <a:pt x="5189" y="4406"/>
                  </a:cubicBezTo>
                  <a:cubicBezTo>
                    <a:pt x="5189" y="4550"/>
                    <a:pt x="5137" y="4672"/>
                    <a:pt x="5035" y="4769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xmlns="" id="{139AD145-B2C6-460C-94D0-40AAA9BF67B5}"/>
              </a:ext>
            </a:extLst>
          </p:cNvPr>
          <p:cNvGrpSpPr/>
          <p:nvPr/>
        </p:nvGrpSpPr>
        <p:grpSpPr>
          <a:xfrm>
            <a:off x="8169542" y="1344671"/>
            <a:ext cx="713590" cy="3289933"/>
            <a:chOff x="8169542" y="1344671"/>
            <a:chExt cx="713590" cy="3289933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xmlns="" id="{C48C2682-DE3B-461D-82E0-87D0AC12396F}"/>
                </a:ext>
              </a:extLst>
            </p:cNvPr>
            <p:cNvCxnSpPr/>
            <p:nvPr/>
          </p:nvCxnSpPr>
          <p:spPr>
            <a:xfrm>
              <a:off x="8526337" y="2176918"/>
              <a:ext cx="0" cy="2457686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îŝļíḍe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8169542" y="1344671"/>
              <a:ext cx="713590" cy="71359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  <p:sp>
          <p:nvSpPr>
            <p:cNvPr id="31" name="ïŝḷïḋê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8351852" y="1478888"/>
              <a:ext cx="348970" cy="445162"/>
            </a:xfrm>
            <a:custGeom>
              <a:avLst/>
              <a:gdLst>
                <a:gd name="connsiteX0" fmla="*/ 141382 w 471931"/>
                <a:gd name="connsiteY0" fmla="*/ 110908 h 602015"/>
                <a:gd name="connsiteX1" fmla="*/ 176895 w 471931"/>
                <a:gd name="connsiteY1" fmla="*/ 110908 h 602015"/>
                <a:gd name="connsiteX2" fmla="*/ 235654 w 471931"/>
                <a:gd name="connsiteY2" fmla="*/ 218548 h 602015"/>
                <a:gd name="connsiteX3" fmla="*/ 294413 w 471931"/>
                <a:gd name="connsiteY3" fmla="*/ 110908 h 602015"/>
                <a:gd name="connsiteX4" fmla="*/ 329926 w 471931"/>
                <a:gd name="connsiteY4" fmla="*/ 110908 h 602015"/>
                <a:gd name="connsiteX5" fmla="*/ 287956 w 471931"/>
                <a:gd name="connsiteY5" fmla="*/ 181809 h 602015"/>
                <a:gd name="connsiteX6" fmla="*/ 315721 w 471931"/>
                <a:gd name="connsiteY6" fmla="*/ 181809 h 602015"/>
                <a:gd name="connsiteX7" fmla="*/ 315721 w 471931"/>
                <a:gd name="connsiteY7" fmla="*/ 203724 h 602015"/>
                <a:gd name="connsiteX8" fmla="*/ 275042 w 471931"/>
                <a:gd name="connsiteY8" fmla="*/ 203724 h 602015"/>
                <a:gd name="connsiteX9" fmla="*/ 254379 w 471931"/>
                <a:gd name="connsiteY9" fmla="*/ 238529 h 602015"/>
                <a:gd name="connsiteX10" fmla="*/ 310555 w 471931"/>
                <a:gd name="connsiteY10" fmla="*/ 238529 h 602015"/>
                <a:gd name="connsiteX11" fmla="*/ 310555 w 471931"/>
                <a:gd name="connsiteY11" fmla="*/ 259800 h 602015"/>
                <a:gd name="connsiteX12" fmla="*/ 250505 w 471931"/>
                <a:gd name="connsiteY12" fmla="*/ 259800 h 602015"/>
                <a:gd name="connsiteX13" fmla="*/ 250505 w 471931"/>
                <a:gd name="connsiteY13" fmla="*/ 335212 h 602015"/>
                <a:gd name="connsiteX14" fmla="*/ 220157 w 471931"/>
                <a:gd name="connsiteY14" fmla="*/ 335212 h 602015"/>
                <a:gd name="connsiteX15" fmla="*/ 220157 w 471931"/>
                <a:gd name="connsiteY15" fmla="*/ 259800 h 602015"/>
                <a:gd name="connsiteX16" fmla="*/ 162690 w 471931"/>
                <a:gd name="connsiteY16" fmla="*/ 259800 h 602015"/>
                <a:gd name="connsiteX17" fmla="*/ 162690 w 471931"/>
                <a:gd name="connsiteY17" fmla="*/ 238529 h 602015"/>
                <a:gd name="connsiteX18" fmla="*/ 216929 w 471931"/>
                <a:gd name="connsiteY18" fmla="*/ 238529 h 602015"/>
                <a:gd name="connsiteX19" fmla="*/ 196266 w 471931"/>
                <a:gd name="connsiteY19" fmla="*/ 203724 h 602015"/>
                <a:gd name="connsiteX20" fmla="*/ 154942 w 471931"/>
                <a:gd name="connsiteY20" fmla="*/ 203724 h 602015"/>
                <a:gd name="connsiteX21" fmla="*/ 154942 w 471931"/>
                <a:gd name="connsiteY21" fmla="*/ 181809 h 602015"/>
                <a:gd name="connsiteX22" fmla="*/ 183352 w 471931"/>
                <a:gd name="connsiteY22" fmla="*/ 181809 h 602015"/>
                <a:gd name="connsiteX23" fmla="*/ 235643 w 471931"/>
                <a:gd name="connsiteY23" fmla="*/ 58655 h 602015"/>
                <a:gd name="connsiteX24" fmla="*/ 71661 w 471931"/>
                <a:gd name="connsiteY24" fmla="*/ 223016 h 602015"/>
                <a:gd name="connsiteX25" fmla="*/ 235643 w 471931"/>
                <a:gd name="connsiteY25" fmla="*/ 386733 h 602015"/>
                <a:gd name="connsiteX26" fmla="*/ 400270 w 471931"/>
                <a:gd name="connsiteY26" fmla="*/ 223016 h 602015"/>
                <a:gd name="connsiteX27" fmla="*/ 235643 w 471931"/>
                <a:gd name="connsiteY27" fmla="*/ 58655 h 602015"/>
                <a:gd name="connsiteX28" fmla="*/ 235643 w 471931"/>
                <a:gd name="connsiteY28" fmla="*/ 0 h 602015"/>
                <a:gd name="connsiteX29" fmla="*/ 471931 w 471931"/>
                <a:gd name="connsiteY29" fmla="*/ 235907 h 602015"/>
                <a:gd name="connsiteX30" fmla="*/ 235643 w 471931"/>
                <a:gd name="connsiteY30" fmla="*/ 602015 h 602015"/>
                <a:gd name="connsiteX31" fmla="*/ 0 w 471931"/>
                <a:gd name="connsiteY31" fmla="*/ 235907 h 602015"/>
                <a:gd name="connsiteX32" fmla="*/ 235643 w 471931"/>
                <a:gd name="connsiteY32" fmla="*/ 0 h 60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1931" h="602015">
                  <a:moveTo>
                    <a:pt x="141382" y="110908"/>
                  </a:moveTo>
                  <a:lnTo>
                    <a:pt x="176895" y="110908"/>
                  </a:lnTo>
                  <a:lnTo>
                    <a:pt x="235654" y="218548"/>
                  </a:lnTo>
                  <a:lnTo>
                    <a:pt x="294413" y="110908"/>
                  </a:lnTo>
                  <a:lnTo>
                    <a:pt x="329926" y="110908"/>
                  </a:lnTo>
                  <a:lnTo>
                    <a:pt x="287956" y="181809"/>
                  </a:lnTo>
                  <a:lnTo>
                    <a:pt x="315721" y="181809"/>
                  </a:lnTo>
                  <a:lnTo>
                    <a:pt x="315721" y="203724"/>
                  </a:lnTo>
                  <a:lnTo>
                    <a:pt x="275042" y="203724"/>
                  </a:lnTo>
                  <a:lnTo>
                    <a:pt x="254379" y="238529"/>
                  </a:lnTo>
                  <a:lnTo>
                    <a:pt x="310555" y="238529"/>
                  </a:lnTo>
                  <a:lnTo>
                    <a:pt x="310555" y="259800"/>
                  </a:lnTo>
                  <a:lnTo>
                    <a:pt x="250505" y="259800"/>
                  </a:lnTo>
                  <a:lnTo>
                    <a:pt x="250505" y="335212"/>
                  </a:lnTo>
                  <a:lnTo>
                    <a:pt x="220157" y="335212"/>
                  </a:lnTo>
                  <a:lnTo>
                    <a:pt x="220157" y="259800"/>
                  </a:lnTo>
                  <a:lnTo>
                    <a:pt x="162690" y="259800"/>
                  </a:lnTo>
                  <a:lnTo>
                    <a:pt x="162690" y="238529"/>
                  </a:lnTo>
                  <a:lnTo>
                    <a:pt x="216929" y="238529"/>
                  </a:lnTo>
                  <a:lnTo>
                    <a:pt x="196266" y="203724"/>
                  </a:lnTo>
                  <a:lnTo>
                    <a:pt x="154942" y="203724"/>
                  </a:lnTo>
                  <a:lnTo>
                    <a:pt x="154942" y="181809"/>
                  </a:lnTo>
                  <a:lnTo>
                    <a:pt x="183352" y="181809"/>
                  </a:lnTo>
                  <a:close/>
                  <a:moveTo>
                    <a:pt x="235643" y="58655"/>
                  </a:moveTo>
                  <a:cubicBezTo>
                    <a:pt x="145259" y="58655"/>
                    <a:pt x="71661" y="132134"/>
                    <a:pt x="71661" y="223016"/>
                  </a:cubicBezTo>
                  <a:cubicBezTo>
                    <a:pt x="71661" y="313254"/>
                    <a:pt x="145259" y="386733"/>
                    <a:pt x="235643" y="386733"/>
                  </a:cubicBezTo>
                  <a:cubicBezTo>
                    <a:pt x="326672" y="386733"/>
                    <a:pt x="400270" y="313254"/>
                    <a:pt x="400270" y="223016"/>
                  </a:cubicBezTo>
                  <a:cubicBezTo>
                    <a:pt x="400270" y="132134"/>
                    <a:pt x="326672" y="58655"/>
                    <a:pt x="235643" y="58655"/>
                  </a:cubicBezTo>
                  <a:close/>
                  <a:moveTo>
                    <a:pt x="235643" y="0"/>
                  </a:moveTo>
                  <a:cubicBezTo>
                    <a:pt x="366053" y="0"/>
                    <a:pt x="471931" y="105707"/>
                    <a:pt x="471931" y="235907"/>
                  </a:cubicBezTo>
                  <a:cubicBezTo>
                    <a:pt x="471931" y="366108"/>
                    <a:pt x="235643" y="602015"/>
                    <a:pt x="235643" y="602015"/>
                  </a:cubicBezTo>
                  <a:cubicBezTo>
                    <a:pt x="235643" y="602015"/>
                    <a:pt x="0" y="366108"/>
                    <a:pt x="0" y="235907"/>
                  </a:cubicBezTo>
                  <a:cubicBezTo>
                    <a:pt x="0" y="105707"/>
                    <a:pt x="105232" y="0"/>
                    <a:pt x="235643" y="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xmlns="" id="{ED466626-072A-451A-AB49-3C6AB7BC372A}"/>
              </a:ext>
            </a:extLst>
          </p:cNvPr>
          <p:cNvGrpSpPr/>
          <p:nvPr/>
        </p:nvGrpSpPr>
        <p:grpSpPr>
          <a:xfrm>
            <a:off x="9789766" y="1344671"/>
            <a:ext cx="713590" cy="3380553"/>
            <a:chOff x="9789766" y="1344671"/>
            <a:chExt cx="713590" cy="3380553"/>
          </a:xfrm>
        </p:grpSpPr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xmlns="" id="{1B9119C8-7CEC-4D38-AB2D-48F879B520F8}"/>
                </a:ext>
              </a:extLst>
            </p:cNvPr>
            <p:cNvCxnSpPr/>
            <p:nvPr/>
          </p:nvCxnSpPr>
          <p:spPr>
            <a:xfrm>
              <a:off x="10146561" y="2176918"/>
              <a:ext cx="0" cy="2548306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îṡlídê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9789766" y="1344671"/>
              <a:ext cx="713590" cy="713596"/>
            </a:xfrm>
            <a:prstGeom prst="ellipse">
              <a:avLst/>
            </a:prstGeom>
            <a:solidFill>
              <a:schemeClr val="bg1">
                <a:lumMod val="75000"/>
                <a:alpha val="74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  <p:sp>
          <p:nvSpPr>
            <p:cNvPr id="33" name="ïsľîḍé">
              <a:extLst>
                <a:ext uri="{FF2B5EF4-FFF2-40B4-BE49-F238E27FC236}">
                  <a16:creationId xmlns:a16="http://schemas.microsoft.com/office/drawing/2014/main" xmlns="" id="{716B3D2F-390A-4016-8E86-B77DD5E43194}"/>
                </a:ext>
              </a:extLst>
            </p:cNvPr>
            <p:cNvSpPr/>
            <p:nvPr/>
          </p:nvSpPr>
          <p:spPr>
            <a:xfrm>
              <a:off x="9923980" y="1479225"/>
              <a:ext cx="445162" cy="444489"/>
            </a:xfrm>
            <a:custGeom>
              <a:avLst/>
              <a:gdLst>
                <a:gd name="connsiteX0" fmla="*/ 285241 w 606933"/>
                <a:gd name="connsiteY0" fmla="*/ 444068 h 606016"/>
                <a:gd name="connsiteX1" fmla="*/ 303420 w 606933"/>
                <a:gd name="connsiteY1" fmla="*/ 445197 h 606016"/>
                <a:gd name="connsiteX2" fmla="*/ 321693 w 606933"/>
                <a:gd name="connsiteY2" fmla="*/ 444068 h 606016"/>
                <a:gd name="connsiteX3" fmla="*/ 321693 w 606933"/>
                <a:gd name="connsiteY3" fmla="*/ 466921 h 606016"/>
                <a:gd name="connsiteX4" fmla="*/ 321693 w 606933"/>
                <a:gd name="connsiteY4" fmla="*/ 503693 h 606016"/>
                <a:gd name="connsiteX5" fmla="*/ 356356 w 606933"/>
                <a:gd name="connsiteY5" fmla="*/ 553162 h 606016"/>
                <a:gd name="connsiteX6" fmla="*/ 303420 w 606933"/>
                <a:gd name="connsiteY6" fmla="*/ 606016 h 606016"/>
                <a:gd name="connsiteX7" fmla="*/ 250578 w 606933"/>
                <a:gd name="connsiteY7" fmla="*/ 553162 h 606016"/>
                <a:gd name="connsiteX8" fmla="*/ 285241 w 606933"/>
                <a:gd name="connsiteY8" fmla="*/ 503693 h 606016"/>
                <a:gd name="connsiteX9" fmla="*/ 285241 w 606933"/>
                <a:gd name="connsiteY9" fmla="*/ 466921 h 606016"/>
                <a:gd name="connsiteX10" fmla="*/ 416083 w 606933"/>
                <a:gd name="connsiteY10" fmla="*/ 389803 h 606016"/>
                <a:gd name="connsiteX11" fmla="*/ 458471 w 606933"/>
                <a:gd name="connsiteY11" fmla="*/ 432034 h 606016"/>
                <a:gd name="connsiteX12" fmla="*/ 480701 w 606933"/>
                <a:gd name="connsiteY12" fmla="*/ 427143 h 606016"/>
                <a:gd name="connsiteX13" fmla="*/ 533545 w 606933"/>
                <a:gd name="connsiteY13" fmla="*/ 480003 h 606016"/>
                <a:gd name="connsiteX14" fmla="*/ 480701 w 606933"/>
                <a:gd name="connsiteY14" fmla="*/ 532769 h 606016"/>
                <a:gd name="connsiteX15" fmla="*/ 427764 w 606933"/>
                <a:gd name="connsiteY15" fmla="*/ 480003 h 606016"/>
                <a:gd name="connsiteX16" fmla="*/ 432662 w 606933"/>
                <a:gd name="connsiteY16" fmla="*/ 457806 h 606016"/>
                <a:gd name="connsiteX17" fmla="*/ 390368 w 606933"/>
                <a:gd name="connsiteY17" fmla="*/ 415480 h 606016"/>
                <a:gd name="connsiteX18" fmla="*/ 416083 w 606933"/>
                <a:gd name="connsiteY18" fmla="*/ 389803 h 606016"/>
                <a:gd name="connsiteX19" fmla="*/ 190658 w 606933"/>
                <a:gd name="connsiteY19" fmla="*/ 389803 h 606016"/>
                <a:gd name="connsiteX20" fmla="*/ 216283 w 606933"/>
                <a:gd name="connsiteY20" fmla="*/ 415480 h 606016"/>
                <a:gd name="connsiteX21" fmla="*/ 174076 w 606933"/>
                <a:gd name="connsiteY21" fmla="*/ 457806 h 606016"/>
                <a:gd name="connsiteX22" fmla="*/ 178975 w 606933"/>
                <a:gd name="connsiteY22" fmla="*/ 480003 h 606016"/>
                <a:gd name="connsiteX23" fmla="*/ 126123 w 606933"/>
                <a:gd name="connsiteY23" fmla="*/ 532769 h 606016"/>
                <a:gd name="connsiteX24" fmla="*/ 73176 w 606933"/>
                <a:gd name="connsiteY24" fmla="*/ 480003 h 606016"/>
                <a:gd name="connsiteX25" fmla="*/ 126123 w 606933"/>
                <a:gd name="connsiteY25" fmla="*/ 427143 h 606016"/>
                <a:gd name="connsiteX26" fmla="*/ 148357 w 606933"/>
                <a:gd name="connsiteY26" fmla="*/ 432034 h 606016"/>
                <a:gd name="connsiteX27" fmla="*/ 52836 w 606933"/>
                <a:gd name="connsiteY27" fmla="*/ 253330 h 606016"/>
                <a:gd name="connsiteX28" fmla="*/ 102470 w 606933"/>
                <a:gd name="connsiteY28" fmla="*/ 287852 h 606016"/>
                <a:gd name="connsiteX29" fmla="*/ 161711 w 606933"/>
                <a:gd name="connsiteY29" fmla="*/ 287852 h 606016"/>
                <a:gd name="connsiteX30" fmla="*/ 160958 w 606933"/>
                <a:gd name="connsiteY30" fmla="*/ 302997 h 606016"/>
                <a:gd name="connsiteX31" fmla="*/ 162653 w 606933"/>
                <a:gd name="connsiteY31" fmla="*/ 324350 h 606016"/>
                <a:gd name="connsiteX32" fmla="*/ 102470 w 606933"/>
                <a:gd name="connsiteY32" fmla="*/ 324350 h 606016"/>
                <a:gd name="connsiteX33" fmla="*/ 52836 w 606933"/>
                <a:gd name="connsiteY33" fmla="*/ 358966 h 606016"/>
                <a:gd name="connsiteX34" fmla="*/ 0 w 606933"/>
                <a:gd name="connsiteY34" fmla="*/ 306195 h 606016"/>
                <a:gd name="connsiteX35" fmla="*/ 52836 w 606933"/>
                <a:gd name="connsiteY35" fmla="*/ 253330 h 606016"/>
                <a:gd name="connsiteX36" fmla="*/ 553987 w 606933"/>
                <a:gd name="connsiteY36" fmla="*/ 250225 h 606016"/>
                <a:gd name="connsiteX37" fmla="*/ 606933 w 606933"/>
                <a:gd name="connsiteY37" fmla="*/ 302996 h 606016"/>
                <a:gd name="connsiteX38" fmla="*/ 553987 w 606933"/>
                <a:gd name="connsiteY38" fmla="*/ 355861 h 606016"/>
                <a:gd name="connsiteX39" fmla="*/ 505658 w 606933"/>
                <a:gd name="connsiteY39" fmla="*/ 324349 h 606016"/>
                <a:gd name="connsiteX40" fmla="*/ 444139 w 606933"/>
                <a:gd name="connsiteY40" fmla="*/ 324349 h 606016"/>
                <a:gd name="connsiteX41" fmla="*/ 445741 w 606933"/>
                <a:gd name="connsiteY41" fmla="*/ 302996 h 606016"/>
                <a:gd name="connsiteX42" fmla="*/ 444987 w 606933"/>
                <a:gd name="connsiteY42" fmla="*/ 287851 h 606016"/>
                <a:gd name="connsiteX43" fmla="*/ 503397 w 606933"/>
                <a:gd name="connsiteY43" fmla="*/ 287851 h 606016"/>
                <a:gd name="connsiteX44" fmla="*/ 553987 w 606933"/>
                <a:gd name="connsiteY44" fmla="*/ 250225 h 606016"/>
                <a:gd name="connsiteX45" fmla="*/ 303361 w 606933"/>
                <a:gd name="connsiteY45" fmla="*/ 231794 h 606016"/>
                <a:gd name="connsiteX46" fmla="*/ 232049 w 606933"/>
                <a:gd name="connsiteY46" fmla="*/ 302996 h 606016"/>
                <a:gd name="connsiteX47" fmla="*/ 249099 w 606933"/>
                <a:gd name="connsiteY47" fmla="*/ 320115 h 606016"/>
                <a:gd name="connsiteX48" fmla="*/ 266150 w 606933"/>
                <a:gd name="connsiteY48" fmla="*/ 302996 h 606016"/>
                <a:gd name="connsiteX49" fmla="*/ 303455 w 606933"/>
                <a:gd name="connsiteY49" fmla="*/ 265749 h 606016"/>
                <a:gd name="connsiteX50" fmla="*/ 320412 w 606933"/>
                <a:gd name="connsiteY50" fmla="*/ 248819 h 606016"/>
                <a:gd name="connsiteX51" fmla="*/ 303361 w 606933"/>
                <a:gd name="connsiteY51" fmla="*/ 231794 h 606016"/>
                <a:gd name="connsiteX52" fmla="*/ 303455 w 606933"/>
                <a:gd name="connsiteY52" fmla="*/ 188904 h 606016"/>
                <a:gd name="connsiteX53" fmla="*/ 417818 w 606933"/>
                <a:gd name="connsiteY53" fmla="*/ 302996 h 606016"/>
                <a:gd name="connsiteX54" fmla="*/ 303455 w 606933"/>
                <a:gd name="connsiteY54" fmla="*/ 417183 h 606016"/>
                <a:gd name="connsiteX55" fmla="*/ 189186 w 606933"/>
                <a:gd name="connsiteY55" fmla="*/ 302996 h 606016"/>
                <a:gd name="connsiteX56" fmla="*/ 303455 w 606933"/>
                <a:gd name="connsiteY56" fmla="*/ 188904 h 606016"/>
                <a:gd name="connsiteX57" fmla="*/ 480677 w 606933"/>
                <a:gd name="connsiteY57" fmla="*/ 73506 h 606016"/>
                <a:gd name="connsiteX58" fmla="*/ 518018 w 606933"/>
                <a:gd name="connsiteY58" fmla="*/ 88889 h 606016"/>
                <a:gd name="connsiteX59" fmla="*/ 518018 w 606933"/>
                <a:gd name="connsiteY59" fmla="*/ 163406 h 606016"/>
                <a:gd name="connsiteX60" fmla="*/ 458574 w 606933"/>
                <a:gd name="connsiteY60" fmla="*/ 173944 h 606016"/>
                <a:gd name="connsiteX61" fmla="*/ 416275 w 606933"/>
                <a:gd name="connsiteY61" fmla="*/ 216283 h 606016"/>
                <a:gd name="connsiteX62" fmla="*/ 390368 w 606933"/>
                <a:gd name="connsiteY62" fmla="*/ 190503 h 606016"/>
                <a:gd name="connsiteX63" fmla="*/ 405818 w 606933"/>
                <a:gd name="connsiteY63" fmla="*/ 175073 h 606016"/>
                <a:gd name="connsiteX64" fmla="*/ 432855 w 606933"/>
                <a:gd name="connsiteY64" fmla="*/ 148258 h 606016"/>
                <a:gd name="connsiteX65" fmla="*/ 443406 w 606933"/>
                <a:gd name="connsiteY65" fmla="*/ 88889 h 606016"/>
                <a:gd name="connsiteX66" fmla="*/ 480677 w 606933"/>
                <a:gd name="connsiteY66" fmla="*/ 73506 h 606016"/>
                <a:gd name="connsiteX67" fmla="*/ 126232 w 606933"/>
                <a:gd name="connsiteY67" fmla="*/ 73247 h 606016"/>
                <a:gd name="connsiteX68" fmla="*/ 179075 w 606933"/>
                <a:gd name="connsiteY68" fmla="*/ 126039 h 606016"/>
                <a:gd name="connsiteX69" fmla="*/ 174177 w 606933"/>
                <a:gd name="connsiteY69" fmla="*/ 148247 h 606016"/>
                <a:gd name="connsiteX70" fmla="*/ 216565 w 606933"/>
                <a:gd name="connsiteY70" fmla="*/ 190499 h 606016"/>
                <a:gd name="connsiteX71" fmla="*/ 190755 w 606933"/>
                <a:gd name="connsiteY71" fmla="*/ 216283 h 606016"/>
                <a:gd name="connsiteX72" fmla="*/ 148462 w 606933"/>
                <a:gd name="connsiteY72" fmla="*/ 173937 h 606016"/>
                <a:gd name="connsiteX73" fmla="*/ 126232 w 606933"/>
                <a:gd name="connsiteY73" fmla="*/ 178830 h 606016"/>
                <a:gd name="connsiteX74" fmla="*/ 73388 w 606933"/>
                <a:gd name="connsiteY74" fmla="*/ 126039 h 606016"/>
                <a:gd name="connsiteX75" fmla="*/ 126232 w 606933"/>
                <a:gd name="connsiteY75" fmla="*/ 73247 h 606016"/>
                <a:gd name="connsiteX76" fmla="*/ 303420 w 606933"/>
                <a:gd name="connsiteY76" fmla="*/ 0 h 606016"/>
                <a:gd name="connsiteX77" fmla="*/ 356356 w 606933"/>
                <a:gd name="connsiteY77" fmla="*/ 52775 h 606016"/>
                <a:gd name="connsiteX78" fmla="*/ 321693 w 606933"/>
                <a:gd name="connsiteY78" fmla="*/ 102352 h 606016"/>
                <a:gd name="connsiteX79" fmla="*/ 321693 w 606933"/>
                <a:gd name="connsiteY79" fmla="*/ 162089 h 606016"/>
                <a:gd name="connsiteX80" fmla="*/ 303420 w 606933"/>
                <a:gd name="connsiteY80" fmla="*/ 160960 h 606016"/>
                <a:gd name="connsiteX81" fmla="*/ 285241 w 606933"/>
                <a:gd name="connsiteY81" fmla="*/ 162089 h 606016"/>
                <a:gd name="connsiteX82" fmla="*/ 285241 w 606933"/>
                <a:gd name="connsiteY82" fmla="*/ 102352 h 606016"/>
                <a:gd name="connsiteX83" fmla="*/ 250578 w 606933"/>
                <a:gd name="connsiteY83" fmla="*/ 52775 h 606016"/>
                <a:gd name="connsiteX84" fmla="*/ 303420 w 606933"/>
                <a:gd name="connsiteY84" fmla="*/ 0 h 606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606933" h="606016">
                  <a:moveTo>
                    <a:pt x="285241" y="444068"/>
                  </a:moveTo>
                  <a:cubicBezTo>
                    <a:pt x="291175" y="444820"/>
                    <a:pt x="297297" y="445197"/>
                    <a:pt x="303420" y="445197"/>
                  </a:cubicBezTo>
                  <a:cubicBezTo>
                    <a:pt x="309637" y="445197"/>
                    <a:pt x="315665" y="444820"/>
                    <a:pt x="321693" y="444068"/>
                  </a:cubicBezTo>
                  <a:lnTo>
                    <a:pt x="321693" y="466921"/>
                  </a:lnTo>
                  <a:lnTo>
                    <a:pt x="321693" y="503693"/>
                  </a:lnTo>
                  <a:cubicBezTo>
                    <a:pt x="341850" y="511029"/>
                    <a:pt x="356356" y="530497"/>
                    <a:pt x="356356" y="553162"/>
                  </a:cubicBezTo>
                  <a:cubicBezTo>
                    <a:pt x="356356" y="582410"/>
                    <a:pt x="332620" y="606016"/>
                    <a:pt x="303420" y="606016"/>
                  </a:cubicBezTo>
                  <a:cubicBezTo>
                    <a:pt x="274220" y="606016"/>
                    <a:pt x="250578" y="582316"/>
                    <a:pt x="250578" y="553162"/>
                  </a:cubicBezTo>
                  <a:cubicBezTo>
                    <a:pt x="250578" y="530497"/>
                    <a:pt x="264989" y="511029"/>
                    <a:pt x="285241" y="503693"/>
                  </a:cubicBezTo>
                  <a:lnTo>
                    <a:pt x="285241" y="466921"/>
                  </a:lnTo>
                  <a:close/>
                  <a:moveTo>
                    <a:pt x="416083" y="389803"/>
                  </a:moveTo>
                  <a:lnTo>
                    <a:pt x="458471" y="432034"/>
                  </a:lnTo>
                  <a:cubicBezTo>
                    <a:pt x="465253" y="428931"/>
                    <a:pt x="472789" y="427143"/>
                    <a:pt x="480701" y="427143"/>
                  </a:cubicBezTo>
                  <a:cubicBezTo>
                    <a:pt x="509808" y="427143"/>
                    <a:pt x="533451" y="450752"/>
                    <a:pt x="533545" y="480003"/>
                  </a:cubicBezTo>
                  <a:cubicBezTo>
                    <a:pt x="533545" y="509161"/>
                    <a:pt x="509808" y="532769"/>
                    <a:pt x="480701" y="532769"/>
                  </a:cubicBezTo>
                  <a:cubicBezTo>
                    <a:pt x="451407" y="532769"/>
                    <a:pt x="427764" y="509067"/>
                    <a:pt x="427764" y="480003"/>
                  </a:cubicBezTo>
                  <a:cubicBezTo>
                    <a:pt x="427764" y="471914"/>
                    <a:pt x="429553" y="464578"/>
                    <a:pt x="432662" y="457806"/>
                  </a:cubicBezTo>
                  <a:lnTo>
                    <a:pt x="390368" y="415480"/>
                  </a:lnTo>
                  <a:cubicBezTo>
                    <a:pt x="400070" y="408144"/>
                    <a:pt x="408736" y="399491"/>
                    <a:pt x="416083" y="389803"/>
                  </a:cubicBezTo>
                  <a:close/>
                  <a:moveTo>
                    <a:pt x="190658" y="389803"/>
                  </a:moveTo>
                  <a:cubicBezTo>
                    <a:pt x="198194" y="399491"/>
                    <a:pt x="206862" y="408144"/>
                    <a:pt x="216283" y="415480"/>
                  </a:cubicBezTo>
                  <a:lnTo>
                    <a:pt x="174076" y="457806"/>
                  </a:lnTo>
                  <a:cubicBezTo>
                    <a:pt x="177185" y="464578"/>
                    <a:pt x="178975" y="472103"/>
                    <a:pt x="178975" y="480003"/>
                  </a:cubicBezTo>
                  <a:cubicBezTo>
                    <a:pt x="178975" y="509161"/>
                    <a:pt x="155234" y="532769"/>
                    <a:pt x="126123" y="532769"/>
                  </a:cubicBezTo>
                  <a:cubicBezTo>
                    <a:pt x="96823" y="532769"/>
                    <a:pt x="73176" y="509161"/>
                    <a:pt x="73176" y="480003"/>
                  </a:cubicBezTo>
                  <a:cubicBezTo>
                    <a:pt x="73176" y="450752"/>
                    <a:pt x="96917" y="427143"/>
                    <a:pt x="126123" y="427143"/>
                  </a:cubicBezTo>
                  <a:cubicBezTo>
                    <a:pt x="134131" y="427143"/>
                    <a:pt x="141573" y="428931"/>
                    <a:pt x="148357" y="432034"/>
                  </a:cubicBezTo>
                  <a:close/>
                  <a:moveTo>
                    <a:pt x="52836" y="253330"/>
                  </a:moveTo>
                  <a:cubicBezTo>
                    <a:pt x="75628" y="253330"/>
                    <a:pt x="95030" y="267628"/>
                    <a:pt x="102470" y="287852"/>
                  </a:cubicBezTo>
                  <a:lnTo>
                    <a:pt x="161711" y="287852"/>
                  </a:lnTo>
                  <a:cubicBezTo>
                    <a:pt x="161240" y="292838"/>
                    <a:pt x="160958" y="297917"/>
                    <a:pt x="160958" y="302997"/>
                  </a:cubicBezTo>
                  <a:cubicBezTo>
                    <a:pt x="160958" y="310334"/>
                    <a:pt x="161617" y="317483"/>
                    <a:pt x="162653" y="324350"/>
                  </a:cubicBezTo>
                  <a:lnTo>
                    <a:pt x="102470" y="324350"/>
                  </a:lnTo>
                  <a:cubicBezTo>
                    <a:pt x="95030" y="344386"/>
                    <a:pt x="75628" y="358872"/>
                    <a:pt x="52836" y="358966"/>
                  </a:cubicBezTo>
                  <a:cubicBezTo>
                    <a:pt x="23640" y="358966"/>
                    <a:pt x="0" y="335355"/>
                    <a:pt x="0" y="306195"/>
                  </a:cubicBezTo>
                  <a:cubicBezTo>
                    <a:pt x="0" y="276941"/>
                    <a:pt x="23734" y="253330"/>
                    <a:pt x="52836" y="253330"/>
                  </a:cubicBezTo>
                  <a:close/>
                  <a:moveTo>
                    <a:pt x="553987" y="250225"/>
                  </a:moveTo>
                  <a:cubicBezTo>
                    <a:pt x="583192" y="250225"/>
                    <a:pt x="606933" y="273930"/>
                    <a:pt x="606933" y="302996"/>
                  </a:cubicBezTo>
                  <a:cubicBezTo>
                    <a:pt x="606933" y="332250"/>
                    <a:pt x="583192" y="355861"/>
                    <a:pt x="553987" y="355861"/>
                  </a:cubicBezTo>
                  <a:cubicBezTo>
                    <a:pt x="532413" y="355861"/>
                    <a:pt x="513854" y="342880"/>
                    <a:pt x="505658" y="324349"/>
                  </a:cubicBezTo>
                  <a:lnTo>
                    <a:pt x="444139" y="324349"/>
                  </a:lnTo>
                  <a:cubicBezTo>
                    <a:pt x="445270" y="317294"/>
                    <a:pt x="445741" y="310333"/>
                    <a:pt x="445741" y="302996"/>
                  </a:cubicBezTo>
                  <a:cubicBezTo>
                    <a:pt x="445741" y="297916"/>
                    <a:pt x="445458" y="292837"/>
                    <a:pt x="444987" y="287851"/>
                  </a:cubicBezTo>
                  <a:lnTo>
                    <a:pt x="503397" y="287851"/>
                  </a:lnTo>
                  <a:cubicBezTo>
                    <a:pt x="509897" y="266028"/>
                    <a:pt x="530152" y="250225"/>
                    <a:pt x="553987" y="250225"/>
                  </a:cubicBezTo>
                  <a:close/>
                  <a:moveTo>
                    <a:pt x="303361" y="231794"/>
                  </a:moveTo>
                  <a:cubicBezTo>
                    <a:pt x="264078" y="231794"/>
                    <a:pt x="232049" y="263774"/>
                    <a:pt x="232049" y="302996"/>
                  </a:cubicBezTo>
                  <a:cubicBezTo>
                    <a:pt x="232049" y="312402"/>
                    <a:pt x="239679" y="320115"/>
                    <a:pt x="249099" y="320115"/>
                  </a:cubicBezTo>
                  <a:cubicBezTo>
                    <a:pt x="258520" y="320115"/>
                    <a:pt x="266150" y="312402"/>
                    <a:pt x="266150" y="302996"/>
                  </a:cubicBezTo>
                  <a:cubicBezTo>
                    <a:pt x="266150" y="282492"/>
                    <a:pt x="282919" y="265749"/>
                    <a:pt x="303455" y="265749"/>
                  </a:cubicBezTo>
                  <a:cubicBezTo>
                    <a:pt x="312875" y="265749"/>
                    <a:pt x="320600" y="258225"/>
                    <a:pt x="320412" y="248819"/>
                  </a:cubicBezTo>
                  <a:cubicBezTo>
                    <a:pt x="320412" y="239413"/>
                    <a:pt x="312781" y="231794"/>
                    <a:pt x="303361" y="231794"/>
                  </a:cubicBezTo>
                  <a:close/>
                  <a:moveTo>
                    <a:pt x="303455" y="188904"/>
                  </a:moveTo>
                  <a:cubicBezTo>
                    <a:pt x="366665" y="188904"/>
                    <a:pt x="417818" y="239978"/>
                    <a:pt x="417818" y="302996"/>
                  </a:cubicBezTo>
                  <a:cubicBezTo>
                    <a:pt x="417818" y="366109"/>
                    <a:pt x="366665" y="417183"/>
                    <a:pt x="303455" y="417183"/>
                  </a:cubicBezTo>
                  <a:cubicBezTo>
                    <a:pt x="240339" y="417183"/>
                    <a:pt x="189186" y="366109"/>
                    <a:pt x="189186" y="302996"/>
                  </a:cubicBezTo>
                  <a:cubicBezTo>
                    <a:pt x="189186" y="239978"/>
                    <a:pt x="240339" y="188904"/>
                    <a:pt x="303455" y="188904"/>
                  </a:cubicBezTo>
                  <a:close/>
                  <a:moveTo>
                    <a:pt x="480677" y="73506"/>
                  </a:moveTo>
                  <a:cubicBezTo>
                    <a:pt x="494184" y="73506"/>
                    <a:pt x="507702" y="78634"/>
                    <a:pt x="518018" y="88889"/>
                  </a:cubicBezTo>
                  <a:cubicBezTo>
                    <a:pt x="538555" y="109494"/>
                    <a:pt x="538555" y="142895"/>
                    <a:pt x="518018" y="163406"/>
                  </a:cubicBezTo>
                  <a:cubicBezTo>
                    <a:pt x="501909" y="179495"/>
                    <a:pt x="478074" y="182976"/>
                    <a:pt x="458574" y="173944"/>
                  </a:cubicBezTo>
                  <a:lnTo>
                    <a:pt x="416275" y="216283"/>
                  </a:lnTo>
                  <a:cubicBezTo>
                    <a:pt x="408738" y="206592"/>
                    <a:pt x="400071" y="197936"/>
                    <a:pt x="390368" y="190503"/>
                  </a:cubicBezTo>
                  <a:lnTo>
                    <a:pt x="405818" y="175073"/>
                  </a:lnTo>
                  <a:lnTo>
                    <a:pt x="432855" y="148258"/>
                  </a:lnTo>
                  <a:cubicBezTo>
                    <a:pt x="423811" y="128782"/>
                    <a:pt x="427297" y="104978"/>
                    <a:pt x="443406" y="88889"/>
                  </a:cubicBezTo>
                  <a:cubicBezTo>
                    <a:pt x="453674" y="78634"/>
                    <a:pt x="467170" y="73506"/>
                    <a:pt x="480677" y="73506"/>
                  </a:cubicBezTo>
                  <a:close/>
                  <a:moveTo>
                    <a:pt x="126232" y="73247"/>
                  </a:moveTo>
                  <a:cubicBezTo>
                    <a:pt x="155526" y="73247"/>
                    <a:pt x="179075" y="96961"/>
                    <a:pt x="179075" y="126039"/>
                  </a:cubicBezTo>
                  <a:cubicBezTo>
                    <a:pt x="179075" y="134037"/>
                    <a:pt x="177380" y="141471"/>
                    <a:pt x="174177" y="148247"/>
                  </a:cubicBezTo>
                  <a:lnTo>
                    <a:pt x="216565" y="190499"/>
                  </a:lnTo>
                  <a:cubicBezTo>
                    <a:pt x="206863" y="197933"/>
                    <a:pt x="198197" y="206590"/>
                    <a:pt x="190755" y="216283"/>
                  </a:cubicBezTo>
                  <a:lnTo>
                    <a:pt x="148462" y="173937"/>
                  </a:lnTo>
                  <a:cubicBezTo>
                    <a:pt x="141680" y="177136"/>
                    <a:pt x="134144" y="178830"/>
                    <a:pt x="126232" y="178830"/>
                  </a:cubicBezTo>
                  <a:cubicBezTo>
                    <a:pt x="97125" y="178830"/>
                    <a:pt x="73482" y="155304"/>
                    <a:pt x="73388" y="126039"/>
                  </a:cubicBezTo>
                  <a:cubicBezTo>
                    <a:pt x="73388" y="96773"/>
                    <a:pt x="97125" y="73247"/>
                    <a:pt x="126232" y="73247"/>
                  </a:cubicBezTo>
                  <a:close/>
                  <a:moveTo>
                    <a:pt x="303420" y="0"/>
                  </a:moveTo>
                  <a:cubicBezTo>
                    <a:pt x="332714" y="0"/>
                    <a:pt x="356356" y="23707"/>
                    <a:pt x="356356" y="52775"/>
                  </a:cubicBezTo>
                  <a:cubicBezTo>
                    <a:pt x="356356" y="75541"/>
                    <a:pt x="341850" y="94920"/>
                    <a:pt x="321693" y="102352"/>
                  </a:cubicBezTo>
                  <a:lnTo>
                    <a:pt x="321693" y="162089"/>
                  </a:lnTo>
                  <a:cubicBezTo>
                    <a:pt x="315759" y="161336"/>
                    <a:pt x="309637" y="160960"/>
                    <a:pt x="303420" y="160960"/>
                  </a:cubicBezTo>
                  <a:cubicBezTo>
                    <a:pt x="297297" y="160960"/>
                    <a:pt x="291269" y="161336"/>
                    <a:pt x="285241" y="162089"/>
                  </a:cubicBezTo>
                  <a:lnTo>
                    <a:pt x="285241" y="102352"/>
                  </a:lnTo>
                  <a:cubicBezTo>
                    <a:pt x="264989" y="94920"/>
                    <a:pt x="250578" y="75541"/>
                    <a:pt x="250578" y="52775"/>
                  </a:cubicBezTo>
                  <a:cubicBezTo>
                    <a:pt x="250578" y="23613"/>
                    <a:pt x="274314" y="0"/>
                    <a:pt x="303420" y="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2000" b="1" i="1" dirty="0"/>
            </a:p>
          </p:txBody>
        </p:sp>
      </p:grpSp>
      <p:sp>
        <p:nvSpPr>
          <p:cNvPr id="10" name="ï$ļiḑé">
            <a:extLst>
              <a:ext uri="{FF2B5EF4-FFF2-40B4-BE49-F238E27FC236}">
                <a16:creationId xmlns:a16="http://schemas.microsoft.com/office/drawing/2014/main" xmlns="" id="{731721F3-CB42-4AD9-9E1A-8BA745A059CC}"/>
              </a:ext>
            </a:extLst>
          </p:cNvPr>
          <p:cNvSpPr/>
          <p:nvPr/>
        </p:nvSpPr>
        <p:spPr>
          <a:xfrm>
            <a:off x="51510" y="4952315"/>
            <a:ext cx="3987857" cy="120083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</p:spPr>
        <p:txBody>
          <a:bodyPr wrap="square" lIns="91440" tIns="45720" rIns="91440" bIns="45720" anchor="ctr" anchorCtr="0">
            <a:normAutofit fontScale="25000" lnSpcReduction="20000"/>
          </a:bodyPr>
          <a:lstStyle/>
          <a:p>
            <a:pPr algn="ctr" defTabSz="457200"/>
            <a:endParaRPr sz="3999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ïsľïḍé">
            <a:extLst>
              <a:ext uri="{FF2B5EF4-FFF2-40B4-BE49-F238E27FC236}">
                <a16:creationId xmlns:a16="http://schemas.microsoft.com/office/drawing/2014/main" xmlns="" id="{3A53B58C-99F0-4FBF-B4BF-03FE60B83F93}"/>
              </a:ext>
            </a:extLst>
          </p:cNvPr>
          <p:cNvSpPr/>
          <p:nvPr/>
        </p:nvSpPr>
        <p:spPr>
          <a:xfrm>
            <a:off x="1671735" y="4239433"/>
            <a:ext cx="3987857" cy="191371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solidFill>
            <a:srgbClr val="BABABA"/>
          </a:solidFill>
          <a:ln>
            <a:noFill/>
          </a:ln>
          <a:effectLst/>
        </p:spPr>
        <p:txBody>
          <a:bodyPr wrap="square" lIns="91440" tIns="45720" rIns="91440" bIns="45720" anchor="ctr" anchorCtr="0">
            <a:normAutofit fontScale="2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3999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işḷiďe">
            <a:extLst>
              <a:ext uri="{FF2B5EF4-FFF2-40B4-BE49-F238E27FC236}">
                <a16:creationId xmlns:a16="http://schemas.microsoft.com/office/drawing/2014/main" xmlns="" id="{439BE294-4ACC-48F2-9882-4D60DF30EC84}"/>
              </a:ext>
            </a:extLst>
          </p:cNvPr>
          <p:cNvSpPr/>
          <p:nvPr/>
        </p:nvSpPr>
        <p:spPr>
          <a:xfrm>
            <a:off x="3291958" y="4562043"/>
            <a:ext cx="3987857" cy="159110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solidFill>
            <a:srgbClr val="009DA0"/>
          </a:solidFill>
          <a:ln>
            <a:noFill/>
          </a:ln>
          <a:effectLst/>
        </p:spPr>
        <p:txBody>
          <a:bodyPr wrap="square" lIns="91440" tIns="45720" rIns="91440" bIns="45720" anchor="ctr" anchorCtr="0">
            <a:normAutofit fontScale="2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3999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iSļîḓê">
            <a:extLst>
              <a:ext uri="{FF2B5EF4-FFF2-40B4-BE49-F238E27FC236}">
                <a16:creationId xmlns:a16="http://schemas.microsoft.com/office/drawing/2014/main" xmlns="" id="{31557A5B-1E5B-4225-B6D2-51F61A098503}"/>
              </a:ext>
            </a:extLst>
          </p:cNvPr>
          <p:cNvSpPr/>
          <p:nvPr/>
        </p:nvSpPr>
        <p:spPr>
          <a:xfrm>
            <a:off x="4912183" y="3816350"/>
            <a:ext cx="3987857" cy="2336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solidFill>
            <a:srgbClr val="E8B13E">
              <a:alpha val="80000"/>
            </a:srgbClr>
          </a:solidFill>
          <a:ln>
            <a:noFill/>
          </a:ln>
          <a:effectLst/>
        </p:spPr>
        <p:txBody>
          <a:bodyPr wrap="square" lIns="91440" tIns="45720" rIns="91440" bIns="45720" anchor="ctr" anchorCtr="0">
            <a:normAutofit fontScale="2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3999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ïṡľiďê">
            <a:extLst>
              <a:ext uri="{FF2B5EF4-FFF2-40B4-BE49-F238E27FC236}">
                <a16:creationId xmlns:a16="http://schemas.microsoft.com/office/drawing/2014/main" xmlns="" id="{914C931C-0DCF-4BE1-8845-06A46D4C6AAE}"/>
              </a:ext>
            </a:extLst>
          </p:cNvPr>
          <p:cNvSpPr/>
          <p:nvPr/>
        </p:nvSpPr>
        <p:spPr>
          <a:xfrm>
            <a:off x="6532409" y="4725224"/>
            <a:ext cx="3987857" cy="142792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</p:spPr>
        <p:txBody>
          <a:bodyPr wrap="square" lIns="91440" tIns="45720" rIns="91440" bIns="45720" anchor="ctr" anchorCtr="0">
            <a:normAutofit fontScale="2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3999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íṥ1îdè">
            <a:extLst>
              <a:ext uri="{FF2B5EF4-FFF2-40B4-BE49-F238E27FC236}">
                <a16:creationId xmlns:a16="http://schemas.microsoft.com/office/drawing/2014/main" xmlns="" id="{1F4B9DB1-75C0-4B8E-B518-6E9EF72E9E91}"/>
              </a:ext>
            </a:extLst>
          </p:cNvPr>
          <p:cNvSpPr/>
          <p:nvPr/>
        </p:nvSpPr>
        <p:spPr>
          <a:xfrm>
            <a:off x="8152633" y="4843875"/>
            <a:ext cx="3987857" cy="1309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solidFill>
            <a:srgbClr val="BFBFBF">
              <a:alpha val="69000"/>
            </a:srgbClr>
          </a:solidFill>
          <a:ln>
            <a:noFill/>
          </a:ln>
          <a:effectLst/>
        </p:spPr>
        <p:txBody>
          <a:bodyPr wrap="square" lIns="91440" tIns="45720" rIns="91440" bIns="45720" anchor="ctr" anchorCtr="0">
            <a:normAutofit fontScale="2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3999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16" name="í$ḻíḋê">
            <a:extLst>
              <a:ext uri="{FF2B5EF4-FFF2-40B4-BE49-F238E27FC236}">
                <a16:creationId xmlns:a16="http://schemas.microsoft.com/office/drawing/2014/main" xmlns="" id="{D6C44539-6F4C-4F73-914B-44658B6EEB19}"/>
              </a:ext>
            </a:extLst>
          </p:cNvPr>
          <p:cNvGrpSpPr/>
          <p:nvPr/>
        </p:nvGrpSpPr>
        <p:grpSpPr>
          <a:xfrm>
            <a:off x="1304620" y="2380877"/>
            <a:ext cx="1481636" cy="1061297"/>
            <a:chOff x="673101" y="2386753"/>
            <a:chExt cx="1481636" cy="1061297"/>
          </a:xfrm>
          <a:solidFill>
            <a:schemeClr val="bg1"/>
          </a:solidFill>
        </p:grpSpPr>
        <p:sp>
          <p:nvSpPr>
            <p:cNvPr id="44" name="íŝḻíďé">
              <a:extLst>
                <a:ext uri="{FF2B5EF4-FFF2-40B4-BE49-F238E27FC236}">
                  <a16:creationId xmlns:a16="http://schemas.microsoft.com/office/drawing/2014/main" xmlns="" id="{8163245C-B7EA-4976-89A5-0DBF0C461BA6}"/>
                </a:ext>
              </a:extLst>
            </p:cNvPr>
            <p:cNvSpPr txBox="1"/>
            <p:nvPr/>
          </p:nvSpPr>
          <p:spPr>
            <a:xfrm>
              <a:off x="673101" y="2833517"/>
              <a:ext cx="1481636" cy="61453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91440" tIns="45720" rIns="91440" bIns="45720" anchor="t" anchorCtr="0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100" dirty="0"/>
                <a:t>单击此处添加标题或将你需要的内容粘贴此处</a:t>
              </a: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en-US" altLang="zh-CN" sz="1100" dirty="0"/>
            </a:p>
          </p:txBody>
        </p:sp>
        <p:sp>
          <p:nvSpPr>
            <p:cNvPr id="45" name="íṥļidé">
              <a:extLst>
                <a:ext uri="{FF2B5EF4-FFF2-40B4-BE49-F238E27FC236}">
                  <a16:creationId xmlns:a16="http://schemas.microsoft.com/office/drawing/2014/main" xmlns="" id="{0B164B65-32ED-4383-9E30-2BB7767DB2E4}"/>
                </a:ext>
              </a:extLst>
            </p:cNvPr>
            <p:cNvSpPr/>
            <p:nvPr/>
          </p:nvSpPr>
          <p:spPr>
            <a:xfrm>
              <a:off x="673101" y="2386753"/>
              <a:ext cx="1481636" cy="446763"/>
            </a:xfrm>
            <a:prstGeom prst="rect">
              <a:avLst/>
            </a:prstGeom>
            <a:grpFill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zh-CN" altLang="en-US" b="1" dirty="0"/>
                <a:t>添加标题</a:t>
              </a:r>
            </a:p>
          </p:txBody>
        </p:sp>
      </p:grpSp>
      <p:grpSp>
        <p:nvGrpSpPr>
          <p:cNvPr id="17" name="îŝlïďè">
            <a:extLst>
              <a:ext uri="{FF2B5EF4-FFF2-40B4-BE49-F238E27FC236}">
                <a16:creationId xmlns:a16="http://schemas.microsoft.com/office/drawing/2014/main" xmlns="" id="{87EF969E-76D2-4928-A694-532C4D67A96E}"/>
              </a:ext>
            </a:extLst>
          </p:cNvPr>
          <p:cNvGrpSpPr/>
          <p:nvPr/>
        </p:nvGrpSpPr>
        <p:grpSpPr>
          <a:xfrm>
            <a:off x="2924845" y="2380877"/>
            <a:ext cx="1481636" cy="1061297"/>
            <a:chOff x="2488149" y="2386753"/>
            <a:chExt cx="1481636" cy="1061297"/>
          </a:xfrm>
          <a:solidFill>
            <a:schemeClr val="bg1"/>
          </a:solidFill>
        </p:grpSpPr>
        <p:sp>
          <p:nvSpPr>
            <p:cNvPr id="42" name="iṧľïďé">
              <a:extLst>
                <a:ext uri="{FF2B5EF4-FFF2-40B4-BE49-F238E27FC236}">
                  <a16:creationId xmlns:a16="http://schemas.microsoft.com/office/drawing/2014/main" xmlns="" id="{F19AB6ED-E19C-4BD1-B944-054677074EE8}"/>
                </a:ext>
              </a:extLst>
            </p:cNvPr>
            <p:cNvSpPr txBox="1"/>
            <p:nvPr/>
          </p:nvSpPr>
          <p:spPr>
            <a:xfrm>
              <a:off x="2488149" y="2833517"/>
              <a:ext cx="1481636" cy="61453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91440" tIns="45720" rIns="91440" bIns="45720" anchor="t" anchorCtr="0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  <p:sp>
          <p:nvSpPr>
            <p:cNvPr id="43" name="iṡľîḍè">
              <a:extLst>
                <a:ext uri="{FF2B5EF4-FFF2-40B4-BE49-F238E27FC236}">
                  <a16:creationId xmlns:a16="http://schemas.microsoft.com/office/drawing/2014/main" xmlns="" id="{1CA32180-4604-4C25-A79D-7FFAEC7A9C30}"/>
                </a:ext>
              </a:extLst>
            </p:cNvPr>
            <p:cNvSpPr/>
            <p:nvPr/>
          </p:nvSpPr>
          <p:spPr>
            <a:xfrm>
              <a:off x="2488149" y="2386753"/>
              <a:ext cx="1481636" cy="446763"/>
            </a:xfrm>
            <a:prstGeom prst="rect">
              <a:avLst/>
            </a:prstGeom>
            <a:grpFill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zh-CN" altLang="en-US" b="1" dirty="0"/>
                <a:t>添加标题</a:t>
              </a:r>
            </a:p>
          </p:txBody>
        </p:sp>
      </p:grpSp>
      <p:grpSp>
        <p:nvGrpSpPr>
          <p:cNvPr id="18" name="îṡḻïḑe">
            <a:extLst>
              <a:ext uri="{FF2B5EF4-FFF2-40B4-BE49-F238E27FC236}">
                <a16:creationId xmlns:a16="http://schemas.microsoft.com/office/drawing/2014/main" xmlns="" id="{4468476E-809E-437D-A436-C8B1E28C53D8}"/>
              </a:ext>
            </a:extLst>
          </p:cNvPr>
          <p:cNvGrpSpPr/>
          <p:nvPr/>
        </p:nvGrpSpPr>
        <p:grpSpPr>
          <a:xfrm>
            <a:off x="4545068" y="2380877"/>
            <a:ext cx="1481636" cy="1061297"/>
            <a:chOff x="4303197" y="2386753"/>
            <a:chExt cx="1481636" cy="1061297"/>
          </a:xfrm>
          <a:solidFill>
            <a:schemeClr val="bg1"/>
          </a:solidFill>
        </p:grpSpPr>
        <p:sp>
          <p:nvSpPr>
            <p:cNvPr id="40" name="iṧ1îḍê">
              <a:extLst>
                <a:ext uri="{FF2B5EF4-FFF2-40B4-BE49-F238E27FC236}">
                  <a16:creationId xmlns:a16="http://schemas.microsoft.com/office/drawing/2014/main" xmlns="" id="{B5C610FE-BDBE-4765-A324-F8FFE520D2D9}"/>
                </a:ext>
              </a:extLst>
            </p:cNvPr>
            <p:cNvSpPr txBox="1"/>
            <p:nvPr/>
          </p:nvSpPr>
          <p:spPr>
            <a:xfrm>
              <a:off x="4303197" y="2833517"/>
              <a:ext cx="1481636" cy="61453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91440" tIns="45720" rIns="91440" bIns="45720" anchor="t" anchorCtr="0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  <p:sp>
          <p:nvSpPr>
            <p:cNvPr id="41" name="îṩḻiḑe">
              <a:extLst>
                <a:ext uri="{FF2B5EF4-FFF2-40B4-BE49-F238E27FC236}">
                  <a16:creationId xmlns:a16="http://schemas.microsoft.com/office/drawing/2014/main" xmlns="" id="{82ECF60D-67EB-4F91-9B88-9FDCB29C63D5}"/>
                </a:ext>
              </a:extLst>
            </p:cNvPr>
            <p:cNvSpPr/>
            <p:nvPr/>
          </p:nvSpPr>
          <p:spPr>
            <a:xfrm>
              <a:off x="4303197" y="2386753"/>
              <a:ext cx="1481636" cy="446763"/>
            </a:xfrm>
            <a:prstGeom prst="rect">
              <a:avLst/>
            </a:prstGeom>
            <a:grpFill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zh-CN" altLang="en-US" b="1" dirty="0"/>
                <a:t>添加标题</a:t>
              </a:r>
            </a:p>
          </p:txBody>
        </p:sp>
      </p:grpSp>
      <p:grpSp>
        <p:nvGrpSpPr>
          <p:cNvPr id="19" name="îṧľîďè">
            <a:extLst>
              <a:ext uri="{FF2B5EF4-FFF2-40B4-BE49-F238E27FC236}">
                <a16:creationId xmlns:a16="http://schemas.microsoft.com/office/drawing/2014/main" xmlns="" id="{A52E03CE-F457-41E8-8986-B781EDFD9CFA}"/>
              </a:ext>
            </a:extLst>
          </p:cNvPr>
          <p:cNvGrpSpPr/>
          <p:nvPr/>
        </p:nvGrpSpPr>
        <p:grpSpPr>
          <a:xfrm>
            <a:off x="6165293" y="2380877"/>
            <a:ext cx="1481636" cy="1061297"/>
            <a:chOff x="6118245" y="2386753"/>
            <a:chExt cx="1481636" cy="1061297"/>
          </a:xfrm>
          <a:solidFill>
            <a:schemeClr val="bg1"/>
          </a:solidFill>
        </p:grpSpPr>
        <p:sp>
          <p:nvSpPr>
            <p:cNvPr id="38" name="iṧ1ïḋe">
              <a:extLst>
                <a:ext uri="{FF2B5EF4-FFF2-40B4-BE49-F238E27FC236}">
                  <a16:creationId xmlns:a16="http://schemas.microsoft.com/office/drawing/2014/main" xmlns="" id="{1845C12D-23A2-4C12-ACA7-7186719A3114}"/>
                </a:ext>
              </a:extLst>
            </p:cNvPr>
            <p:cNvSpPr txBox="1"/>
            <p:nvPr/>
          </p:nvSpPr>
          <p:spPr>
            <a:xfrm>
              <a:off x="6118245" y="2833517"/>
              <a:ext cx="1481636" cy="61453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91440" tIns="45720" rIns="91440" bIns="45720" anchor="t" anchorCtr="0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  <p:sp>
          <p:nvSpPr>
            <p:cNvPr id="39" name="íṣlïde">
              <a:extLst>
                <a:ext uri="{FF2B5EF4-FFF2-40B4-BE49-F238E27FC236}">
                  <a16:creationId xmlns:a16="http://schemas.microsoft.com/office/drawing/2014/main" xmlns="" id="{BD0A9B74-9318-49EB-A332-8B3406F94C12}"/>
                </a:ext>
              </a:extLst>
            </p:cNvPr>
            <p:cNvSpPr/>
            <p:nvPr/>
          </p:nvSpPr>
          <p:spPr>
            <a:xfrm>
              <a:off x="6118245" y="2386753"/>
              <a:ext cx="1481636" cy="446763"/>
            </a:xfrm>
            <a:prstGeom prst="rect">
              <a:avLst/>
            </a:prstGeom>
            <a:grpFill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zh-CN" altLang="en-US" b="1" dirty="0"/>
                <a:t>添加标题</a:t>
              </a:r>
            </a:p>
          </p:txBody>
        </p:sp>
      </p:grpSp>
      <p:grpSp>
        <p:nvGrpSpPr>
          <p:cNvPr id="20" name="ïsľïḍe">
            <a:extLst>
              <a:ext uri="{FF2B5EF4-FFF2-40B4-BE49-F238E27FC236}">
                <a16:creationId xmlns:a16="http://schemas.microsoft.com/office/drawing/2014/main" xmlns="" id="{081E1645-94FA-4807-8B14-C3A0273FD907}"/>
              </a:ext>
            </a:extLst>
          </p:cNvPr>
          <p:cNvGrpSpPr/>
          <p:nvPr/>
        </p:nvGrpSpPr>
        <p:grpSpPr>
          <a:xfrm>
            <a:off x="7785519" y="2380877"/>
            <a:ext cx="1481636" cy="1061297"/>
            <a:chOff x="7933293" y="2386753"/>
            <a:chExt cx="1481636" cy="1061297"/>
          </a:xfrm>
          <a:solidFill>
            <a:schemeClr val="bg1"/>
          </a:solidFill>
        </p:grpSpPr>
        <p:sp>
          <p:nvSpPr>
            <p:cNvPr id="36" name="íṥļíḑê">
              <a:extLst>
                <a:ext uri="{FF2B5EF4-FFF2-40B4-BE49-F238E27FC236}">
                  <a16:creationId xmlns:a16="http://schemas.microsoft.com/office/drawing/2014/main" xmlns="" id="{AD0F5F2F-9FAB-4933-B66F-E3FD601041C2}"/>
                </a:ext>
              </a:extLst>
            </p:cNvPr>
            <p:cNvSpPr txBox="1"/>
            <p:nvPr/>
          </p:nvSpPr>
          <p:spPr>
            <a:xfrm>
              <a:off x="7933293" y="2833517"/>
              <a:ext cx="1481636" cy="61453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91440" tIns="45720" rIns="91440" bIns="45720" anchor="t" anchorCtr="0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  <p:sp>
          <p:nvSpPr>
            <p:cNvPr id="37" name="ïṧľîḋe">
              <a:extLst>
                <a:ext uri="{FF2B5EF4-FFF2-40B4-BE49-F238E27FC236}">
                  <a16:creationId xmlns:a16="http://schemas.microsoft.com/office/drawing/2014/main" xmlns="" id="{2ACFBDB4-D15A-46E2-BB81-12E9D967D69A}"/>
                </a:ext>
              </a:extLst>
            </p:cNvPr>
            <p:cNvSpPr/>
            <p:nvPr/>
          </p:nvSpPr>
          <p:spPr>
            <a:xfrm>
              <a:off x="7933293" y="2386753"/>
              <a:ext cx="1481636" cy="446763"/>
            </a:xfrm>
            <a:prstGeom prst="rect">
              <a:avLst/>
            </a:prstGeom>
            <a:grpFill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zh-CN" altLang="en-US" b="1" dirty="0"/>
                <a:t>添加标题</a:t>
              </a:r>
            </a:p>
          </p:txBody>
        </p:sp>
      </p:grpSp>
      <p:grpSp>
        <p:nvGrpSpPr>
          <p:cNvPr id="21" name="ïslide">
            <a:extLst>
              <a:ext uri="{FF2B5EF4-FFF2-40B4-BE49-F238E27FC236}">
                <a16:creationId xmlns:a16="http://schemas.microsoft.com/office/drawing/2014/main" xmlns="" id="{2762E639-7721-43BD-87E5-14E1EB8B4FCD}"/>
              </a:ext>
            </a:extLst>
          </p:cNvPr>
          <p:cNvGrpSpPr/>
          <p:nvPr/>
        </p:nvGrpSpPr>
        <p:grpSpPr>
          <a:xfrm>
            <a:off x="9405743" y="2380877"/>
            <a:ext cx="1481636" cy="1061297"/>
            <a:chOff x="9748340" y="2386753"/>
            <a:chExt cx="1481636" cy="1061297"/>
          </a:xfrm>
          <a:solidFill>
            <a:schemeClr val="bg1"/>
          </a:solidFill>
        </p:grpSpPr>
        <p:sp>
          <p:nvSpPr>
            <p:cNvPr id="34" name="îš1îḑé">
              <a:extLst>
                <a:ext uri="{FF2B5EF4-FFF2-40B4-BE49-F238E27FC236}">
                  <a16:creationId xmlns:a16="http://schemas.microsoft.com/office/drawing/2014/main" xmlns="" id="{0BC82D2F-D613-47FC-97CF-B7B35B44E7D0}"/>
                </a:ext>
              </a:extLst>
            </p:cNvPr>
            <p:cNvSpPr txBox="1"/>
            <p:nvPr/>
          </p:nvSpPr>
          <p:spPr>
            <a:xfrm>
              <a:off x="9748340" y="2833517"/>
              <a:ext cx="1481636" cy="61453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91440" tIns="45720" rIns="91440" bIns="45720" anchor="t" anchorCtr="0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  <p:sp>
          <p:nvSpPr>
            <p:cNvPr id="35" name="ïšliḑe">
              <a:extLst>
                <a:ext uri="{FF2B5EF4-FFF2-40B4-BE49-F238E27FC236}">
                  <a16:creationId xmlns:a16="http://schemas.microsoft.com/office/drawing/2014/main" xmlns="" id="{32C47EEC-182A-4B4B-9247-FEBED206C96E}"/>
                </a:ext>
              </a:extLst>
            </p:cNvPr>
            <p:cNvSpPr/>
            <p:nvPr/>
          </p:nvSpPr>
          <p:spPr>
            <a:xfrm>
              <a:off x="9748340" y="2386753"/>
              <a:ext cx="1481636" cy="446763"/>
            </a:xfrm>
            <a:prstGeom prst="rect">
              <a:avLst/>
            </a:prstGeom>
            <a:grpFill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zh-CN" altLang="en-US" b="1" dirty="0"/>
                <a:t>添加标题</a:t>
              </a:r>
            </a:p>
          </p:txBody>
        </p:sp>
      </p:grpSp>
      <p:sp>
        <p:nvSpPr>
          <p:cNvPr id="46" name="矩形 45">
            <a:extLst>
              <a:ext uri="{FF2B5EF4-FFF2-40B4-BE49-F238E27FC236}">
                <a16:creationId xmlns:a16="http://schemas.microsoft.com/office/drawing/2014/main" xmlns="" id="{6FF6A0D8-C710-4F7A-A24A-9A54CF4BF6C9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xmlns="" id="{E7C262F8-832D-46D0-9D3C-7887B2AF1FBD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xmlns="" id="{F254A0A6-5F63-45DC-AD2F-C9120A2839BB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工作完成进度</a:t>
            </a:r>
          </a:p>
        </p:txBody>
      </p:sp>
    </p:spTree>
    <p:extLst>
      <p:ext uri="{BB962C8B-B14F-4D97-AF65-F5344CB8AC3E}">
        <p14:creationId xmlns:p14="http://schemas.microsoft.com/office/powerpoint/2010/main" xmlns="" val="1970589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dir="d"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46" grpId="0" animBg="1"/>
      <p:bldP spid="47" grpId="0" animBg="1"/>
      <p:bldP spid="4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组合 93">
            <a:extLst>
              <a:ext uri="{FF2B5EF4-FFF2-40B4-BE49-F238E27FC236}">
                <a16:creationId xmlns:a16="http://schemas.microsoft.com/office/drawing/2014/main" xmlns="" id="{EB09725E-7FDF-48C7-9341-34855A7E71E7}"/>
              </a:ext>
            </a:extLst>
          </p:cNvPr>
          <p:cNvGrpSpPr/>
          <p:nvPr/>
        </p:nvGrpSpPr>
        <p:grpSpPr>
          <a:xfrm>
            <a:off x="400050" y="1572897"/>
            <a:ext cx="5234868" cy="3920639"/>
            <a:chOff x="400050" y="1572897"/>
            <a:chExt cx="5234868" cy="3920639"/>
          </a:xfrm>
        </p:grpSpPr>
        <p:sp>
          <p:nvSpPr>
            <p:cNvPr id="3" name="î$ļïḋé">
              <a:extLst>
                <a:ext uri="{FF2B5EF4-FFF2-40B4-BE49-F238E27FC236}">
                  <a16:creationId xmlns:a16="http://schemas.microsoft.com/office/drawing/2014/main" xmlns="" id="{F3602F71-29DC-4E6C-B0B0-074EBF4C0132}"/>
                </a:ext>
              </a:extLst>
            </p:cNvPr>
            <p:cNvSpPr/>
            <p:nvPr/>
          </p:nvSpPr>
          <p:spPr bwMode="auto">
            <a:xfrm>
              <a:off x="1139125" y="2220905"/>
              <a:ext cx="3689619" cy="2436740"/>
            </a:xfrm>
            <a:custGeom>
              <a:avLst/>
              <a:gdLst>
                <a:gd name="T0" fmla="*/ 1821 w 1853"/>
                <a:gd name="T1" fmla="*/ 1225 h 1225"/>
                <a:gd name="T2" fmla="*/ 32 w 1853"/>
                <a:gd name="T3" fmla="*/ 1225 h 1225"/>
                <a:gd name="T4" fmla="*/ 0 w 1853"/>
                <a:gd name="T5" fmla="*/ 1194 h 1225"/>
                <a:gd name="T6" fmla="*/ 0 w 1853"/>
                <a:gd name="T7" fmla="*/ 32 h 1225"/>
                <a:gd name="T8" fmla="*/ 32 w 1853"/>
                <a:gd name="T9" fmla="*/ 0 h 1225"/>
                <a:gd name="T10" fmla="*/ 1821 w 1853"/>
                <a:gd name="T11" fmla="*/ 0 h 1225"/>
                <a:gd name="T12" fmla="*/ 1853 w 1853"/>
                <a:gd name="T13" fmla="*/ 32 h 1225"/>
                <a:gd name="T14" fmla="*/ 1853 w 1853"/>
                <a:gd name="T15" fmla="*/ 1194 h 1225"/>
                <a:gd name="T16" fmla="*/ 1821 w 1853"/>
                <a:gd name="T17" fmla="*/ 1225 h 1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53" h="1225">
                  <a:moveTo>
                    <a:pt x="1821" y="1225"/>
                  </a:moveTo>
                  <a:cubicBezTo>
                    <a:pt x="32" y="1225"/>
                    <a:pt x="32" y="1225"/>
                    <a:pt x="32" y="1225"/>
                  </a:cubicBezTo>
                  <a:cubicBezTo>
                    <a:pt x="14" y="1225"/>
                    <a:pt x="0" y="1211"/>
                    <a:pt x="0" y="119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1821" y="0"/>
                    <a:pt x="1821" y="0"/>
                    <a:pt x="1821" y="0"/>
                  </a:cubicBezTo>
                  <a:cubicBezTo>
                    <a:pt x="1838" y="0"/>
                    <a:pt x="1853" y="14"/>
                    <a:pt x="1853" y="32"/>
                  </a:cubicBezTo>
                  <a:cubicBezTo>
                    <a:pt x="1853" y="1194"/>
                    <a:pt x="1853" y="1194"/>
                    <a:pt x="1853" y="1194"/>
                  </a:cubicBezTo>
                  <a:cubicBezTo>
                    <a:pt x="1853" y="1211"/>
                    <a:pt x="1838" y="1225"/>
                    <a:pt x="1821" y="1225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" name="îSľiḍê">
              <a:extLst>
                <a:ext uri="{FF2B5EF4-FFF2-40B4-BE49-F238E27FC236}">
                  <a16:creationId xmlns:a16="http://schemas.microsoft.com/office/drawing/2014/main" xmlns="" id="{85147159-C43E-4E37-9F4C-0958E031C0DB}"/>
                </a:ext>
              </a:extLst>
            </p:cNvPr>
            <p:cNvSpPr/>
            <p:nvPr/>
          </p:nvSpPr>
          <p:spPr bwMode="auto">
            <a:xfrm>
              <a:off x="1148711" y="2233367"/>
              <a:ext cx="3667571" cy="2412776"/>
            </a:xfrm>
            <a:custGeom>
              <a:avLst/>
              <a:gdLst>
                <a:gd name="T0" fmla="*/ 0 w 1842"/>
                <a:gd name="T1" fmla="*/ 1184 h 1213"/>
                <a:gd name="T2" fmla="*/ 0 w 1842"/>
                <a:gd name="T3" fmla="*/ 29 h 1213"/>
                <a:gd name="T4" fmla="*/ 29 w 1842"/>
                <a:gd name="T5" fmla="*/ 0 h 1213"/>
                <a:gd name="T6" fmla="*/ 1813 w 1842"/>
                <a:gd name="T7" fmla="*/ 0 h 1213"/>
                <a:gd name="T8" fmla="*/ 1842 w 1842"/>
                <a:gd name="T9" fmla="*/ 29 h 1213"/>
                <a:gd name="T10" fmla="*/ 1842 w 1842"/>
                <a:gd name="T11" fmla="*/ 1184 h 1213"/>
                <a:gd name="T12" fmla="*/ 1813 w 1842"/>
                <a:gd name="T13" fmla="*/ 1213 h 1213"/>
                <a:gd name="T14" fmla="*/ 29 w 1842"/>
                <a:gd name="T15" fmla="*/ 1213 h 1213"/>
                <a:gd name="T16" fmla="*/ 0 w 1842"/>
                <a:gd name="T17" fmla="*/ 1184 h 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2" h="1213">
                  <a:moveTo>
                    <a:pt x="0" y="1184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0" y="13"/>
                    <a:pt x="13" y="0"/>
                    <a:pt x="29" y="0"/>
                  </a:cubicBezTo>
                  <a:cubicBezTo>
                    <a:pt x="1813" y="0"/>
                    <a:pt x="1813" y="0"/>
                    <a:pt x="1813" y="0"/>
                  </a:cubicBezTo>
                  <a:cubicBezTo>
                    <a:pt x="1829" y="0"/>
                    <a:pt x="1842" y="13"/>
                    <a:pt x="1842" y="29"/>
                  </a:cubicBezTo>
                  <a:cubicBezTo>
                    <a:pt x="1842" y="1184"/>
                    <a:pt x="1842" y="1184"/>
                    <a:pt x="1842" y="1184"/>
                  </a:cubicBezTo>
                  <a:cubicBezTo>
                    <a:pt x="1842" y="1200"/>
                    <a:pt x="1829" y="1213"/>
                    <a:pt x="1813" y="1213"/>
                  </a:cubicBezTo>
                  <a:cubicBezTo>
                    <a:pt x="29" y="1213"/>
                    <a:pt x="29" y="1213"/>
                    <a:pt x="29" y="1213"/>
                  </a:cubicBezTo>
                  <a:cubicBezTo>
                    <a:pt x="13" y="1213"/>
                    <a:pt x="0" y="1200"/>
                    <a:pt x="0" y="1184"/>
                  </a:cubicBezTo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îṥľîde">
              <a:extLst>
                <a:ext uri="{FF2B5EF4-FFF2-40B4-BE49-F238E27FC236}">
                  <a16:creationId xmlns:a16="http://schemas.microsoft.com/office/drawing/2014/main" xmlns="" id="{4FAA02BC-7F88-4820-8852-5577969DF2E7}"/>
                </a:ext>
              </a:extLst>
            </p:cNvPr>
            <p:cNvSpPr/>
            <p:nvPr/>
          </p:nvSpPr>
          <p:spPr bwMode="auto">
            <a:xfrm>
              <a:off x="1302084" y="2426044"/>
              <a:ext cx="3362739" cy="20293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îṡḻïḑe">
              <a:extLst>
                <a:ext uri="{FF2B5EF4-FFF2-40B4-BE49-F238E27FC236}">
                  <a16:creationId xmlns:a16="http://schemas.microsoft.com/office/drawing/2014/main" xmlns="" id="{F8C44D12-8C29-4FC2-8652-02239F2BD5EC}"/>
                </a:ext>
              </a:extLst>
            </p:cNvPr>
            <p:cNvSpPr/>
            <p:nvPr/>
          </p:nvSpPr>
          <p:spPr bwMode="auto">
            <a:xfrm>
              <a:off x="1302084" y="2426044"/>
              <a:ext cx="3362739" cy="2029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íṥļîḋè">
              <a:extLst>
                <a:ext uri="{FF2B5EF4-FFF2-40B4-BE49-F238E27FC236}">
                  <a16:creationId xmlns:a16="http://schemas.microsoft.com/office/drawing/2014/main" xmlns="" id="{95081209-E6CA-4553-9388-C77D22FDD0DF}"/>
                </a:ext>
              </a:extLst>
            </p:cNvPr>
            <p:cNvSpPr/>
            <p:nvPr/>
          </p:nvSpPr>
          <p:spPr bwMode="auto">
            <a:xfrm>
              <a:off x="1302084" y="4344186"/>
              <a:ext cx="109280" cy="111196"/>
            </a:xfrm>
            <a:custGeom>
              <a:avLst/>
              <a:gdLst>
                <a:gd name="T0" fmla="*/ 108 w 114"/>
                <a:gd name="T1" fmla="*/ 0 h 116"/>
                <a:gd name="T2" fmla="*/ 0 w 114"/>
                <a:gd name="T3" fmla="*/ 109 h 116"/>
                <a:gd name="T4" fmla="*/ 0 w 114"/>
                <a:gd name="T5" fmla="*/ 116 h 116"/>
                <a:gd name="T6" fmla="*/ 6 w 114"/>
                <a:gd name="T7" fmla="*/ 116 h 116"/>
                <a:gd name="T8" fmla="*/ 114 w 114"/>
                <a:gd name="T9" fmla="*/ 8 h 116"/>
                <a:gd name="T10" fmla="*/ 108 w 114"/>
                <a:gd name="T11" fmla="*/ 8 h 116"/>
                <a:gd name="T12" fmla="*/ 108 w 114"/>
                <a:gd name="T13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" h="116">
                  <a:moveTo>
                    <a:pt x="108" y="0"/>
                  </a:moveTo>
                  <a:lnTo>
                    <a:pt x="0" y="109"/>
                  </a:lnTo>
                  <a:lnTo>
                    <a:pt x="0" y="116"/>
                  </a:lnTo>
                  <a:lnTo>
                    <a:pt x="6" y="116"/>
                  </a:lnTo>
                  <a:lnTo>
                    <a:pt x="114" y="8"/>
                  </a:lnTo>
                  <a:lnTo>
                    <a:pt x="108" y="8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BC94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ïš1îďé">
              <a:extLst>
                <a:ext uri="{FF2B5EF4-FFF2-40B4-BE49-F238E27FC236}">
                  <a16:creationId xmlns:a16="http://schemas.microsoft.com/office/drawing/2014/main" xmlns="" id="{6BF3A7C1-0B74-46AF-BFA8-52D8BEB2B86D}"/>
                </a:ext>
              </a:extLst>
            </p:cNvPr>
            <p:cNvSpPr/>
            <p:nvPr/>
          </p:nvSpPr>
          <p:spPr bwMode="auto">
            <a:xfrm>
              <a:off x="1302084" y="4344186"/>
              <a:ext cx="109280" cy="111196"/>
            </a:xfrm>
            <a:custGeom>
              <a:avLst/>
              <a:gdLst>
                <a:gd name="T0" fmla="*/ 108 w 114"/>
                <a:gd name="T1" fmla="*/ 0 h 116"/>
                <a:gd name="T2" fmla="*/ 0 w 114"/>
                <a:gd name="T3" fmla="*/ 109 h 116"/>
                <a:gd name="T4" fmla="*/ 0 w 114"/>
                <a:gd name="T5" fmla="*/ 116 h 116"/>
                <a:gd name="T6" fmla="*/ 6 w 114"/>
                <a:gd name="T7" fmla="*/ 116 h 116"/>
                <a:gd name="T8" fmla="*/ 114 w 114"/>
                <a:gd name="T9" fmla="*/ 8 h 116"/>
                <a:gd name="T10" fmla="*/ 108 w 114"/>
                <a:gd name="T11" fmla="*/ 8 h 116"/>
                <a:gd name="T12" fmla="*/ 108 w 114"/>
                <a:gd name="T13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" h="116">
                  <a:moveTo>
                    <a:pt x="108" y="0"/>
                  </a:moveTo>
                  <a:lnTo>
                    <a:pt x="0" y="109"/>
                  </a:lnTo>
                  <a:lnTo>
                    <a:pt x="0" y="116"/>
                  </a:lnTo>
                  <a:lnTo>
                    <a:pt x="6" y="116"/>
                  </a:lnTo>
                  <a:lnTo>
                    <a:pt x="114" y="8"/>
                  </a:lnTo>
                  <a:lnTo>
                    <a:pt x="108" y="8"/>
                  </a:lnTo>
                  <a:lnTo>
                    <a:pt x="108" y="0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iśļîḍê">
              <a:extLst>
                <a:ext uri="{FF2B5EF4-FFF2-40B4-BE49-F238E27FC236}">
                  <a16:creationId xmlns:a16="http://schemas.microsoft.com/office/drawing/2014/main" xmlns="" id="{BCAC10F0-6376-49AB-A019-E3084C4F0775}"/>
                </a:ext>
              </a:extLst>
            </p:cNvPr>
            <p:cNvSpPr/>
            <p:nvPr/>
          </p:nvSpPr>
          <p:spPr bwMode="auto">
            <a:xfrm>
              <a:off x="1302084" y="2426044"/>
              <a:ext cx="109280" cy="109280"/>
            </a:xfrm>
            <a:custGeom>
              <a:avLst/>
              <a:gdLst>
                <a:gd name="T0" fmla="*/ 6 w 114"/>
                <a:gd name="T1" fmla="*/ 0 h 114"/>
                <a:gd name="T2" fmla="*/ 0 w 114"/>
                <a:gd name="T3" fmla="*/ 0 h 114"/>
                <a:gd name="T4" fmla="*/ 0 w 114"/>
                <a:gd name="T5" fmla="*/ 6 h 114"/>
                <a:gd name="T6" fmla="*/ 108 w 114"/>
                <a:gd name="T7" fmla="*/ 114 h 114"/>
                <a:gd name="T8" fmla="*/ 108 w 114"/>
                <a:gd name="T9" fmla="*/ 108 h 114"/>
                <a:gd name="T10" fmla="*/ 114 w 114"/>
                <a:gd name="T11" fmla="*/ 108 h 114"/>
                <a:gd name="T12" fmla="*/ 6 w 114"/>
                <a:gd name="T1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" h="114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08" y="114"/>
                  </a:lnTo>
                  <a:lnTo>
                    <a:pt x="108" y="108"/>
                  </a:lnTo>
                  <a:lnTo>
                    <a:pt x="114" y="10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C94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iṧļîḋe">
              <a:extLst>
                <a:ext uri="{FF2B5EF4-FFF2-40B4-BE49-F238E27FC236}">
                  <a16:creationId xmlns:a16="http://schemas.microsoft.com/office/drawing/2014/main" xmlns="" id="{64405C0A-CF15-4D13-83F9-F23CC91EF779}"/>
                </a:ext>
              </a:extLst>
            </p:cNvPr>
            <p:cNvSpPr/>
            <p:nvPr/>
          </p:nvSpPr>
          <p:spPr bwMode="auto">
            <a:xfrm>
              <a:off x="1302084" y="2426044"/>
              <a:ext cx="109280" cy="109280"/>
            </a:xfrm>
            <a:custGeom>
              <a:avLst/>
              <a:gdLst>
                <a:gd name="T0" fmla="*/ 6 w 114"/>
                <a:gd name="T1" fmla="*/ 0 h 114"/>
                <a:gd name="T2" fmla="*/ 0 w 114"/>
                <a:gd name="T3" fmla="*/ 0 h 114"/>
                <a:gd name="T4" fmla="*/ 0 w 114"/>
                <a:gd name="T5" fmla="*/ 6 h 114"/>
                <a:gd name="T6" fmla="*/ 108 w 114"/>
                <a:gd name="T7" fmla="*/ 114 h 114"/>
                <a:gd name="T8" fmla="*/ 108 w 114"/>
                <a:gd name="T9" fmla="*/ 108 h 114"/>
                <a:gd name="T10" fmla="*/ 114 w 114"/>
                <a:gd name="T11" fmla="*/ 108 h 114"/>
                <a:gd name="T12" fmla="*/ 6 w 114"/>
                <a:gd name="T1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" h="114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08" y="114"/>
                  </a:lnTo>
                  <a:lnTo>
                    <a:pt x="108" y="108"/>
                  </a:lnTo>
                  <a:lnTo>
                    <a:pt x="114" y="108"/>
                  </a:lnTo>
                  <a:lnTo>
                    <a:pt x="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$ľïḓe">
              <a:extLst>
                <a:ext uri="{FF2B5EF4-FFF2-40B4-BE49-F238E27FC236}">
                  <a16:creationId xmlns:a16="http://schemas.microsoft.com/office/drawing/2014/main" xmlns="" id="{4A433C35-01C6-4E5A-90CE-C6F934CF6DA1}"/>
                </a:ext>
              </a:extLst>
            </p:cNvPr>
            <p:cNvSpPr/>
            <p:nvPr/>
          </p:nvSpPr>
          <p:spPr bwMode="auto">
            <a:xfrm>
              <a:off x="4555545" y="4344186"/>
              <a:ext cx="109280" cy="111196"/>
            </a:xfrm>
            <a:custGeom>
              <a:avLst/>
              <a:gdLst>
                <a:gd name="T0" fmla="*/ 4 w 114"/>
                <a:gd name="T1" fmla="*/ 0 h 116"/>
                <a:gd name="T2" fmla="*/ 4 w 114"/>
                <a:gd name="T3" fmla="*/ 8 h 116"/>
                <a:gd name="T4" fmla="*/ 0 w 114"/>
                <a:gd name="T5" fmla="*/ 8 h 116"/>
                <a:gd name="T6" fmla="*/ 108 w 114"/>
                <a:gd name="T7" fmla="*/ 116 h 116"/>
                <a:gd name="T8" fmla="*/ 114 w 114"/>
                <a:gd name="T9" fmla="*/ 116 h 116"/>
                <a:gd name="T10" fmla="*/ 114 w 114"/>
                <a:gd name="T11" fmla="*/ 109 h 116"/>
                <a:gd name="T12" fmla="*/ 4 w 114"/>
                <a:gd name="T13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" h="116">
                  <a:moveTo>
                    <a:pt x="4" y="0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108" y="116"/>
                  </a:lnTo>
                  <a:lnTo>
                    <a:pt x="114" y="116"/>
                  </a:lnTo>
                  <a:lnTo>
                    <a:pt x="114" y="10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BC94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íşḷíḍé">
              <a:extLst>
                <a:ext uri="{FF2B5EF4-FFF2-40B4-BE49-F238E27FC236}">
                  <a16:creationId xmlns:a16="http://schemas.microsoft.com/office/drawing/2014/main" xmlns="" id="{B4AE12B8-3AC3-44CE-AA8C-02DFF13E764C}"/>
                </a:ext>
              </a:extLst>
            </p:cNvPr>
            <p:cNvSpPr/>
            <p:nvPr/>
          </p:nvSpPr>
          <p:spPr bwMode="auto">
            <a:xfrm>
              <a:off x="4555545" y="4344186"/>
              <a:ext cx="109280" cy="111196"/>
            </a:xfrm>
            <a:custGeom>
              <a:avLst/>
              <a:gdLst>
                <a:gd name="T0" fmla="*/ 4 w 114"/>
                <a:gd name="T1" fmla="*/ 0 h 116"/>
                <a:gd name="T2" fmla="*/ 4 w 114"/>
                <a:gd name="T3" fmla="*/ 8 h 116"/>
                <a:gd name="T4" fmla="*/ 0 w 114"/>
                <a:gd name="T5" fmla="*/ 8 h 116"/>
                <a:gd name="T6" fmla="*/ 108 w 114"/>
                <a:gd name="T7" fmla="*/ 116 h 116"/>
                <a:gd name="T8" fmla="*/ 114 w 114"/>
                <a:gd name="T9" fmla="*/ 116 h 116"/>
                <a:gd name="T10" fmla="*/ 114 w 114"/>
                <a:gd name="T11" fmla="*/ 109 h 116"/>
                <a:gd name="T12" fmla="*/ 4 w 114"/>
                <a:gd name="T13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" h="116">
                  <a:moveTo>
                    <a:pt x="4" y="0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108" y="116"/>
                  </a:lnTo>
                  <a:lnTo>
                    <a:pt x="114" y="116"/>
                  </a:lnTo>
                  <a:lnTo>
                    <a:pt x="114" y="109"/>
                  </a:lnTo>
                  <a:lnTo>
                    <a:pt x="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ïṧḷïḍé">
              <a:extLst>
                <a:ext uri="{FF2B5EF4-FFF2-40B4-BE49-F238E27FC236}">
                  <a16:creationId xmlns:a16="http://schemas.microsoft.com/office/drawing/2014/main" xmlns="" id="{46B5A62D-AE9E-4C0E-98E3-7FED5ED29BFF}"/>
                </a:ext>
              </a:extLst>
            </p:cNvPr>
            <p:cNvSpPr/>
            <p:nvPr/>
          </p:nvSpPr>
          <p:spPr bwMode="auto">
            <a:xfrm>
              <a:off x="1405612" y="2529572"/>
              <a:ext cx="3153766" cy="1822284"/>
            </a:xfrm>
            <a:custGeom>
              <a:avLst/>
              <a:gdLst>
                <a:gd name="T0" fmla="*/ 1574 w 1584"/>
                <a:gd name="T1" fmla="*/ 908 h 916"/>
                <a:gd name="T2" fmla="*/ 11 w 1584"/>
                <a:gd name="T3" fmla="*/ 908 h 916"/>
                <a:gd name="T4" fmla="*/ 3 w 1584"/>
                <a:gd name="T5" fmla="*/ 916 h 916"/>
                <a:gd name="T6" fmla="*/ 1582 w 1584"/>
                <a:gd name="T7" fmla="*/ 916 h 916"/>
                <a:gd name="T8" fmla="*/ 1574 w 1584"/>
                <a:gd name="T9" fmla="*/ 908 h 916"/>
                <a:gd name="T10" fmla="*/ 1577 w 1584"/>
                <a:gd name="T11" fmla="*/ 672 h 916"/>
                <a:gd name="T12" fmla="*/ 1577 w 1584"/>
                <a:gd name="T13" fmla="*/ 905 h 916"/>
                <a:gd name="T14" fmla="*/ 1584 w 1584"/>
                <a:gd name="T15" fmla="*/ 912 h 916"/>
                <a:gd name="T16" fmla="*/ 1584 w 1584"/>
                <a:gd name="T17" fmla="*/ 678 h 916"/>
                <a:gd name="T18" fmla="*/ 1577 w 1584"/>
                <a:gd name="T19" fmla="*/ 672 h 916"/>
                <a:gd name="T20" fmla="*/ 1584 w 1584"/>
                <a:gd name="T21" fmla="*/ 257 h 916"/>
                <a:gd name="T22" fmla="*/ 1577 w 1584"/>
                <a:gd name="T23" fmla="*/ 263 h 916"/>
                <a:gd name="T24" fmla="*/ 1577 w 1584"/>
                <a:gd name="T25" fmla="*/ 544 h 916"/>
                <a:gd name="T26" fmla="*/ 1584 w 1584"/>
                <a:gd name="T27" fmla="*/ 559 h 916"/>
                <a:gd name="T28" fmla="*/ 1584 w 1584"/>
                <a:gd name="T29" fmla="*/ 257 h 916"/>
                <a:gd name="T30" fmla="*/ 0 w 1584"/>
                <a:gd name="T31" fmla="*/ 3 h 916"/>
                <a:gd name="T32" fmla="*/ 0 w 1584"/>
                <a:gd name="T33" fmla="*/ 912 h 916"/>
                <a:gd name="T34" fmla="*/ 8 w 1584"/>
                <a:gd name="T35" fmla="*/ 905 h 916"/>
                <a:gd name="T36" fmla="*/ 8 w 1584"/>
                <a:gd name="T37" fmla="*/ 11 h 916"/>
                <a:gd name="T38" fmla="*/ 0 w 1584"/>
                <a:gd name="T39" fmla="*/ 3 h 916"/>
                <a:gd name="T40" fmla="*/ 1099 w 1584"/>
                <a:gd name="T41" fmla="*/ 0 h 916"/>
                <a:gd name="T42" fmla="*/ 3 w 1584"/>
                <a:gd name="T43" fmla="*/ 0 h 916"/>
                <a:gd name="T44" fmla="*/ 11 w 1584"/>
                <a:gd name="T45" fmla="*/ 8 h 916"/>
                <a:gd name="T46" fmla="*/ 1081 w 1584"/>
                <a:gd name="T47" fmla="*/ 8 h 916"/>
                <a:gd name="T48" fmla="*/ 1081 w 1584"/>
                <a:gd name="T49" fmla="*/ 8 h 916"/>
                <a:gd name="T50" fmla="*/ 1098 w 1584"/>
                <a:gd name="T51" fmla="*/ 8 h 916"/>
                <a:gd name="T52" fmla="*/ 1099 w 1584"/>
                <a:gd name="T53" fmla="*/ 0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84" h="916">
                  <a:moveTo>
                    <a:pt x="1574" y="908"/>
                  </a:moveTo>
                  <a:cubicBezTo>
                    <a:pt x="11" y="908"/>
                    <a:pt x="11" y="908"/>
                    <a:pt x="11" y="908"/>
                  </a:cubicBezTo>
                  <a:cubicBezTo>
                    <a:pt x="3" y="916"/>
                    <a:pt x="3" y="916"/>
                    <a:pt x="3" y="916"/>
                  </a:cubicBezTo>
                  <a:cubicBezTo>
                    <a:pt x="1582" y="916"/>
                    <a:pt x="1582" y="916"/>
                    <a:pt x="1582" y="916"/>
                  </a:cubicBezTo>
                  <a:cubicBezTo>
                    <a:pt x="1574" y="908"/>
                    <a:pt x="1574" y="908"/>
                    <a:pt x="1574" y="908"/>
                  </a:cubicBezTo>
                  <a:moveTo>
                    <a:pt x="1577" y="672"/>
                  </a:moveTo>
                  <a:cubicBezTo>
                    <a:pt x="1577" y="905"/>
                    <a:pt x="1577" y="905"/>
                    <a:pt x="1577" y="905"/>
                  </a:cubicBezTo>
                  <a:cubicBezTo>
                    <a:pt x="1584" y="912"/>
                    <a:pt x="1584" y="912"/>
                    <a:pt x="1584" y="912"/>
                  </a:cubicBezTo>
                  <a:cubicBezTo>
                    <a:pt x="1584" y="678"/>
                    <a:pt x="1584" y="678"/>
                    <a:pt x="1584" y="678"/>
                  </a:cubicBezTo>
                  <a:cubicBezTo>
                    <a:pt x="1582" y="676"/>
                    <a:pt x="1579" y="674"/>
                    <a:pt x="1577" y="672"/>
                  </a:cubicBezTo>
                  <a:moveTo>
                    <a:pt x="1584" y="257"/>
                  </a:moveTo>
                  <a:cubicBezTo>
                    <a:pt x="1582" y="259"/>
                    <a:pt x="1579" y="261"/>
                    <a:pt x="1577" y="263"/>
                  </a:cubicBezTo>
                  <a:cubicBezTo>
                    <a:pt x="1577" y="544"/>
                    <a:pt x="1577" y="544"/>
                    <a:pt x="1577" y="544"/>
                  </a:cubicBezTo>
                  <a:cubicBezTo>
                    <a:pt x="1579" y="549"/>
                    <a:pt x="1582" y="554"/>
                    <a:pt x="1584" y="559"/>
                  </a:cubicBezTo>
                  <a:cubicBezTo>
                    <a:pt x="1584" y="257"/>
                    <a:pt x="1584" y="257"/>
                    <a:pt x="1584" y="257"/>
                  </a:cubicBezTo>
                  <a:moveTo>
                    <a:pt x="0" y="3"/>
                  </a:moveTo>
                  <a:cubicBezTo>
                    <a:pt x="0" y="912"/>
                    <a:pt x="0" y="912"/>
                    <a:pt x="0" y="912"/>
                  </a:cubicBezTo>
                  <a:cubicBezTo>
                    <a:pt x="8" y="905"/>
                    <a:pt x="8" y="905"/>
                    <a:pt x="8" y="905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109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81" y="8"/>
                    <a:pt x="1081" y="8"/>
                    <a:pt x="1081" y="8"/>
                  </a:cubicBezTo>
                  <a:cubicBezTo>
                    <a:pt x="1081" y="8"/>
                    <a:pt x="1081" y="8"/>
                    <a:pt x="1081" y="8"/>
                  </a:cubicBezTo>
                  <a:cubicBezTo>
                    <a:pt x="1098" y="8"/>
                    <a:pt x="1098" y="8"/>
                    <a:pt x="1098" y="8"/>
                  </a:cubicBezTo>
                  <a:cubicBezTo>
                    <a:pt x="1098" y="5"/>
                    <a:pt x="1098" y="2"/>
                    <a:pt x="109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îSḷîḍê">
              <a:extLst>
                <a:ext uri="{FF2B5EF4-FFF2-40B4-BE49-F238E27FC236}">
                  <a16:creationId xmlns:a16="http://schemas.microsoft.com/office/drawing/2014/main" xmlns="" id="{6E446B83-2467-4F29-8E4A-A26E6ADBA488}"/>
                </a:ext>
              </a:extLst>
            </p:cNvPr>
            <p:cNvSpPr/>
            <p:nvPr/>
          </p:nvSpPr>
          <p:spPr bwMode="auto">
            <a:xfrm>
              <a:off x="1405612" y="4329806"/>
              <a:ext cx="22048" cy="22048"/>
            </a:xfrm>
            <a:custGeom>
              <a:avLst/>
              <a:gdLst>
                <a:gd name="T0" fmla="*/ 17 w 23"/>
                <a:gd name="T1" fmla="*/ 0 h 23"/>
                <a:gd name="T2" fmla="*/ 0 w 23"/>
                <a:gd name="T3" fmla="*/ 15 h 23"/>
                <a:gd name="T4" fmla="*/ 0 w 23"/>
                <a:gd name="T5" fmla="*/ 23 h 23"/>
                <a:gd name="T6" fmla="*/ 6 w 23"/>
                <a:gd name="T7" fmla="*/ 23 h 23"/>
                <a:gd name="T8" fmla="*/ 23 w 23"/>
                <a:gd name="T9" fmla="*/ 6 h 23"/>
                <a:gd name="T10" fmla="*/ 17 w 23"/>
                <a:gd name="T11" fmla="*/ 6 h 23"/>
                <a:gd name="T12" fmla="*/ 17 w 23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17" y="0"/>
                  </a:moveTo>
                  <a:lnTo>
                    <a:pt x="0" y="15"/>
                  </a:lnTo>
                  <a:lnTo>
                    <a:pt x="0" y="23"/>
                  </a:lnTo>
                  <a:lnTo>
                    <a:pt x="6" y="23"/>
                  </a:lnTo>
                  <a:lnTo>
                    <a:pt x="23" y="6"/>
                  </a:lnTo>
                  <a:lnTo>
                    <a:pt x="17" y="6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28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sḻiḑé">
              <a:extLst>
                <a:ext uri="{FF2B5EF4-FFF2-40B4-BE49-F238E27FC236}">
                  <a16:creationId xmlns:a16="http://schemas.microsoft.com/office/drawing/2014/main" xmlns="" id="{9A5CC2ED-7F0F-4C49-8A29-FD41308C3279}"/>
                </a:ext>
              </a:extLst>
            </p:cNvPr>
            <p:cNvSpPr/>
            <p:nvPr/>
          </p:nvSpPr>
          <p:spPr bwMode="auto">
            <a:xfrm>
              <a:off x="1405612" y="4329806"/>
              <a:ext cx="22048" cy="22048"/>
            </a:xfrm>
            <a:custGeom>
              <a:avLst/>
              <a:gdLst>
                <a:gd name="T0" fmla="*/ 17 w 23"/>
                <a:gd name="T1" fmla="*/ 0 h 23"/>
                <a:gd name="T2" fmla="*/ 0 w 23"/>
                <a:gd name="T3" fmla="*/ 15 h 23"/>
                <a:gd name="T4" fmla="*/ 0 w 23"/>
                <a:gd name="T5" fmla="*/ 23 h 23"/>
                <a:gd name="T6" fmla="*/ 6 w 23"/>
                <a:gd name="T7" fmla="*/ 23 h 23"/>
                <a:gd name="T8" fmla="*/ 23 w 23"/>
                <a:gd name="T9" fmla="*/ 6 h 23"/>
                <a:gd name="T10" fmla="*/ 17 w 23"/>
                <a:gd name="T11" fmla="*/ 6 h 23"/>
                <a:gd name="T12" fmla="*/ 17 w 23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17" y="0"/>
                  </a:moveTo>
                  <a:lnTo>
                    <a:pt x="0" y="15"/>
                  </a:lnTo>
                  <a:lnTo>
                    <a:pt x="0" y="23"/>
                  </a:lnTo>
                  <a:lnTo>
                    <a:pt x="6" y="23"/>
                  </a:lnTo>
                  <a:lnTo>
                    <a:pt x="23" y="6"/>
                  </a:lnTo>
                  <a:lnTo>
                    <a:pt x="17" y="6"/>
                  </a:lnTo>
                  <a:lnTo>
                    <a:pt x="1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ṣlîḑe">
              <a:extLst>
                <a:ext uri="{FF2B5EF4-FFF2-40B4-BE49-F238E27FC236}">
                  <a16:creationId xmlns:a16="http://schemas.microsoft.com/office/drawing/2014/main" xmlns="" id="{6CA568C5-8BC6-43E3-8A64-67F063F7A664}"/>
                </a:ext>
              </a:extLst>
            </p:cNvPr>
            <p:cNvSpPr/>
            <p:nvPr/>
          </p:nvSpPr>
          <p:spPr bwMode="auto">
            <a:xfrm>
              <a:off x="1405612" y="2529572"/>
              <a:ext cx="22048" cy="22048"/>
            </a:xfrm>
            <a:custGeom>
              <a:avLst/>
              <a:gdLst>
                <a:gd name="T0" fmla="*/ 6 w 23"/>
                <a:gd name="T1" fmla="*/ 0 h 23"/>
                <a:gd name="T2" fmla="*/ 0 w 23"/>
                <a:gd name="T3" fmla="*/ 0 h 23"/>
                <a:gd name="T4" fmla="*/ 0 w 23"/>
                <a:gd name="T5" fmla="*/ 6 h 23"/>
                <a:gd name="T6" fmla="*/ 17 w 23"/>
                <a:gd name="T7" fmla="*/ 23 h 23"/>
                <a:gd name="T8" fmla="*/ 17 w 23"/>
                <a:gd name="T9" fmla="*/ 17 h 23"/>
                <a:gd name="T10" fmla="*/ 23 w 23"/>
                <a:gd name="T11" fmla="*/ 17 h 23"/>
                <a:gd name="T12" fmla="*/ 6 w 23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7" y="23"/>
                  </a:lnTo>
                  <a:lnTo>
                    <a:pt x="17" y="17"/>
                  </a:lnTo>
                  <a:lnTo>
                    <a:pt x="23" y="1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28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ş1iḋê">
              <a:extLst>
                <a:ext uri="{FF2B5EF4-FFF2-40B4-BE49-F238E27FC236}">
                  <a16:creationId xmlns:a16="http://schemas.microsoft.com/office/drawing/2014/main" xmlns="" id="{7465F9F7-915C-42D1-A192-21521227E819}"/>
                </a:ext>
              </a:extLst>
            </p:cNvPr>
            <p:cNvSpPr/>
            <p:nvPr/>
          </p:nvSpPr>
          <p:spPr bwMode="auto">
            <a:xfrm>
              <a:off x="1405612" y="2529572"/>
              <a:ext cx="22048" cy="22048"/>
            </a:xfrm>
            <a:custGeom>
              <a:avLst/>
              <a:gdLst>
                <a:gd name="T0" fmla="*/ 6 w 23"/>
                <a:gd name="T1" fmla="*/ 0 h 23"/>
                <a:gd name="T2" fmla="*/ 0 w 23"/>
                <a:gd name="T3" fmla="*/ 0 h 23"/>
                <a:gd name="T4" fmla="*/ 0 w 23"/>
                <a:gd name="T5" fmla="*/ 6 h 23"/>
                <a:gd name="T6" fmla="*/ 17 w 23"/>
                <a:gd name="T7" fmla="*/ 23 h 23"/>
                <a:gd name="T8" fmla="*/ 17 w 23"/>
                <a:gd name="T9" fmla="*/ 17 h 23"/>
                <a:gd name="T10" fmla="*/ 23 w 23"/>
                <a:gd name="T11" fmla="*/ 17 h 23"/>
                <a:gd name="T12" fmla="*/ 6 w 23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6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7" y="23"/>
                  </a:lnTo>
                  <a:lnTo>
                    <a:pt x="17" y="17"/>
                  </a:lnTo>
                  <a:lnTo>
                    <a:pt x="23" y="17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ïŝḻïḑé">
              <a:extLst>
                <a:ext uri="{FF2B5EF4-FFF2-40B4-BE49-F238E27FC236}">
                  <a16:creationId xmlns:a16="http://schemas.microsoft.com/office/drawing/2014/main" xmlns="" id="{B2FA2FE7-1DFA-46DC-8C31-4F8E096EC143}"/>
                </a:ext>
              </a:extLst>
            </p:cNvPr>
            <p:cNvSpPr/>
            <p:nvPr/>
          </p:nvSpPr>
          <p:spPr bwMode="auto">
            <a:xfrm>
              <a:off x="4540207" y="4329806"/>
              <a:ext cx="19172" cy="22048"/>
            </a:xfrm>
            <a:custGeom>
              <a:avLst/>
              <a:gdLst>
                <a:gd name="T0" fmla="*/ 6 w 20"/>
                <a:gd name="T1" fmla="*/ 0 h 23"/>
                <a:gd name="T2" fmla="*/ 6 w 20"/>
                <a:gd name="T3" fmla="*/ 6 h 23"/>
                <a:gd name="T4" fmla="*/ 0 w 20"/>
                <a:gd name="T5" fmla="*/ 6 h 23"/>
                <a:gd name="T6" fmla="*/ 16 w 20"/>
                <a:gd name="T7" fmla="*/ 23 h 23"/>
                <a:gd name="T8" fmla="*/ 20 w 20"/>
                <a:gd name="T9" fmla="*/ 23 h 23"/>
                <a:gd name="T10" fmla="*/ 20 w 20"/>
                <a:gd name="T11" fmla="*/ 15 h 23"/>
                <a:gd name="T12" fmla="*/ 6 w 20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3">
                  <a:moveTo>
                    <a:pt x="6" y="0"/>
                  </a:moveTo>
                  <a:lnTo>
                    <a:pt x="6" y="6"/>
                  </a:lnTo>
                  <a:lnTo>
                    <a:pt x="0" y="6"/>
                  </a:lnTo>
                  <a:lnTo>
                    <a:pt x="16" y="23"/>
                  </a:lnTo>
                  <a:lnTo>
                    <a:pt x="20" y="23"/>
                  </a:lnTo>
                  <a:lnTo>
                    <a:pt x="20" y="15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28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$ľiďe">
              <a:extLst>
                <a:ext uri="{FF2B5EF4-FFF2-40B4-BE49-F238E27FC236}">
                  <a16:creationId xmlns:a16="http://schemas.microsoft.com/office/drawing/2014/main" xmlns="" id="{0A999D5A-42C6-409B-BF0A-C96168289E2D}"/>
                </a:ext>
              </a:extLst>
            </p:cNvPr>
            <p:cNvSpPr/>
            <p:nvPr/>
          </p:nvSpPr>
          <p:spPr bwMode="auto">
            <a:xfrm>
              <a:off x="4540207" y="4329806"/>
              <a:ext cx="19172" cy="22048"/>
            </a:xfrm>
            <a:custGeom>
              <a:avLst/>
              <a:gdLst>
                <a:gd name="T0" fmla="*/ 6 w 20"/>
                <a:gd name="T1" fmla="*/ 0 h 23"/>
                <a:gd name="T2" fmla="*/ 6 w 20"/>
                <a:gd name="T3" fmla="*/ 6 h 23"/>
                <a:gd name="T4" fmla="*/ 0 w 20"/>
                <a:gd name="T5" fmla="*/ 6 h 23"/>
                <a:gd name="T6" fmla="*/ 16 w 20"/>
                <a:gd name="T7" fmla="*/ 23 h 23"/>
                <a:gd name="T8" fmla="*/ 20 w 20"/>
                <a:gd name="T9" fmla="*/ 23 h 23"/>
                <a:gd name="T10" fmla="*/ 20 w 20"/>
                <a:gd name="T11" fmla="*/ 15 h 23"/>
                <a:gd name="T12" fmla="*/ 6 w 20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3">
                  <a:moveTo>
                    <a:pt x="6" y="0"/>
                  </a:moveTo>
                  <a:lnTo>
                    <a:pt x="6" y="6"/>
                  </a:lnTo>
                  <a:lnTo>
                    <a:pt x="0" y="6"/>
                  </a:lnTo>
                  <a:lnTo>
                    <a:pt x="16" y="23"/>
                  </a:lnTo>
                  <a:lnTo>
                    <a:pt x="20" y="23"/>
                  </a:lnTo>
                  <a:lnTo>
                    <a:pt x="20" y="15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íṩḷîdé">
              <a:extLst>
                <a:ext uri="{FF2B5EF4-FFF2-40B4-BE49-F238E27FC236}">
                  <a16:creationId xmlns:a16="http://schemas.microsoft.com/office/drawing/2014/main" xmlns="" id="{546D6B61-879E-466F-BA5A-4C05A4E8AFB0}"/>
                </a:ext>
              </a:extLst>
            </p:cNvPr>
            <p:cNvSpPr/>
            <p:nvPr/>
          </p:nvSpPr>
          <p:spPr bwMode="auto">
            <a:xfrm>
              <a:off x="1421909" y="2545867"/>
              <a:ext cx="3124049" cy="178969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ṡliďê">
              <a:extLst>
                <a:ext uri="{FF2B5EF4-FFF2-40B4-BE49-F238E27FC236}">
                  <a16:creationId xmlns:a16="http://schemas.microsoft.com/office/drawing/2014/main" xmlns="" id="{F19AEA6D-FE13-4693-8B9D-7DD8033F55FA}"/>
                </a:ext>
              </a:extLst>
            </p:cNvPr>
            <p:cNvSpPr/>
            <p:nvPr/>
          </p:nvSpPr>
          <p:spPr bwMode="auto">
            <a:xfrm>
              <a:off x="1421909" y="2545867"/>
              <a:ext cx="3124049" cy="17896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íślîďè">
              <a:extLst>
                <a:ext uri="{FF2B5EF4-FFF2-40B4-BE49-F238E27FC236}">
                  <a16:creationId xmlns:a16="http://schemas.microsoft.com/office/drawing/2014/main" xmlns="" id="{0F96DEC3-B160-4A08-B2A2-8F0B494DA298}"/>
                </a:ext>
              </a:extLst>
            </p:cNvPr>
            <p:cNvSpPr/>
            <p:nvPr/>
          </p:nvSpPr>
          <p:spPr bwMode="auto">
            <a:xfrm>
              <a:off x="2096757" y="2545867"/>
              <a:ext cx="2449201" cy="1789692"/>
            </a:xfrm>
            <a:custGeom>
              <a:avLst/>
              <a:gdLst>
                <a:gd name="T0" fmla="*/ 341 w 1230"/>
                <a:gd name="T1" fmla="*/ 267 h 900"/>
                <a:gd name="T2" fmla="*/ 0 w 1230"/>
                <a:gd name="T3" fmla="*/ 900 h 900"/>
                <a:gd name="T4" fmla="*/ 1230 w 1230"/>
                <a:gd name="T5" fmla="*/ 900 h 900"/>
                <a:gd name="T6" fmla="*/ 1230 w 1230"/>
                <a:gd name="T7" fmla="*/ 664 h 900"/>
                <a:gd name="T8" fmla="*/ 1163 w 1230"/>
                <a:gd name="T9" fmla="*/ 554 h 900"/>
                <a:gd name="T10" fmla="*/ 1130 w 1230"/>
                <a:gd name="T11" fmla="*/ 745 h 900"/>
                <a:gd name="T12" fmla="*/ 1188 w 1230"/>
                <a:gd name="T13" fmla="*/ 900 h 900"/>
                <a:gd name="T14" fmla="*/ 746 w 1230"/>
                <a:gd name="T15" fmla="*/ 900 h 900"/>
                <a:gd name="T16" fmla="*/ 792 w 1230"/>
                <a:gd name="T17" fmla="*/ 732 h 900"/>
                <a:gd name="T18" fmla="*/ 778 w 1230"/>
                <a:gd name="T19" fmla="*/ 556 h 900"/>
                <a:gd name="T20" fmla="*/ 651 w 1230"/>
                <a:gd name="T21" fmla="*/ 674 h 900"/>
                <a:gd name="T22" fmla="*/ 450 w 1230"/>
                <a:gd name="T23" fmla="*/ 346 h 900"/>
                <a:gd name="T24" fmla="*/ 453 w 1230"/>
                <a:gd name="T25" fmla="*/ 345 h 900"/>
                <a:gd name="T26" fmla="*/ 420 w 1230"/>
                <a:gd name="T27" fmla="*/ 323 h 900"/>
                <a:gd name="T28" fmla="*/ 417 w 1230"/>
                <a:gd name="T29" fmla="*/ 287 h 900"/>
                <a:gd name="T30" fmla="*/ 341 w 1230"/>
                <a:gd name="T31" fmla="*/ 267 h 900"/>
                <a:gd name="T32" fmla="*/ 1230 w 1230"/>
                <a:gd name="T33" fmla="*/ 255 h 900"/>
                <a:gd name="T34" fmla="*/ 1078 w 1230"/>
                <a:gd name="T35" fmla="*/ 315 h 900"/>
                <a:gd name="T36" fmla="*/ 1077 w 1230"/>
                <a:gd name="T37" fmla="*/ 327 h 900"/>
                <a:gd name="T38" fmla="*/ 1077 w 1230"/>
                <a:gd name="T39" fmla="*/ 327 h 900"/>
                <a:gd name="T40" fmla="*/ 1075 w 1230"/>
                <a:gd name="T41" fmla="*/ 358 h 900"/>
                <a:gd name="T42" fmla="*/ 1067 w 1230"/>
                <a:gd name="T43" fmla="*/ 373 h 900"/>
                <a:gd name="T44" fmla="*/ 1187 w 1230"/>
                <a:gd name="T45" fmla="*/ 412 h 900"/>
                <a:gd name="T46" fmla="*/ 1230 w 1230"/>
                <a:gd name="T47" fmla="*/ 536 h 900"/>
                <a:gd name="T48" fmla="*/ 1230 w 1230"/>
                <a:gd name="T49" fmla="*/ 255 h 900"/>
                <a:gd name="T50" fmla="*/ 751 w 1230"/>
                <a:gd name="T51" fmla="*/ 0 h 900"/>
                <a:gd name="T52" fmla="*/ 734 w 1230"/>
                <a:gd name="T53" fmla="*/ 0 h 900"/>
                <a:gd name="T54" fmla="*/ 351 w 1230"/>
                <a:gd name="T55" fmla="*/ 257 h 900"/>
                <a:gd name="T56" fmla="*/ 426 w 1230"/>
                <a:gd name="T57" fmla="*/ 275 h 900"/>
                <a:gd name="T58" fmla="*/ 438 w 1230"/>
                <a:gd name="T59" fmla="*/ 270 h 900"/>
                <a:gd name="T60" fmla="*/ 439 w 1230"/>
                <a:gd name="T61" fmla="*/ 270 h 900"/>
                <a:gd name="T62" fmla="*/ 489 w 1230"/>
                <a:gd name="T63" fmla="*/ 291 h 900"/>
                <a:gd name="T64" fmla="*/ 533 w 1230"/>
                <a:gd name="T65" fmla="*/ 302 h 900"/>
                <a:gd name="T66" fmla="*/ 529 w 1230"/>
                <a:gd name="T67" fmla="*/ 317 h 900"/>
                <a:gd name="T68" fmla="*/ 508 w 1230"/>
                <a:gd name="T69" fmla="*/ 312 h 900"/>
                <a:gd name="T70" fmla="*/ 515 w 1230"/>
                <a:gd name="T71" fmla="*/ 327 h 900"/>
                <a:gd name="T72" fmla="*/ 519 w 1230"/>
                <a:gd name="T73" fmla="*/ 326 h 900"/>
                <a:gd name="T74" fmla="*/ 655 w 1230"/>
                <a:gd name="T75" fmla="*/ 581 h 900"/>
                <a:gd name="T76" fmla="*/ 765 w 1230"/>
                <a:gd name="T77" fmla="*/ 396 h 900"/>
                <a:gd name="T78" fmla="*/ 909 w 1230"/>
                <a:gd name="T79" fmla="*/ 359 h 900"/>
                <a:gd name="T80" fmla="*/ 910 w 1230"/>
                <a:gd name="T81" fmla="*/ 323 h 900"/>
                <a:gd name="T82" fmla="*/ 910 w 1230"/>
                <a:gd name="T83" fmla="*/ 303 h 900"/>
                <a:gd name="T84" fmla="*/ 751 w 1230"/>
                <a:gd name="T85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30" h="900">
                  <a:moveTo>
                    <a:pt x="341" y="267"/>
                  </a:moveTo>
                  <a:cubicBezTo>
                    <a:pt x="202" y="407"/>
                    <a:pt x="64" y="611"/>
                    <a:pt x="0" y="900"/>
                  </a:cubicBezTo>
                  <a:cubicBezTo>
                    <a:pt x="1230" y="900"/>
                    <a:pt x="1230" y="900"/>
                    <a:pt x="1230" y="900"/>
                  </a:cubicBezTo>
                  <a:cubicBezTo>
                    <a:pt x="1230" y="664"/>
                    <a:pt x="1230" y="664"/>
                    <a:pt x="1230" y="664"/>
                  </a:cubicBezTo>
                  <a:cubicBezTo>
                    <a:pt x="1206" y="641"/>
                    <a:pt x="1184" y="605"/>
                    <a:pt x="1163" y="554"/>
                  </a:cubicBezTo>
                  <a:cubicBezTo>
                    <a:pt x="1130" y="745"/>
                    <a:pt x="1130" y="745"/>
                    <a:pt x="1130" y="745"/>
                  </a:cubicBezTo>
                  <a:cubicBezTo>
                    <a:pt x="1188" y="900"/>
                    <a:pt x="1188" y="900"/>
                    <a:pt x="1188" y="900"/>
                  </a:cubicBezTo>
                  <a:cubicBezTo>
                    <a:pt x="746" y="900"/>
                    <a:pt x="746" y="900"/>
                    <a:pt x="746" y="900"/>
                  </a:cubicBezTo>
                  <a:cubicBezTo>
                    <a:pt x="792" y="732"/>
                    <a:pt x="792" y="732"/>
                    <a:pt x="792" y="732"/>
                  </a:cubicBezTo>
                  <a:cubicBezTo>
                    <a:pt x="778" y="556"/>
                    <a:pt x="778" y="556"/>
                    <a:pt x="778" y="556"/>
                  </a:cubicBezTo>
                  <a:cubicBezTo>
                    <a:pt x="739" y="636"/>
                    <a:pt x="695" y="674"/>
                    <a:pt x="651" y="674"/>
                  </a:cubicBezTo>
                  <a:cubicBezTo>
                    <a:pt x="574" y="674"/>
                    <a:pt x="498" y="559"/>
                    <a:pt x="450" y="346"/>
                  </a:cubicBezTo>
                  <a:cubicBezTo>
                    <a:pt x="453" y="345"/>
                    <a:pt x="453" y="345"/>
                    <a:pt x="453" y="345"/>
                  </a:cubicBezTo>
                  <a:cubicBezTo>
                    <a:pt x="447" y="338"/>
                    <a:pt x="432" y="332"/>
                    <a:pt x="420" y="323"/>
                  </a:cubicBezTo>
                  <a:cubicBezTo>
                    <a:pt x="411" y="314"/>
                    <a:pt x="411" y="299"/>
                    <a:pt x="417" y="287"/>
                  </a:cubicBezTo>
                  <a:cubicBezTo>
                    <a:pt x="341" y="267"/>
                    <a:pt x="341" y="267"/>
                    <a:pt x="341" y="267"/>
                  </a:cubicBezTo>
                  <a:moveTo>
                    <a:pt x="1230" y="255"/>
                  </a:moveTo>
                  <a:cubicBezTo>
                    <a:pt x="1185" y="289"/>
                    <a:pt x="1132" y="310"/>
                    <a:pt x="1078" y="315"/>
                  </a:cubicBezTo>
                  <a:cubicBezTo>
                    <a:pt x="1077" y="327"/>
                    <a:pt x="1077" y="327"/>
                    <a:pt x="1077" y="327"/>
                  </a:cubicBezTo>
                  <a:cubicBezTo>
                    <a:pt x="1077" y="327"/>
                    <a:pt x="1077" y="327"/>
                    <a:pt x="1077" y="327"/>
                  </a:cubicBezTo>
                  <a:cubicBezTo>
                    <a:pt x="1075" y="358"/>
                    <a:pt x="1075" y="358"/>
                    <a:pt x="1075" y="358"/>
                  </a:cubicBezTo>
                  <a:cubicBezTo>
                    <a:pt x="1067" y="373"/>
                    <a:pt x="1067" y="373"/>
                    <a:pt x="1067" y="373"/>
                  </a:cubicBezTo>
                  <a:cubicBezTo>
                    <a:pt x="1187" y="412"/>
                    <a:pt x="1187" y="412"/>
                    <a:pt x="1187" y="412"/>
                  </a:cubicBezTo>
                  <a:cubicBezTo>
                    <a:pt x="1202" y="467"/>
                    <a:pt x="1216" y="507"/>
                    <a:pt x="1230" y="536"/>
                  </a:cubicBezTo>
                  <a:cubicBezTo>
                    <a:pt x="1230" y="255"/>
                    <a:pt x="1230" y="255"/>
                    <a:pt x="1230" y="255"/>
                  </a:cubicBezTo>
                  <a:moveTo>
                    <a:pt x="751" y="0"/>
                  </a:moveTo>
                  <a:cubicBezTo>
                    <a:pt x="734" y="0"/>
                    <a:pt x="734" y="0"/>
                    <a:pt x="734" y="0"/>
                  </a:cubicBezTo>
                  <a:cubicBezTo>
                    <a:pt x="734" y="0"/>
                    <a:pt x="543" y="68"/>
                    <a:pt x="351" y="257"/>
                  </a:cubicBezTo>
                  <a:cubicBezTo>
                    <a:pt x="426" y="275"/>
                    <a:pt x="426" y="275"/>
                    <a:pt x="426" y="275"/>
                  </a:cubicBezTo>
                  <a:cubicBezTo>
                    <a:pt x="429" y="272"/>
                    <a:pt x="433" y="270"/>
                    <a:pt x="438" y="270"/>
                  </a:cubicBezTo>
                  <a:cubicBezTo>
                    <a:pt x="438" y="270"/>
                    <a:pt x="439" y="270"/>
                    <a:pt x="439" y="270"/>
                  </a:cubicBezTo>
                  <a:cubicBezTo>
                    <a:pt x="456" y="270"/>
                    <a:pt x="474" y="279"/>
                    <a:pt x="489" y="291"/>
                  </a:cubicBezTo>
                  <a:cubicBezTo>
                    <a:pt x="533" y="302"/>
                    <a:pt x="533" y="302"/>
                    <a:pt x="533" y="302"/>
                  </a:cubicBezTo>
                  <a:cubicBezTo>
                    <a:pt x="529" y="317"/>
                    <a:pt x="529" y="317"/>
                    <a:pt x="529" y="317"/>
                  </a:cubicBezTo>
                  <a:cubicBezTo>
                    <a:pt x="508" y="312"/>
                    <a:pt x="508" y="312"/>
                    <a:pt x="508" y="312"/>
                  </a:cubicBezTo>
                  <a:cubicBezTo>
                    <a:pt x="511" y="317"/>
                    <a:pt x="514" y="322"/>
                    <a:pt x="515" y="327"/>
                  </a:cubicBezTo>
                  <a:cubicBezTo>
                    <a:pt x="519" y="326"/>
                    <a:pt x="519" y="326"/>
                    <a:pt x="519" y="326"/>
                  </a:cubicBezTo>
                  <a:cubicBezTo>
                    <a:pt x="540" y="412"/>
                    <a:pt x="591" y="581"/>
                    <a:pt x="655" y="581"/>
                  </a:cubicBezTo>
                  <a:cubicBezTo>
                    <a:pt x="689" y="581"/>
                    <a:pt x="726" y="532"/>
                    <a:pt x="765" y="396"/>
                  </a:cubicBezTo>
                  <a:cubicBezTo>
                    <a:pt x="909" y="359"/>
                    <a:pt x="909" y="359"/>
                    <a:pt x="909" y="359"/>
                  </a:cubicBezTo>
                  <a:cubicBezTo>
                    <a:pt x="910" y="323"/>
                    <a:pt x="910" y="323"/>
                    <a:pt x="910" y="323"/>
                  </a:cubicBezTo>
                  <a:cubicBezTo>
                    <a:pt x="910" y="303"/>
                    <a:pt x="910" y="303"/>
                    <a:pt x="910" y="303"/>
                  </a:cubicBezTo>
                  <a:cubicBezTo>
                    <a:pt x="797" y="259"/>
                    <a:pt x="741" y="139"/>
                    <a:pt x="751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ŝḻïḓé">
              <a:extLst>
                <a:ext uri="{FF2B5EF4-FFF2-40B4-BE49-F238E27FC236}">
                  <a16:creationId xmlns:a16="http://schemas.microsoft.com/office/drawing/2014/main" xmlns="" id="{3ED81C49-31AC-466D-87A6-C28C7F3A53A5}"/>
                </a:ext>
              </a:extLst>
            </p:cNvPr>
            <p:cNvSpPr/>
            <p:nvPr/>
          </p:nvSpPr>
          <p:spPr bwMode="auto">
            <a:xfrm>
              <a:off x="400050" y="4627929"/>
              <a:ext cx="5164891" cy="686352"/>
            </a:xfrm>
            <a:custGeom>
              <a:avLst/>
              <a:gdLst>
                <a:gd name="T0" fmla="*/ 2518 w 2594"/>
                <a:gd name="T1" fmla="*/ 345 h 345"/>
                <a:gd name="T2" fmla="*/ 76 w 2594"/>
                <a:gd name="T3" fmla="*/ 345 h 345"/>
                <a:gd name="T4" fmla="*/ 14 w 2594"/>
                <a:gd name="T5" fmla="*/ 323 h 345"/>
                <a:gd name="T6" fmla="*/ 358 w 2594"/>
                <a:gd name="T7" fmla="*/ 12 h 345"/>
                <a:gd name="T8" fmla="*/ 433 w 2594"/>
                <a:gd name="T9" fmla="*/ 0 h 345"/>
                <a:gd name="T10" fmla="*/ 2162 w 2594"/>
                <a:gd name="T11" fmla="*/ 0 h 345"/>
                <a:gd name="T12" fmla="*/ 2237 w 2594"/>
                <a:gd name="T13" fmla="*/ 12 h 345"/>
                <a:gd name="T14" fmla="*/ 2581 w 2594"/>
                <a:gd name="T15" fmla="*/ 323 h 345"/>
                <a:gd name="T16" fmla="*/ 2518 w 2594"/>
                <a:gd name="T17" fmla="*/ 345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94" h="345">
                  <a:moveTo>
                    <a:pt x="2518" y="345"/>
                  </a:moveTo>
                  <a:cubicBezTo>
                    <a:pt x="76" y="345"/>
                    <a:pt x="76" y="345"/>
                    <a:pt x="76" y="345"/>
                  </a:cubicBezTo>
                  <a:cubicBezTo>
                    <a:pt x="28" y="345"/>
                    <a:pt x="0" y="335"/>
                    <a:pt x="14" y="323"/>
                  </a:cubicBezTo>
                  <a:cubicBezTo>
                    <a:pt x="358" y="12"/>
                    <a:pt x="358" y="12"/>
                    <a:pt x="358" y="12"/>
                  </a:cubicBezTo>
                  <a:cubicBezTo>
                    <a:pt x="365" y="6"/>
                    <a:pt x="399" y="0"/>
                    <a:pt x="433" y="0"/>
                  </a:cubicBezTo>
                  <a:cubicBezTo>
                    <a:pt x="2162" y="0"/>
                    <a:pt x="2162" y="0"/>
                    <a:pt x="2162" y="0"/>
                  </a:cubicBezTo>
                  <a:cubicBezTo>
                    <a:pt x="2196" y="0"/>
                    <a:pt x="2229" y="6"/>
                    <a:pt x="2237" y="12"/>
                  </a:cubicBezTo>
                  <a:cubicBezTo>
                    <a:pt x="2581" y="323"/>
                    <a:pt x="2581" y="323"/>
                    <a:pt x="2581" y="323"/>
                  </a:cubicBezTo>
                  <a:cubicBezTo>
                    <a:pt x="2594" y="335"/>
                    <a:pt x="2567" y="345"/>
                    <a:pt x="2518" y="345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ïṧľíḓè">
              <a:extLst>
                <a:ext uri="{FF2B5EF4-FFF2-40B4-BE49-F238E27FC236}">
                  <a16:creationId xmlns:a16="http://schemas.microsoft.com/office/drawing/2014/main" xmlns="" id="{0BFD8AAC-742A-49FA-A644-AFC0849620B4}"/>
                </a:ext>
              </a:extLst>
            </p:cNvPr>
            <p:cNvSpPr/>
            <p:nvPr/>
          </p:nvSpPr>
          <p:spPr bwMode="auto">
            <a:xfrm>
              <a:off x="420180" y="5282645"/>
              <a:ext cx="5125589" cy="109280"/>
            </a:xfrm>
            <a:custGeom>
              <a:avLst/>
              <a:gdLst>
                <a:gd name="T0" fmla="*/ 2574 w 2574"/>
                <a:gd name="T1" fmla="*/ 0 h 55"/>
                <a:gd name="T2" fmla="*/ 2508 w 2574"/>
                <a:gd name="T3" fmla="*/ 16 h 55"/>
                <a:gd name="T4" fmla="*/ 66 w 2574"/>
                <a:gd name="T5" fmla="*/ 16 h 55"/>
                <a:gd name="T6" fmla="*/ 0 w 2574"/>
                <a:gd name="T7" fmla="*/ 0 h 55"/>
                <a:gd name="T8" fmla="*/ 0 w 2574"/>
                <a:gd name="T9" fmla="*/ 0 h 55"/>
                <a:gd name="T10" fmla="*/ 0 w 2574"/>
                <a:gd name="T11" fmla="*/ 28 h 55"/>
                <a:gd name="T12" fmla="*/ 0 w 2574"/>
                <a:gd name="T13" fmla="*/ 39 h 55"/>
                <a:gd name="T14" fmla="*/ 66 w 2574"/>
                <a:gd name="T15" fmla="*/ 55 h 55"/>
                <a:gd name="T16" fmla="*/ 2508 w 2574"/>
                <a:gd name="T17" fmla="*/ 55 h 55"/>
                <a:gd name="T18" fmla="*/ 2574 w 2574"/>
                <a:gd name="T19" fmla="*/ 38 h 55"/>
                <a:gd name="T20" fmla="*/ 2574 w 2574"/>
                <a:gd name="T21" fmla="*/ 28 h 55"/>
                <a:gd name="T22" fmla="*/ 2574 w 2574"/>
                <a:gd name="T23" fmla="*/ 0 h 55"/>
                <a:gd name="T24" fmla="*/ 2574 w 2574"/>
                <a:gd name="T2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74" h="55">
                  <a:moveTo>
                    <a:pt x="2574" y="0"/>
                  </a:moveTo>
                  <a:cubicBezTo>
                    <a:pt x="2574" y="9"/>
                    <a:pt x="2548" y="16"/>
                    <a:pt x="2508" y="16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27" y="16"/>
                    <a:pt x="1" y="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1" y="48"/>
                    <a:pt x="26" y="55"/>
                    <a:pt x="66" y="55"/>
                  </a:cubicBezTo>
                  <a:cubicBezTo>
                    <a:pt x="2508" y="55"/>
                    <a:pt x="2508" y="55"/>
                    <a:pt x="2508" y="55"/>
                  </a:cubicBezTo>
                  <a:cubicBezTo>
                    <a:pt x="2548" y="55"/>
                    <a:pt x="2574" y="48"/>
                    <a:pt x="2574" y="38"/>
                  </a:cubicBezTo>
                  <a:cubicBezTo>
                    <a:pt x="2574" y="28"/>
                    <a:pt x="2574" y="28"/>
                    <a:pt x="2574" y="28"/>
                  </a:cubicBezTo>
                  <a:cubicBezTo>
                    <a:pt x="2574" y="0"/>
                    <a:pt x="2574" y="0"/>
                    <a:pt x="2574" y="0"/>
                  </a:cubicBezTo>
                  <a:cubicBezTo>
                    <a:pt x="2574" y="0"/>
                    <a:pt x="2574" y="0"/>
                    <a:pt x="2574" y="0"/>
                  </a:cubicBezTo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ṩļiḋe">
              <a:extLst>
                <a:ext uri="{FF2B5EF4-FFF2-40B4-BE49-F238E27FC236}">
                  <a16:creationId xmlns:a16="http://schemas.microsoft.com/office/drawing/2014/main" xmlns="" id="{D612F1C6-3C3D-40EB-A1F6-485B13CDBFA7}"/>
                </a:ext>
              </a:extLst>
            </p:cNvPr>
            <p:cNvSpPr/>
            <p:nvPr/>
          </p:nvSpPr>
          <p:spPr bwMode="auto">
            <a:xfrm>
              <a:off x="400050" y="5386173"/>
              <a:ext cx="5164891" cy="107363"/>
            </a:xfrm>
            <a:custGeom>
              <a:avLst/>
              <a:gdLst>
                <a:gd name="T0" fmla="*/ 2554 w 2594"/>
                <a:gd name="T1" fmla="*/ 0 h 54"/>
                <a:gd name="T2" fmla="*/ 2519 w 2594"/>
                <a:gd name="T3" fmla="*/ 3 h 54"/>
                <a:gd name="T4" fmla="*/ 2519 w 2594"/>
                <a:gd name="T5" fmla="*/ 3 h 54"/>
                <a:gd name="T6" fmla="*/ 2519 w 2594"/>
                <a:gd name="T7" fmla="*/ 3 h 54"/>
                <a:gd name="T8" fmla="*/ 2519 w 2594"/>
                <a:gd name="T9" fmla="*/ 3 h 54"/>
                <a:gd name="T10" fmla="*/ 2519 w 2594"/>
                <a:gd name="T11" fmla="*/ 3 h 54"/>
                <a:gd name="T12" fmla="*/ 2519 w 2594"/>
                <a:gd name="T13" fmla="*/ 3 h 54"/>
                <a:gd name="T14" fmla="*/ 2519 w 2594"/>
                <a:gd name="T15" fmla="*/ 3 h 54"/>
                <a:gd name="T16" fmla="*/ 2518 w 2594"/>
                <a:gd name="T17" fmla="*/ 3 h 54"/>
                <a:gd name="T18" fmla="*/ 2518 w 2594"/>
                <a:gd name="T19" fmla="*/ 3 h 54"/>
                <a:gd name="T20" fmla="*/ 76 w 2594"/>
                <a:gd name="T21" fmla="*/ 3 h 54"/>
                <a:gd name="T22" fmla="*/ 76 w 2594"/>
                <a:gd name="T23" fmla="*/ 3 h 54"/>
                <a:gd name="T24" fmla="*/ 76 w 2594"/>
                <a:gd name="T25" fmla="*/ 3 h 54"/>
                <a:gd name="T26" fmla="*/ 76 w 2594"/>
                <a:gd name="T27" fmla="*/ 3 h 54"/>
                <a:gd name="T28" fmla="*/ 76 w 2594"/>
                <a:gd name="T29" fmla="*/ 3 h 54"/>
                <a:gd name="T30" fmla="*/ 76 w 2594"/>
                <a:gd name="T31" fmla="*/ 3 h 54"/>
                <a:gd name="T32" fmla="*/ 75 w 2594"/>
                <a:gd name="T33" fmla="*/ 3 h 54"/>
                <a:gd name="T34" fmla="*/ 75 w 2594"/>
                <a:gd name="T35" fmla="*/ 3 h 54"/>
                <a:gd name="T36" fmla="*/ 75 w 2594"/>
                <a:gd name="T37" fmla="*/ 3 h 54"/>
                <a:gd name="T38" fmla="*/ 40 w 2594"/>
                <a:gd name="T39" fmla="*/ 0 h 54"/>
                <a:gd name="T40" fmla="*/ 14 w 2594"/>
                <a:gd name="T41" fmla="*/ 28 h 54"/>
                <a:gd name="T42" fmla="*/ 76 w 2594"/>
                <a:gd name="T43" fmla="*/ 54 h 54"/>
                <a:gd name="T44" fmla="*/ 2518 w 2594"/>
                <a:gd name="T45" fmla="*/ 54 h 54"/>
                <a:gd name="T46" fmla="*/ 2581 w 2594"/>
                <a:gd name="T47" fmla="*/ 28 h 54"/>
                <a:gd name="T48" fmla="*/ 2554 w 2594"/>
                <a:gd name="T4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94" h="54">
                  <a:moveTo>
                    <a:pt x="2554" y="0"/>
                  </a:moveTo>
                  <a:cubicBezTo>
                    <a:pt x="2544" y="2"/>
                    <a:pt x="2533" y="3"/>
                    <a:pt x="2519" y="3"/>
                  </a:cubicBezTo>
                  <a:cubicBezTo>
                    <a:pt x="2519" y="3"/>
                    <a:pt x="2519" y="3"/>
                    <a:pt x="2519" y="3"/>
                  </a:cubicBezTo>
                  <a:cubicBezTo>
                    <a:pt x="2519" y="3"/>
                    <a:pt x="2519" y="3"/>
                    <a:pt x="2519" y="3"/>
                  </a:cubicBezTo>
                  <a:cubicBezTo>
                    <a:pt x="2519" y="3"/>
                    <a:pt x="2519" y="3"/>
                    <a:pt x="2519" y="3"/>
                  </a:cubicBezTo>
                  <a:cubicBezTo>
                    <a:pt x="2519" y="3"/>
                    <a:pt x="2519" y="3"/>
                    <a:pt x="2519" y="3"/>
                  </a:cubicBezTo>
                  <a:cubicBezTo>
                    <a:pt x="2519" y="3"/>
                    <a:pt x="2519" y="3"/>
                    <a:pt x="2519" y="3"/>
                  </a:cubicBezTo>
                  <a:cubicBezTo>
                    <a:pt x="2519" y="3"/>
                    <a:pt x="2519" y="3"/>
                    <a:pt x="2519" y="3"/>
                  </a:cubicBezTo>
                  <a:cubicBezTo>
                    <a:pt x="2519" y="3"/>
                    <a:pt x="2518" y="3"/>
                    <a:pt x="2518" y="3"/>
                  </a:cubicBezTo>
                  <a:cubicBezTo>
                    <a:pt x="2518" y="3"/>
                    <a:pt x="2518" y="3"/>
                    <a:pt x="2518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5" y="3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62" y="3"/>
                    <a:pt x="50" y="2"/>
                    <a:pt x="40" y="0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0" y="42"/>
                    <a:pt x="28" y="54"/>
                    <a:pt x="76" y="54"/>
                  </a:cubicBezTo>
                  <a:cubicBezTo>
                    <a:pt x="2518" y="54"/>
                    <a:pt x="2518" y="54"/>
                    <a:pt x="2518" y="54"/>
                  </a:cubicBezTo>
                  <a:cubicBezTo>
                    <a:pt x="2567" y="54"/>
                    <a:pt x="2594" y="42"/>
                    <a:pt x="2581" y="28"/>
                  </a:cubicBezTo>
                  <a:cubicBezTo>
                    <a:pt x="2554" y="0"/>
                    <a:pt x="2554" y="0"/>
                    <a:pt x="2554" y="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ṡḷîďê">
              <a:extLst>
                <a:ext uri="{FF2B5EF4-FFF2-40B4-BE49-F238E27FC236}">
                  <a16:creationId xmlns:a16="http://schemas.microsoft.com/office/drawing/2014/main" xmlns="" id="{94DE803D-C960-4E4F-B0B0-134F017695CB}"/>
                </a:ext>
              </a:extLst>
            </p:cNvPr>
            <p:cNvSpPr/>
            <p:nvPr/>
          </p:nvSpPr>
          <p:spPr bwMode="auto">
            <a:xfrm>
              <a:off x="479613" y="5386173"/>
              <a:ext cx="5005764" cy="5752"/>
            </a:xfrm>
            <a:custGeom>
              <a:avLst/>
              <a:gdLst>
                <a:gd name="T0" fmla="*/ 2478 w 2514"/>
                <a:gd name="T1" fmla="*/ 3 h 3"/>
                <a:gd name="T2" fmla="*/ 2478 w 2514"/>
                <a:gd name="T3" fmla="*/ 3 h 3"/>
                <a:gd name="T4" fmla="*/ 36 w 2514"/>
                <a:gd name="T5" fmla="*/ 3 h 3"/>
                <a:gd name="T6" fmla="*/ 36 w 2514"/>
                <a:gd name="T7" fmla="*/ 3 h 3"/>
                <a:gd name="T8" fmla="*/ 36 w 2514"/>
                <a:gd name="T9" fmla="*/ 3 h 3"/>
                <a:gd name="T10" fmla="*/ 2478 w 2514"/>
                <a:gd name="T11" fmla="*/ 3 h 3"/>
                <a:gd name="T12" fmla="*/ 2478 w 2514"/>
                <a:gd name="T13" fmla="*/ 3 h 3"/>
                <a:gd name="T14" fmla="*/ 2479 w 2514"/>
                <a:gd name="T15" fmla="*/ 3 h 3"/>
                <a:gd name="T16" fmla="*/ 2479 w 2514"/>
                <a:gd name="T17" fmla="*/ 3 h 3"/>
                <a:gd name="T18" fmla="*/ 2479 w 2514"/>
                <a:gd name="T19" fmla="*/ 3 h 3"/>
                <a:gd name="T20" fmla="*/ 36 w 2514"/>
                <a:gd name="T21" fmla="*/ 3 h 3"/>
                <a:gd name="T22" fmla="*/ 36 w 2514"/>
                <a:gd name="T23" fmla="*/ 3 h 3"/>
                <a:gd name="T24" fmla="*/ 36 w 2514"/>
                <a:gd name="T25" fmla="*/ 3 h 3"/>
                <a:gd name="T26" fmla="*/ 2479 w 2514"/>
                <a:gd name="T27" fmla="*/ 3 h 3"/>
                <a:gd name="T28" fmla="*/ 2479 w 2514"/>
                <a:gd name="T29" fmla="*/ 3 h 3"/>
                <a:gd name="T30" fmla="*/ 2479 w 2514"/>
                <a:gd name="T31" fmla="*/ 3 h 3"/>
                <a:gd name="T32" fmla="*/ 36 w 2514"/>
                <a:gd name="T33" fmla="*/ 3 h 3"/>
                <a:gd name="T34" fmla="*/ 36 w 2514"/>
                <a:gd name="T35" fmla="*/ 3 h 3"/>
                <a:gd name="T36" fmla="*/ 36 w 2514"/>
                <a:gd name="T37" fmla="*/ 3 h 3"/>
                <a:gd name="T38" fmla="*/ 2479 w 2514"/>
                <a:gd name="T39" fmla="*/ 3 h 3"/>
                <a:gd name="T40" fmla="*/ 2479 w 2514"/>
                <a:gd name="T41" fmla="*/ 3 h 3"/>
                <a:gd name="T42" fmla="*/ 2479 w 2514"/>
                <a:gd name="T43" fmla="*/ 3 h 3"/>
                <a:gd name="T44" fmla="*/ 35 w 2514"/>
                <a:gd name="T45" fmla="*/ 3 h 3"/>
                <a:gd name="T46" fmla="*/ 35 w 2514"/>
                <a:gd name="T47" fmla="*/ 3 h 3"/>
                <a:gd name="T48" fmla="*/ 35 w 2514"/>
                <a:gd name="T49" fmla="*/ 3 h 3"/>
                <a:gd name="T50" fmla="*/ 0 w 2514"/>
                <a:gd name="T51" fmla="*/ 0 h 3"/>
                <a:gd name="T52" fmla="*/ 0 w 2514"/>
                <a:gd name="T53" fmla="*/ 0 h 3"/>
                <a:gd name="T54" fmla="*/ 35 w 2514"/>
                <a:gd name="T55" fmla="*/ 3 h 3"/>
                <a:gd name="T56" fmla="*/ 0 w 2514"/>
                <a:gd name="T57" fmla="*/ 0 h 3"/>
                <a:gd name="T58" fmla="*/ 2514 w 2514"/>
                <a:gd name="T59" fmla="*/ 0 h 3"/>
                <a:gd name="T60" fmla="*/ 2479 w 2514"/>
                <a:gd name="T61" fmla="*/ 3 h 3"/>
                <a:gd name="T62" fmla="*/ 2514 w 2514"/>
                <a:gd name="T63" fmla="*/ 0 h 3"/>
                <a:gd name="T64" fmla="*/ 2514 w 2514"/>
                <a:gd name="T6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514" h="3">
                  <a:moveTo>
                    <a:pt x="2478" y="3"/>
                  </a:moveTo>
                  <a:cubicBezTo>
                    <a:pt x="2478" y="3"/>
                    <a:pt x="2478" y="3"/>
                    <a:pt x="2478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2478" y="3"/>
                    <a:pt x="2478" y="3"/>
                    <a:pt x="2478" y="3"/>
                  </a:cubicBezTo>
                  <a:cubicBezTo>
                    <a:pt x="2478" y="3"/>
                    <a:pt x="2478" y="3"/>
                    <a:pt x="2478" y="3"/>
                  </a:cubicBezTo>
                  <a:moveTo>
                    <a:pt x="2479" y="3"/>
                  </a:moveTo>
                  <a:cubicBezTo>
                    <a:pt x="2479" y="3"/>
                    <a:pt x="2479" y="3"/>
                    <a:pt x="2479" y="3"/>
                  </a:cubicBezTo>
                  <a:cubicBezTo>
                    <a:pt x="2479" y="3"/>
                    <a:pt x="2479" y="3"/>
                    <a:pt x="2479" y="3"/>
                  </a:cubicBezTo>
                  <a:moveTo>
                    <a:pt x="36" y="3"/>
                  </a:move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moveTo>
                    <a:pt x="2479" y="3"/>
                  </a:moveTo>
                  <a:cubicBezTo>
                    <a:pt x="2479" y="3"/>
                    <a:pt x="2479" y="3"/>
                    <a:pt x="2479" y="3"/>
                  </a:cubicBezTo>
                  <a:cubicBezTo>
                    <a:pt x="2479" y="3"/>
                    <a:pt x="2479" y="3"/>
                    <a:pt x="2479" y="3"/>
                  </a:cubicBezTo>
                  <a:moveTo>
                    <a:pt x="36" y="3"/>
                  </a:move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moveTo>
                    <a:pt x="2479" y="3"/>
                  </a:moveTo>
                  <a:cubicBezTo>
                    <a:pt x="2479" y="3"/>
                    <a:pt x="2479" y="3"/>
                    <a:pt x="2479" y="3"/>
                  </a:cubicBezTo>
                  <a:cubicBezTo>
                    <a:pt x="2479" y="3"/>
                    <a:pt x="2479" y="3"/>
                    <a:pt x="2479" y="3"/>
                  </a:cubicBezTo>
                  <a:moveTo>
                    <a:pt x="35" y="3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2"/>
                    <a:pt x="22" y="3"/>
                    <a:pt x="35" y="3"/>
                  </a:cubicBezTo>
                  <a:cubicBezTo>
                    <a:pt x="22" y="3"/>
                    <a:pt x="10" y="2"/>
                    <a:pt x="0" y="0"/>
                  </a:cubicBezTo>
                  <a:moveTo>
                    <a:pt x="2514" y="0"/>
                  </a:moveTo>
                  <a:cubicBezTo>
                    <a:pt x="2504" y="2"/>
                    <a:pt x="2493" y="3"/>
                    <a:pt x="2479" y="3"/>
                  </a:cubicBezTo>
                  <a:cubicBezTo>
                    <a:pt x="2493" y="3"/>
                    <a:pt x="2504" y="2"/>
                    <a:pt x="2514" y="0"/>
                  </a:cubicBezTo>
                  <a:cubicBezTo>
                    <a:pt x="2514" y="0"/>
                    <a:pt x="2514" y="0"/>
                    <a:pt x="2514" y="0"/>
                  </a:cubicBezTo>
                </a:path>
              </a:pathLst>
            </a:custGeom>
            <a:solidFill>
              <a:srgbClr val="D3D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şḻiḍè">
              <a:extLst>
                <a:ext uri="{FF2B5EF4-FFF2-40B4-BE49-F238E27FC236}">
                  <a16:creationId xmlns:a16="http://schemas.microsoft.com/office/drawing/2014/main" xmlns="" id="{3543869B-9A4A-44FB-848D-0C16E2EB705C}"/>
                </a:ext>
              </a:extLst>
            </p:cNvPr>
            <p:cNvSpPr/>
            <p:nvPr/>
          </p:nvSpPr>
          <p:spPr bwMode="auto">
            <a:xfrm>
              <a:off x="904269" y="4668189"/>
              <a:ext cx="4159329" cy="359473"/>
            </a:xfrm>
            <a:custGeom>
              <a:avLst/>
              <a:gdLst>
                <a:gd name="T0" fmla="*/ 2066 w 2089"/>
                <a:gd name="T1" fmla="*/ 181 h 181"/>
                <a:gd name="T2" fmla="*/ 23 w 2089"/>
                <a:gd name="T3" fmla="*/ 181 h 181"/>
                <a:gd name="T4" fmla="*/ 3 w 2089"/>
                <a:gd name="T5" fmla="*/ 175 h 181"/>
                <a:gd name="T6" fmla="*/ 176 w 2089"/>
                <a:gd name="T7" fmla="*/ 4 h 181"/>
                <a:gd name="T8" fmla="*/ 201 w 2089"/>
                <a:gd name="T9" fmla="*/ 0 h 181"/>
                <a:gd name="T10" fmla="*/ 1887 w 2089"/>
                <a:gd name="T11" fmla="*/ 0 h 181"/>
                <a:gd name="T12" fmla="*/ 1913 w 2089"/>
                <a:gd name="T13" fmla="*/ 4 h 181"/>
                <a:gd name="T14" fmla="*/ 2085 w 2089"/>
                <a:gd name="T15" fmla="*/ 175 h 181"/>
                <a:gd name="T16" fmla="*/ 2066 w 2089"/>
                <a:gd name="T17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9" h="181">
                  <a:moveTo>
                    <a:pt x="2066" y="181"/>
                  </a:moveTo>
                  <a:cubicBezTo>
                    <a:pt x="23" y="181"/>
                    <a:pt x="23" y="181"/>
                    <a:pt x="23" y="181"/>
                  </a:cubicBezTo>
                  <a:cubicBezTo>
                    <a:pt x="9" y="181"/>
                    <a:pt x="0" y="178"/>
                    <a:pt x="3" y="175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8" y="2"/>
                    <a:pt x="189" y="0"/>
                    <a:pt x="201" y="0"/>
                  </a:cubicBezTo>
                  <a:cubicBezTo>
                    <a:pt x="1887" y="0"/>
                    <a:pt x="1887" y="0"/>
                    <a:pt x="1887" y="0"/>
                  </a:cubicBezTo>
                  <a:cubicBezTo>
                    <a:pt x="1899" y="0"/>
                    <a:pt x="1910" y="2"/>
                    <a:pt x="1913" y="4"/>
                  </a:cubicBezTo>
                  <a:cubicBezTo>
                    <a:pt x="2085" y="175"/>
                    <a:pt x="2085" y="175"/>
                    <a:pt x="2085" y="175"/>
                  </a:cubicBezTo>
                  <a:cubicBezTo>
                    <a:pt x="2089" y="178"/>
                    <a:pt x="2080" y="181"/>
                    <a:pt x="2066" y="181"/>
                  </a:cubicBez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ṣlïḑè">
              <a:extLst>
                <a:ext uri="{FF2B5EF4-FFF2-40B4-BE49-F238E27FC236}">
                  <a16:creationId xmlns:a16="http://schemas.microsoft.com/office/drawing/2014/main" xmlns="" id="{47C69901-9290-47AC-96E6-0A7DBAC8D34C}"/>
                </a:ext>
              </a:extLst>
            </p:cNvPr>
            <p:cNvSpPr/>
            <p:nvPr/>
          </p:nvSpPr>
          <p:spPr bwMode="auto">
            <a:xfrm>
              <a:off x="2320108" y="5064088"/>
              <a:ext cx="1327649" cy="212808"/>
            </a:xfrm>
            <a:custGeom>
              <a:avLst/>
              <a:gdLst>
                <a:gd name="T0" fmla="*/ 639 w 667"/>
                <a:gd name="T1" fmla="*/ 107 h 107"/>
                <a:gd name="T2" fmla="*/ 27 w 667"/>
                <a:gd name="T3" fmla="*/ 107 h 107"/>
                <a:gd name="T4" fmla="*/ 1 w 667"/>
                <a:gd name="T5" fmla="*/ 100 h 107"/>
                <a:gd name="T6" fmla="*/ 28 w 667"/>
                <a:gd name="T7" fmla="*/ 6 h 107"/>
                <a:gd name="T8" fmla="*/ 56 w 667"/>
                <a:gd name="T9" fmla="*/ 0 h 107"/>
                <a:gd name="T10" fmla="*/ 611 w 667"/>
                <a:gd name="T11" fmla="*/ 0 h 107"/>
                <a:gd name="T12" fmla="*/ 639 w 667"/>
                <a:gd name="T13" fmla="*/ 6 h 107"/>
                <a:gd name="T14" fmla="*/ 666 w 667"/>
                <a:gd name="T15" fmla="*/ 100 h 107"/>
                <a:gd name="T16" fmla="*/ 639 w 667"/>
                <a:gd name="T17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7" h="107">
                  <a:moveTo>
                    <a:pt x="639" y="107"/>
                  </a:moveTo>
                  <a:cubicBezTo>
                    <a:pt x="27" y="107"/>
                    <a:pt x="27" y="107"/>
                    <a:pt x="27" y="107"/>
                  </a:cubicBezTo>
                  <a:cubicBezTo>
                    <a:pt x="12" y="107"/>
                    <a:pt x="0" y="104"/>
                    <a:pt x="1" y="100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9" y="2"/>
                    <a:pt x="41" y="0"/>
                    <a:pt x="56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25" y="0"/>
                    <a:pt x="638" y="2"/>
                    <a:pt x="639" y="6"/>
                  </a:cubicBezTo>
                  <a:cubicBezTo>
                    <a:pt x="666" y="100"/>
                    <a:pt x="666" y="100"/>
                    <a:pt x="666" y="100"/>
                  </a:cubicBezTo>
                  <a:cubicBezTo>
                    <a:pt x="667" y="104"/>
                    <a:pt x="655" y="107"/>
                    <a:pt x="639" y="107"/>
                  </a:cubicBez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ExtraShape1">
              <a:extLst>
                <a:ext uri="{FF2B5EF4-FFF2-40B4-BE49-F238E27FC236}">
                  <a16:creationId xmlns:a16="http://schemas.microsoft.com/office/drawing/2014/main" xmlns="" id="{EE306673-D253-4CD3-BE10-57807FE131C8}"/>
                </a:ext>
              </a:extLst>
            </p:cNvPr>
            <p:cNvSpPr/>
            <p:nvPr/>
          </p:nvSpPr>
          <p:spPr bwMode="auto">
            <a:xfrm>
              <a:off x="1005644" y="4681608"/>
              <a:ext cx="3955154" cy="320170"/>
            </a:xfrm>
            <a:custGeom>
              <a:avLst/>
              <a:gdLst>
                <a:gd name="connsiteX0" fmla="*/ 2640796 w 2798042"/>
                <a:gd name="connsiteY0" fmla="*/ 204122 h 226502"/>
                <a:gd name="connsiteX1" fmla="*/ 2760730 w 2798042"/>
                <a:gd name="connsiteY1" fmla="*/ 204122 h 226502"/>
                <a:gd name="connsiteX2" fmla="*/ 2783305 w 2798042"/>
                <a:gd name="connsiteY2" fmla="*/ 208318 h 226502"/>
                <a:gd name="connsiteX3" fmla="*/ 2797415 w 2798042"/>
                <a:gd name="connsiteY3" fmla="*/ 223704 h 226502"/>
                <a:gd name="connsiteX4" fmla="*/ 2783305 w 2798042"/>
                <a:gd name="connsiteY4" fmla="*/ 226501 h 226502"/>
                <a:gd name="connsiteX5" fmla="*/ 2660550 w 2798042"/>
                <a:gd name="connsiteY5" fmla="*/ 226501 h 226502"/>
                <a:gd name="connsiteX6" fmla="*/ 2639385 w 2798042"/>
                <a:gd name="connsiteY6" fmla="*/ 223704 h 226502"/>
                <a:gd name="connsiteX7" fmla="*/ 2626686 w 2798042"/>
                <a:gd name="connsiteY7" fmla="*/ 208318 h 226502"/>
                <a:gd name="connsiteX8" fmla="*/ 2640796 w 2798042"/>
                <a:gd name="connsiteY8" fmla="*/ 204122 h 226502"/>
                <a:gd name="connsiteX9" fmla="*/ 2225723 w 2798042"/>
                <a:gd name="connsiteY9" fmla="*/ 204122 h 226502"/>
                <a:gd name="connsiteX10" fmla="*/ 2348109 w 2798042"/>
                <a:gd name="connsiteY10" fmla="*/ 204122 h 226502"/>
                <a:gd name="connsiteX11" fmla="*/ 2369210 w 2798042"/>
                <a:gd name="connsiteY11" fmla="*/ 208318 h 226502"/>
                <a:gd name="connsiteX12" fmla="*/ 2379058 w 2798042"/>
                <a:gd name="connsiteY12" fmla="*/ 223704 h 226502"/>
                <a:gd name="connsiteX13" fmla="*/ 2364990 w 2798042"/>
                <a:gd name="connsiteY13" fmla="*/ 226501 h 226502"/>
                <a:gd name="connsiteX14" fmla="*/ 2239791 w 2798042"/>
                <a:gd name="connsiteY14" fmla="*/ 226501 h 226502"/>
                <a:gd name="connsiteX15" fmla="*/ 2220096 w 2798042"/>
                <a:gd name="connsiteY15" fmla="*/ 223704 h 226502"/>
                <a:gd name="connsiteX16" fmla="*/ 2210249 w 2798042"/>
                <a:gd name="connsiteY16" fmla="*/ 208318 h 226502"/>
                <a:gd name="connsiteX17" fmla="*/ 2225723 w 2798042"/>
                <a:gd name="connsiteY17" fmla="*/ 204122 h 226502"/>
                <a:gd name="connsiteX18" fmla="*/ 2417018 w 2798042"/>
                <a:gd name="connsiteY18" fmla="*/ 181744 h 226502"/>
                <a:gd name="connsiteX19" fmla="*/ 2537035 w 2798042"/>
                <a:gd name="connsiteY19" fmla="*/ 181744 h 226502"/>
                <a:gd name="connsiteX20" fmla="*/ 2556803 w 2798042"/>
                <a:gd name="connsiteY20" fmla="*/ 184542 h 226502"/>
                <a:gd name="connsiteX21" fmla="*/ 2589278 w 2798042"/>
                <a:gd name="connsiteY21" fmla="*/ 223705 h 226502"/>
                <a:gd name="connsiteX22" fmla="*/ 2575159 w 2798042"/>
                <a:gd name="connsiteY22" fmla="*/ 226502 h 226502"/>
                <a:gd name="connsiteX23" fmla="*/ 2450905 w 2798042"/>
                <a:gd name="connsiteY23" fmla="*/ 226502 h 226502"/>
                <a:gd name="connsiteX24" fmla="*/ 2431138 w 2798042"/>
                <a:gd name="connsiteY24" fmla="*/ 223705 h 226502"/>
                <a:gd name="connsiteX25" fmla="*/ 2402898 w 2798042"/>
                <a:gd name="connsiteY25" fmla="*/ 184542 h 226502"/>
                <a:gd name="connsiteX26" fmla="*/ 2417018 w 2798042"/>
                <a:gd name="connsiteY26" fmla="*/ 181744 h 226502"/>
                <a:gd name="connsiteX27" fmla="*/ 1991751 w 2798042"/>
                <a:gd name="connsiteY27" fmla="*/ 181744 h 226502"/>
                <a:gd name="connsiteX28" fmla="*/ 2128113 w 2798042"/>
                <a:gd name="connsiteY28" fmla="*/ 181744 h 226502"/>
                <a:gd name="connsiteX29" fmla="*/ 2147794 w 2798042"/>
                <a:gd name="connsiteY29" fmla="*/ 184542 h 226502"/>
                <a:gd name="connsiteX30" fmla="*/ 2167475 w 2798042"/>
                <a:gd name="connsiteY30" fmla="*/ 223705 h 226502"/>
                <a:gd name="connsiteX31" fmla="*/ 2152012 w 2798042"/>
                <a:gd name="connsiteY31" fmla="*/ 226502 h 226502"/>
                <a:gd name="connsiteX32" fmla="*/ 2011432 w 2798042"/>
                <a:gd name="connsiteY32" fmla="*/ 226502 h 226502"/>
                <a:gd name="connsiteX33" fmla="*/ 1991751 w 2798042"/>
                <a:gd name="connsiteY33" fmla="*/ 223705 h 226502"/>
                <a:gd name="connsiteX34" fmla="*/ 1976287 w 2798042"/>
                <a:gd name="connsiteY34" fmla="*/ 184542 h 226502"/>
                <a:gd name="connsiteX35" fmla="*/ 1991751 w 2798042"/>
                <a:gd name="connsiteY35" fmla="*/ 181744 h 226502"/>
                <a:gd name="connsiteX36" fmla="*/ 890462 w 2798042"/>
                <a:gd name="connsiteY36" fmla="*/ 181744 h 226502"/>
                <a:gd name="connsiteX37" fmla="*/ 1908584 w 2798042"/>
                <a:gd name="connsiteY37" fmla="*/ 181744 h 226502"/>
                <a:gd name="connsiteX38" fmla="*/ 1926890 w 2798042"/>
                <a:gd name="connsiteY38" fmla="*/ 184542 h 226502"/>
                <a:gd name="connsiteX39" fmla="*/ 1940972 w 2798042"/>
                <a:gd name="connsiteY39" fmla="*/ 223705 h 226502"/>
                <a:gd name="connsiteX40" fmla="*/ 1924074 w 2798042"/>
                <a:gd name="connsiteY40" fmla="*/ 226502 h 226502"/>
                <a:gd name="connsiteX41" fmla="*/ 873563 w 2798042"/>
                <a:gd name="connsiteY41" fmla="*/ 226502 h 226502"/>
                <a:gd name="connsiteX42" fmla="*/ 856665 w 2798042"/>
                <a:gd name="connsiteY42" fmla="*/ 223705 h 226502"/>
                <a:gd name="connsiteX43" fmla="*/ 872155 w 2798042"/>
                <a:gd name="connsiteY43" fmla="*/ 184542 h 226502"/>
                <a:gd name="connsiteX44" fmla="*/ 890462 w 2798042"/>
                <a:gd name="connsiteY44" fmla="*/ 181744 h 226502"/>
                <a:gd name="connsiteX45" fmla="*/ 669029 w 2798042"/>
                <a:gd name="connsiteY45" fmla="*/ 181744 h 226502"/>
                <a:gd name="connsiteX46" fmla="*/ 805834 w 2798042"/>
                <a:gd name="connsiteY46" fmla="*/ 181744 h 226502"/>
                <a:gd name="connsiteX47" fmla="*/ 821348 w 2798042"/>
                <a:gd name="connsiteY47" fmla="*/ 184542 h 226502"/>
                <a:gd name="connsiteX48" fmla="*/ 805834 w 2798042"/>
                <a:gd name="connsiteY48" fmla="*/ 223705 h 226502"/>
                <a:gd name="connsiteX49" fmla="*/ 786089 w 2798042"/>
                <a:gd name="connsiteY49" fmla="*/ 226502 h 226502"/>
                <a:gd name="connsiteX50" fmla="*/ 645053 w 2798042"/>
                <a:gd name="connsiteY50" fmla="*/ 226502 h 226502"/>
                <a:gd name="connsiteX51" fmla="*/ 629539 w 2798042"/>
                <a:gd name="connsiteY51" fmla="*/ 223705 h 226502"/>
                <a:gd name="connsiteX52" fmla="*/ 650695 w 2798042"/>
                <a:gd name="connsiteY52" fmla="*/ 184542 h 226502"/>
                <a:gd name="connsiteX53" fmla="*/ 669029 w 2798042"/>
                <a:gd name="connsiteY53" fmla="*/ 181744 h 226502"/>
                <a:gd name="connsiteX54" fmla="*/ 466431 w 2798042"/>
                <a:gd name="connsiteY54" fmla="*/ 181744 h 226502"/>
                <a:gd name="connsiteX55" fmla="*/ 586184 w 2798042"/>
                <a:gd name="connsiteY55" fmla="*/ 181744 h 226502"/>
                <a:gd name="connsiteX56" fmla="*/ 600273 w 2798042"/>
                <a:gd name="connsiteY56" fmla="*/ 184542 h 226502"/>
                <a:gd name="connsiteX57" fmla="*/ 579140 w 2798042"/>
                <a:gd name="connsiteY57" fmla="*/ 223705 h 226502"/>
                <a:gd name="connsiteX58" fmla="*/ 559416 w 2798042"/>
                <a:gd name="connsiteY58" fmla="*/ 226502 h 226502"/>
                <a:gd name="connsiteX59" fmla="*/ 436844 w 2798042"/>
                <a:gd name="connsiteY59" fmla="*/ 226502 h 226502"/>
                <a:gd name="connsiteX60" fmla="*/ 421347 w 2798042"/>
                <a:gd name="connsiteY60" fmla="*/ 223705 h 226502"/>
                <a:gd name="connsiteX61" fmla="*/ 446706 w 2798042"/>
                <a:gd name="connsiteY61" fmla="*/ 184542 h 226502"/>
                <a:gd name="connsiteX62" fmla="*/ 466431 w 2798042"/>
                <a:gd name="connsiteY62" fmla="*/ 181744 h 226502"/>
                <a:gd name="connsiteX63" fmla="*/ 263174 w 2798042"/>
                <a:gd name="connsiteY63" fmla="*/ 181744 h 226502"/>
                <a:gd name="connsiteX64" fmla="*/ 382761 w 2798042"/>
                <a:gd name="connsiteY64" fmla="*/ 181744 h 226502"/>
                <a:gd name="connsiteX65" fmla="*/ 396830 w 2798042"/>
                <a:gd name="connsiteY65" fmla="*/ 184542 h 226502"/>
                <a:gd name="connsiteX66" fmla="*/ 368692 w 2798042"/>
                <a:gd name="connsiteY66" fmla="*/ 223705 h 226502"/>
                <a:gd name="connsiteX67" fmla="*/ 348995 w 2798042"/>
                <a:gd name="connsiteY67" fmla="*/ 226502 h 226502"/>
                <a:gd name="connsiteX68" fmla="*/ 225188 w 2798042"/>
                <a:gd name="connsiteY68" fmla="*/ 226502 h 226502"/>
                <a:gd name="connsiteX69" fmla="*/ 211119 w 2798042"/>
                <a:gd name="connsiteY69" fmla="*/ 223705 h 226502"/>
                <a:gd name="connsiteX70" fmla="*/ 243478 w 2798042"/>
                <a:gd name="connsiteY70" fmla="*/ 184542 h 226502"/>
                <a:gd name="connsiteX71" fmla="*/ 263174 w 2798042"/>
                <a:gd name="connsiteY71" fmla="*/ 181744 h 226502"/>
                <a:gd name="connsiteX72" fmla="*/ 57821 w 2798042"/>
                <a:gd name="connsiteY72" fmla="*/ 181744 h 226502"/>
                <a:gd name="connsiteX73" fmla="*/ 178658 w 2798042"/>
                <a:gd name="connsiteY73" fmla="*/ 181744 h 226502"/>
                <a:gd name="connsiteX74" fmla="*/ 192709 w 2798042"/>
                <a:gd name="connsiteY74" fmla="*/ 184542 h 226502"/>
                <a:gd name="connsiteX75" fmla="*/ 160392 w 2798042"/>
                <a:gd name="connsiteY75" fmla="*/ 223705 h 226502"/>
                <a:gd name="connsiteX76" fmla="*/ 139316 w 2798042"/>
                <a:gd name="connsiteY76" fmla="*/ 226502 h 226502"/>
                <a:gd name="connsiteX77" fmla="*/ 14264 w 2798042"/>
                <a:gd name="connsiteY77" fmla="*/ 226502 h 226502"/>
                <a:gd name="connsiteX78" fmla="*/ 213 w 2798042"/>
                <a:gd name="connsiteY78" fmla="*/ 223705 h 226502"/>
                <a:gd name="connsiteX79" fmla="*/ 38150 w 2798042"/>
                <a:gd name="connsiteY79" fmla="*/ 184542 h 226502"/>
                <a:gd name="connsiteX80" fmla="*/ 57821 w 2798042"/>
                <a:gd name="connsiteY80" fmla="*/ 181744 h 226502"/>
                <a:gd name="connsiteX81" fmla="*/ 2391888 w 2798042"/>
                <a:gd name="connsiteY81" fmla="*/ 125457 h 226502"/>
                <a:gd name="connsiteX82" fmla="*/ 2539777 w 2798042"/>
                <a:gd name="connsiteY82" fmla="*/ 125457 h 226502"/>
                <a:gd name="connsiteX83" fmla="*/ 2686257 w 2798042"/>
                <a:gd name="connsiteY83" fmla="*/ 125457 h 226502"/>
                <a:gd name="connsiteX84" fmla="*/ 2707384 w 2798042"/>
                <a:gd name="connsiteY84" fmla="*/ 129657 h 226502"/>
                <a:gd name="connsiteX85" fmla="*/ 2739778 w 2798042"/>
                <a:gd name="connsiteY85" fmla="*/ 163258 h 226502"/>
                <a:gd name="connsiteX86" fmla="*/ 2727102 w 2798042"/>
                <a:gd name="connsiteY86" fmla="*/ 168858 h 226502"/>
                <a:gd name="connsiteX87" fmla="*/ 2574988 w 2798042"/>
                <a:gd name="connsiteY87" fmla="*/ 168858 h 226502"/>
                <a:gd name="connsiteX88" fmla="*/ 2424283 w 2798042"/>
                <a:gd name="connsiteY88" fmla="*/ 168858 h 226502"/>
                <a:gd name="connsiteX89" fmla="*/ 2403156 w 2798042"/>
                <a:gd name="connsiteY89" fmla="*/ 163258 h 226502"/>
                <a:gd name="connsiteX90" fmla="*/ 2379212 w 2798042"/>
                <a:gd name="connsiteY90" fmla="*/ 129657 h 226502"/>
                <a:gd name="connsiteX91" fmla="*/ 2391888 w 2798042"/>
                <a:gd name="connsiteY91" fmla="*/ 125457 h 226502"/>
                <a:gd name="connsiteX92" fmla="*/ 2180337 w 2798042"/>
                <a:gd name="connsiteY92" fmla="*/ 125457 h 226502"/>
                <a:gd name="connsiteX93" fmla="*/ 2311574 w 2798042"/>
                <a:gd name="connsiteY93" fmla="*/ 125457 h 226502"/>
                <a:gd name="connsiteX94" fmla="*/ 2329918 w 2798042"/>
                <a:gd name="connsiteY94" fmla="*/ 129657 h 226502"/>
                <a:gd name="connsiteX95" fmla="*/ 2353908 w 2798042"/>
                <a:gd name="connsiteY95" fmla="*/ 164658 h 226502"/>
                <a:gd name="connsiteX96" fmla="*/ 2339796 w 2798042"/>
                <a:gd name="connsiteY96" fmla="*/ 168858 h 226502"/>
                <a:gd name="connsiteX97" fmla="*/ 2204326 w 2798042"/>
                <a:gd name="connsiteY97" fmla="*/ 168858 h 226502"/>
                <a:gd name="connsiteX98" fmla="*/ 2185981 w 2798042"/>
                <a:gd name="connsiteY98" fmla="*/ 164658 h 226502"/>
                <a:gd name="connsiteX99" fmla="*/ 2166225 w 2798042"/>
                <a:gd name="connsiteY99" fmla="*/ 129657 h 226502"/>
                <a:gd name="connsiteX100" fmla="*/ 2180337 w 2798042"/>
                <a:gd name="connsiteY100" fmla="*/ 125457 h 226502"/>
                <a:gd name="connsiteX101" fmla="*/ 1969445 w 2798042"/>
                <a:gd name="connsiteY101" fmla="*/ 125457 h 226502"/>
                <a:gd name="connsiteX102" fmla="*/ 2098951 w 2798042"/>
                <a:gd name="connsiteY102" fmla="*/ 125457 h 226502"/>
                <a:gd name="connsiteX103" fmla="*/ 2118659 w 2798042"/>
                <a:gd name="connsiteY103" fmla="*/ 129657 h 226502"/>
                <a:gd name="connsiteX104" fmla="*/ 2136959 w 2798042"/>
                <a:gd name="connsiteY104" fmla="*/ 164658 h 226502"/>
                <a:gd name="connsiteX105" fmla="*/ 2121474 w 2798042"/>
                <a:gd name="connsiteY105" fmla="*/ 168858 h 226502"/>
                <a:gd name="connsiteX106" fmla="*/ 1986337 w 2798042"/>
                <a:gd name="connsiteY106" fmla="*/ 168858 h 226502"/>
                <a:gd name="connsiteX107" fmla="*/ 1968038 w 2798042"/>
                <a:gd name="connsiteY107" fmla="*/ 164658 h 226502"/>
                <a:gd name="connsiteX108" fmla="*/ 1953961 w 2798042"/>
                <a:gd name="connsiteY108" fmla="*/ 129657 h 226502"/>
                <a:gd name="connsiteX109" fmla="*/ 1969445 w 2798042"/>
                <a:gd name="connsiteY109" fmla="*/ 125457 h 226502"/>
                <a:gd name="connsiteX110" fmla="*/ 1756477 w 2798042"/>
                <a:gd name="connsiteY110" fmla="*/ 125457 h 226502"/>
                <a:gd name="connsiteX111" fmla="*/ 1887578 w 2798042"/>
                <a:gd name="connsiteY111" fmla="*/ 125457 h 226502"/>
                <a:gd name="connsiteX112" fmla="*/ 1905904 w 2798042"/>
                <a:gd name="connsiteY112" fmla="*/ 129657 h 226502"/>
                <a:gd name="connsiteX113" fmla="*/ 1918592 w 2798042"/>
                <a:gd name="connsiteY113" fmla="*/ 164658 h 226502"/>
                <a:gd name="connsiteX114" fmla="*/ 1903085 w 2798042"/>
                <a:gd name="connsiteY114" fmla="*/ 168858 h 226502"/>
                <a:gd name="connsiteX115" fmla="*/ 1767754 w 2798042"/>
                <a:gd name="connsiteY115" fmla="*/ 168858 h 226502"/>
                <a:gd name="connsiteX116" fmla="*/ 1750838 w 2798042"/>
                <a:gd name="connsiteY116" fmla="*/ 164658 h 226502"/>
                <a:gd name="connsiteX117" fmla="*/ 1740970 w 2798042"/>
                <a:gd name="connsiteY117" fmla="*/ 129657 h 226502"/>
                <a:gd name="connsiteX118" fmla="*/ 1756477 w 2798042"/>
                <a:gd name="connsiteY118" fmla="*/ 125457 h 226502"/>
                <a:gd name="connsiteX119" fmla="*/ 1544969 w 2798042"/>
                <a:gd name="connsiteY119" fmla="*/ 125457 h 226502"/>
                <a:gd name="connsiteX120" fmla="*/ 1676232 w 2798042"/>
                <a:gd name="connsiteY120" fmla="*/ 125457 h 226502"/>
                <a:gd name="connsiteX121" fmla="*/ 1693170 w 2798042"/>
                <a:gd name="connsiteY121" fmla="*/ 129657 h 226502"/>
                <a:gd name="connsiteX122" fmla="*/ 1701638 w 2798042"/>
                <a:gd name="connsiteY122" fmla="*/ 164658 h 226502"/>
                <a:gd name="connsiteX123" fmla="*/ 1684701 w 2798042"/>
                <a:gd name="connsiteY123" fmla="*/ 168858 h 226502"/>
                <a:gd name="connsiteX124" fmla="*/ 1549204 w 2798042"/>
                <a:gd name="connsiteY124" fmla="*/ 168858 h 226502"/>
                <a:gd name="connsiteX125" fmla="*/ 1532266 w 2798042"/>
                <a:gd name="connsiteY125" fmla="*/ 164658 h 226502"/>
                <a:gd name="connsiteX126" fmla="*/ 1529444 w 2798042"/>
                <a:gd name="connsiteY126" fmla="*/ 129657 h 226502"/>
                <a:gd name="connsiteX127" fmla="*/ 1544969 w 2798042"/>
                <a:gd name="connsiteY127" fmla="*/ 125457 h 226502"/>
                <a:gd name="connsiteX128" fmla="*/ 1334115 w 2798042"/>
                <a:gd name="connsiteY128" fmla="*/ 125457 h 226502"/>
                <a:gd name="connsiteX129" fmla="*/ 1464981 w 2798042"/>
                <a:gd name="connsiteY129" fmla="*/ 125457 h 226502"/>
                <a:gd name="connsiteX130" fmla="*/ 1481867 w 2798042"/>
                <a:gd name="connsiteY130" fmla="*/ 129657 h 226502"/>
                <a:gd name="connsiteX131" fmla="*/ 1483274 w 2798042"/>
                <a:gd name="connsiteY131" fmla="*/ 164658 h 226502"/>
                <a:gd name="connsiteX132" fmla="*/ 1466388 w 2798042"/>
                <a:gd name="connsiteY132" fmla="*/ 168858 h 226502"/>
                <a:gd name="connsiteX133" fmla="*/ 1331301 w 2798042"/>
                <a:gd name="connsiteY133" fmla="*/ 168858 h 226502"/>
                <a:gd name="connsiteX134" fmla="*/ 1314415 w 2798042"/>
                <a:gd name="connsiteY134" fmla="*/ 164658 h 226502"/>
                <a:gd name="connsiteX135" fmla="*/ 1317229 w 2798042"/>
                <a:gd name="connsiteY135" fmla="*/ 129657 h 226502"/>
                <a:gd name="connsiteX136" fmla="*/ 1334115 w 2798042"/>
                <a:gd name="connsiteY136" fmla="*/ 125457 h 226502"/>
                <a:gd name="connsiteX137" fmla="*/ 1122764 w 2798042"/>
                <a:gd name="connsiteY137" fmla="*/ 125457 h 226502"/>
                <a:gd name="connsiteX138" fmla="*/ 1252108 w 2798042"/>
                <a:gd name="connsiteY138" fmla="*/ 125457 h 226502"/>
                <a:gd name="connsiteX139" fmla="*/ 1268979 w 2798042"/>
                <a:gd name="connsiteY139" fmla="*/ 129657 h 226502"/>
                <a:gd name="connsiteX140" fmla="*/ 1264761 w 2798042"/>
                <a:gd name="connsiteY140" fmla="*/ 164658 h 226502"/>
                <a:gd name="connsiteX141" fmla="*/ 1247890 w 2798042"/>
                <a:gd name="connsiteY141" fmla="*/ 168858 h 226502"/>
                <a:gd name="connsiteX142" fmla="*/ 1112922 w 2798042"/>
                <a:gd name="connsiteY142" fmla="*/ 168858 h 226502"/>
                <a:gd name="connsiteX143" fmla="*/ 1097457 w 2798042"/>
                <a:gd name="connsiteY143" fmla="*/ 164658 h 226502"/>
                <a:gd name="connsiteX144" fmla="*/ 1104487 w 2798042"/>
                <a:gd name="connsiteY144" fmla="*/ 129657 h 226502"/>
                <a:gd name="connsiteX145" fmla="*/ 1122764 w 2798042"/>
                <a:gd name="connsiteY145" fmla="*/ 125457 h 226502"/>
                <a:gd name="connsiteX146" fmla="*/ 910057 w 2798042"/>
                <a:gd name="connsiteY146" fmla="*/ 125457 h 226502"/>
                <a:gd name="connsiteX147" fmla="*/ 1041159 w 2798042"/>
                <a:gd name="connsiteY147" fmla="*/ 125457 h 226502"/>
                <a:gd name="connsiteX148" fmla="*/ 1056665 w 2798042"/>
                <a:gd name="connsiteY148" fmla="*/ 129657 h 226502"/>
                <a:gd name="connsiteX149" fmla="*/ 1048207 w 2798042"/>
                <a:gd name="connsiteY149" fmla="*/ 164658 h 226502"/>
                <a:gd name="connsiteX150" fmla="*/ 1029881 w 2798042"/>
                <a:gd name="connsiteY150" fmla="*/ 168858 h 226502"/>
                <a:gd name="connsiteX151" fmla="*/ 894551 w 2798042"/>
                <a:gd name="connsiteY151" fmla="*/ 168858 h 226502"/>
                <a:gd name="connsiteX152" fmla="*/ 879044 w 2798042"/>
                <a:gd name="connsiteY152" fmla="*/ 164658 h 226502"/>
                <a:gd name="connsiteX153" fmla="*/ 893141 w 2798042"/>
                <a:gd name="connsiteY153" fmla="*/ 129657 h 226502"/>
                <a:gd name="connsiteX154" fmla="*/ 910057 w 2798042"/>
                <a:gd name="connsiteY154" fmla="*/ 125457 h 226502"/>
                <a:gd name="connsiteX155" fmla="*/ 698699 w 2798042"/>
                <a:gd name="connsiteY155" fmla="*/ 125457 h 226502"/>
                <a:gd name="connsiteX156" fmla="*/ 829648 w 2798042"/>
                <a:gd name="connsiteY156" fmla="*/ 125457 h 226502"/>
                <a:gd name="connsiteX157" fmla="*/ 845137 w 2798042"/>
                <a:gd name="connsiteY157" fmla="*/ 129657 h 226502"/>
                <a:gd name="connsiteX158" fmla="*/ 829648 w 2798042"/>
                <a:gd name="connsiteY158" fmla="*/ 164658 h 226502"/>
                <a:gd name="connsiteX159" fmla="*/ 811343 w 2798042"/>
                <a:gd name="connsiteY159" fmla="*/ 168858 h 226502"/>
                <a:gd name="connsiteX160" fmla="*/ 676170 w 2798042"/>
                <a:gd name="connsiteY160" fmla="*/ 168858 h 226502"/>
                <a:gd name="connsiteX161" fmla="*/ 662089 w 2798042"/>
                <a:gd name="connsiteY161" fmla="*/ 164658 h 226502"/>
                <a:gd name="connsiteX162" fmla="*/ 680394 w 2798042"/>
                <a:gd name="connsiteY162" fmla="*/ 129657 h 226502"/>
                <a:gd name="connsiteX163" fmla="*/ 698699 w 2798042"/>
                <a:gd name="connsiteY163" fmla="*/ 125457 h 226502"/>
                <a:gd name="connsiteX164" fmla="*/ 487314 w 2798042"/>
                <a:gd name="connsiteY164" fmla="*/ 125457 h 226502"/>
                <a:gd name="connsiteX165" fmla="*/ 618087 w 2798042"/>
                <a:gd name="connsiteY165" fmla="*/ 125457 h 226502"/>
                <a:gd name="connsiteX166" fmla="*/ 632149 w 2798042"/>
                <a:gd name="connsiteY166" fmla="*/ 129657 h 226502"/>
                <a:gd name="connsiteX167" fmla="*/ 612462 w 2798042"/>
                <a:gd name="connsiteY167" fmla="*/ 164658 h 226502"/>
                <a:gd name="connsiteX168" fmla="*/ 592776 w 2798042"/>
                <a:gd name="connsiteY168" fmla="*/ 168858 h 226502"/>
                <a:gd name="connsiteX169" fmla="*/ 457785 w 2798042"/>
                <a:gd name="connsiteY169" fmla="*/ 168858 h 226502"/>
                <a:gd name="connsiteX170" fmla="*/ 443723 w 2798042"/>
                <a:gd name="connsiteY170" fmla="*/ 164658 h 226502"/>
                <a:gd name="connsiteX171" fmla="*/ 467628 w 2798042"/>
                <a:gd name="connsiteY171" fmla="*/ 129657 h 226502"/>
                <a:gd name="connsiteX172" fmla="*/ 487314 w 2798042"/>
                <a:gd name="connsiteY172" fmla="*/ 125457 h 226502"/>
                <a:gd name="connsiteX173" fmla="*/ 111389 w 2798042"/>
                <a:gd name="connsiteY173" fmla="*/ 125457 h 226502"/>
                <a:gd name="connsiteX174" fmla="*/ 259298 w 2798042"/>
                <a:gd name="connsiteY174" fmla="*/ 125457 h 226502"/>
                <a:gd name="connsiteX175" fmla="*/ 405799 w 2798042"/>
                <a:gd name="connsiteY175" fmla="*/ 125457 h 226502"/>
                <a:gd name="connsiteX176" fmla="*/ 419885 w 2798042"/>
                <a:gd name="connsiteY176" fmla="*/ 129657 h 226502"/>
                <a:gd name="connsiteX177" fmla="*/ 394529 w 2798042"/>
                <a:gd name="connsiteY177" fmla="*/ 163258 h 226502"/>
                <a:gd name="connsiteX178" fmla="*/ 374808 w 2798042"/>
                <a:gd name="connsiteY178" fmla="*/ 168858 h 226502"/>
                <a:gd name="connsiteX179" fmla="*/ 222673 w 2798042"/>
                <a:gd name="connsiteY179" fmla="*/ 168858 h 226502"/>
                <a:gd name="connsiteX180" fmla="*/ 70537 w 2798042"/>
                <a:gd name="connsiteY180" fmla="*/ 168858 h 226502"/>
                <a:gd name="connsiteX181" fmla="*/ 57860 w 2798042"/>
                <a:gd name="connsiteY181" fmla="*/ 163258 h 226502"/>
                <a:gd name="connsiteX182" fmla="*/ 91667 w 2798042"/>
                <a:gd name="connsiteY182" fmla="*/ 129657 h 226502"/>
                <a:gd name="connsiteX183" fmla="*/ 111389 w 2798042"/>
                <a:gd name="connsiteY183" fmla="*/ 125457 h 226502"/>
                <a:gd name="connsiteX184" fmla="*/ 2465076 w 2798042"/>
                <a:gd name="connsiteY184" fmla="*/ 74596 h 226502"/>
                <a:gd name="connsiteX185" fmla="*/ 2550992 w 2798042"/>
                <a:gd name="connsiteY185" fmla="*/ 74596 h 226502"/>
                <a:gd name="connsiteX186" fmla="*/ 2636908 w 2798042"/>
                <a:gd name="connsiteY186" fmla="*/ 74596 h 226502"/>
                <a:gd name="connsiteX187" fmla="*/ 2656627 w 2798042"/>
                <a:gd name="connsiteY187" fmla="*/ 78810 h 226502"/>
                <a:gd name="connsiteX188" fmla="*/ 2687613 w 2798042"/>
                <a:gd name="connsiteY188" fmla="*/ 109715 h 226502"/>
                <a:gd name="connsiteX189" fmla="*/ 2674937 w 2798042"/>
                <a:gd name="connsiteY189" fmla="*/ 113929 h 226502"/>
                <a:gd name="connsiteX190" fmla="*/ 2586204 w 2798042"/>
                <a:gd name="connsiteY190" fmla="*/ 113929 h 226502"/>
                <a:gd name="connsiteX191" fmla="*/ 2497470 w 2798042"/>
                <a:gd name="connsiteY191" fmla="*/ 113929 h 226502"/>
                <a:gd name="connsiteX192" fmla="*/ 2477752 w 2798042"/>
                <a:gd name="connsiteY192" fmla="*/ 109715 h 226502"/>
                <a:gd name="connsiteX193" fmla="*/ 2452400 w 2798042"/>
                <a:gd name="connsiteY193" fmla="*/ 78810 h 226502"/>
                <a:gd name="connsiteX194" fmla="*/ 2465076 w 2798042"/>
                <a:gd name="connsiteY194" fmla="*/ 74596 h 226502"/>
                <a:gd name="connsiteX195" fmla="*/ 2262354 w 2798042"/>
                <a:gd name="connsiteY195" fmla="*/ 74596 h 226502"/>
                <a:gd name="connsiteX196" fmla="*/ 2387637 w 2798042"/>
                <a:gd name="connsiteY196" fmla="*/ 74596 h 226502"/>
                <a:gd name="connsiteX197" fmla="*/ 2405936 w 2798042"/>
                <a:gd name="connsiteY197" fmla="*/ 77406 h 226502"/>
                <a:gd name="connsiteX198" fmla="*/ 2431275 w 2798042"/>
                <a:gd name="connsiteY198" fmla="*/ 109715 h 226502"/>
                <a:gd name="connsiteX199" fmla="*/ 2417198 w 2798042"/>
                <a:gd name="connsiteY199" fmla="*/ 113929 h 226502"/>
                <a:gd name="connsiteX200" fmla="*/ 2287692 w 2798042"/>
                <a:gd name="connsiteY200" fmla="*/ 113929 h 226502"/>
                <a:gd name="connsiteX201" fmla="*/ 2269392 w 2798042"/>
                <a:gd name="connsiteY201" fmla="*/ 109715 h 226502"/>
                <a:gd name="connsiteX202" fmla="*/ 2248277 w 2798042"/>
                <a:gd name="connsiteY202" fmla="*/ 77406 h 226502"/>
                <a:gd name="connsiteX203" fmla="*/ 2262354 w 2798042"/>
                <a:gd name="connsiteY203" fmla="*/ 74596 h 226502"/>
                <a:gd name="connsiteX204" fmla="*/ 2058190 w 2798042"/>
                <a:gd name="connsiteY204" fmla="*/ 74596 h 226502"/>
                <a:gd name="connsiteX205" fmla="*/ 2184548 w 2798042"/>
                <a:gd name="connsiteY205" fmla="*/ 74596 h 226502"/>
                <a:gd name="connsiteX206" fmla="*/ 2201396 w 2798042"/>
                <a:gd name="connsiteY206" fmla="*/ 77405 h 226502"/>
                <a:gd name="connsiteX207" fmla="*/ 2222455 w 2798042"/>
                <a:gd name="connsiteY207" fmla="*/ 109715 h 226502"/>
                <a:gd name="connsiteX208" fmla="*/ 2207011 w 2798042"/>
                <a:gd name="connsiteY208" fmla="*/ 113929 h 226502"/>
                <a:gd name="connsiteX209" fmla="*/ 2079250 w 2798042"/>
                <a:gd name="connsiteY209" fmla="*/ 113929 h 226502"/>
                <a:gd name="connsiteX210" fmla="*/ 2060998 w 2798042"/>
                <a:gd name="connsiteY210" fmla="*/ 109715 h 226502"/>
                <a:gd name="connsiteX211" fmla="*/ 2044150 w 2798042"/>
                <a:gd name="connsiteY211" fmla="*/ 77405 h 226502"/>
                <a:gd name="connsiteX212" fmla="*/ 2058190 w 2798042"/>
                <a:gd name="connsiteY212" fmla="*/ 74596 h 226502"/>
                <a:gd name="connsiteX213" fmla="*/ 1854823 w 2798042"/>
                <a:gd name="connsiteY213" fmla="*/ 74596 h 226502"/>
                <a:gd name="connsiteX214" fmla="*/ 1980401 w 2798042"/>
                <a:gd name="connsiteY214" fmla="*/ 74596 h 226502"/>
                <a:gd name="connsiteX215" fmla="*/ 1997332 w 2798042"/>
                <a:gd name="connsiteY215" fmla="*/ 77406 h 226502"/>
                <a:gd name="connsiteX216" fmla="*/ 2012853 w 2798042"/>
                <a:gd name="connsiteY216" fmla="*/ 109715 h 226502"/>
                <a:gd name="connsiteX217" fmla="*/ 1998743 w 2798042"/>
                <a:gd name="connsiteY217" fmla="*/ 113929 h 226502"/>
                <a:gd name="connsiteX218" fmla="*/ 1868933 w 2798042"/>
                <a:gd name="connsiteY218" fmla="*/ 113929 h 226502"/>
                <a:gd name="connsiteX219" fmla="*/ 1850590 w 2798042"/>
                <a:gd name="connsiteY219" fmla="*/ 109715 h 226502"/>
                <a:gd name="connsiteX220" fmla="*/ 1839302 w 2798042"/>
                <a:gd name="connsiteY220" fmla="*/ 77406 h 226502"/>
                <a:gd name="connsiteX221" fmla="*/ 1854823 w 2798042"/>
                <a:gd name="connsiteY221" fmla="*/ 74596 h 226502"/>
                <a:gd name="connsiteX222" fmla="*/ 1650659 w 2798042"/>
                <a:gd name="connsiteY222" fmla="*/ 74596 h 226502"/>
                <a:gd name="connsiteX223" fmla="*/ 1775896 w 2798042"/>
                <a:gd name="connsiteY223" fmla="*/ 74596 h 226502"/>
                <a:gd name="connsiteX224" fmla="*/ 1792782 w 2798042"/>
                <a:gd name="connsiteY224" fmla="*/ 77406 h 226502"/>
                <a:gd name="connsiteX225" fmla="*/ 1804039 w 2798042"/>
                <a:gd name="connsiteY225" fmla="*/ 109715 h 226502"/>
                <a:gd name="connsiteX226" fmla="*/ 1788561 w 2798042"/>
                <a:gd name="connsiteY226" fmla="*/ 113929 h 226502"/>
                <a:gd name="connsiteX227" fmla="*/ 1659102 w 2798042"/>
                <a:gd name="connsiteY227" fmla="*/ 113929 h 226502"/>
                <a:gd name="connsiteX228" fmla="*/ 1642216 w 2798042"/>
                <a:gd name="connsiteY228" fmla="*/ 109715 h 226502"/>
                <a:gd name="connsiteX229" fmla="*/ 1635180 w 2798042"/>
                <a:gd name="connsiteY229" fmla="*/ 77406 h 226502"/>
                <a:gd name="connsiteX230" fmla="*/ 1650659 w 2798042"/>
                <a:gd name="connsiteY230" fmla="*/ 74596 h 226502"/>
                <a:gd name="connsiteX231" fmla="*/ 1447965 w 2798042"/>
                <a:gd name="connsiteY231" fmla="*/ 74596 h 226502"/>
                <a:gd name="connsiteX232" fmla="*/ 1573358 w 2798042"/>
                <a:gd name="connsiteY232" fmla="*/ 74596 h 226502"/>
                <a:gd name="connsiteX233" fmla="*/ 1590265 w 2798042"/>
                <a:gd name="connsiteY233" fmla="*/ 77406 h 226502"/>
                <a:gd name="connsiteX234" fmla="*/ 1594492 w 2798042"/>
                <a:gd name="connsiteY234" fmla="*/ 109715 h 226502"/>
                <a:gd name="connsiteX235" fmla="*/ 1578994 w 2798042"/>
                <a:gd name="connsiteY235" fmla="*/ 113929 h 226502"/>
                <a:gd name="connsiteX236" fmla="*/ 1449374 w 2798042"/>
                <a:gd name="connsiteY236" fmla="*/ 113929 h 226502"/>
                <a:gd name="connsiteX237" fmla="*/ 1432467 w 2798042"/>
                <a:gd name="connsiteY237" fmla="*/ 109715 h 226502"/>
                <a:gd name="connsiteX238" fmla="*/ 1431058 w 2798042"/>
                <a:gd name="connsiteY238" fmla="*/ 77406 h 226502"/>
                <a:gd name="connsiteX239" fmla="*/ 1447965 w 2798042"/>
                <a:gd name="connsiteY239" fmla="*/ 74596 h 226502"/>
                <a:gd name="connsiteX240" fmla="*/ 1244000 w 2798042"/>
                <a:gd name="connsiteY240" fmla="*/ 74596 h 226502"/>
                <a:gd name="connsiteX241" fmla="*/ 1369393 w 2798042"/>
                <a:gd name="connsiteY241" fmla="*/ 74596 h 226502"/>
                <a:gd name="connsiteX242" fmla="*/ 1386300 w 2798042"/>
                <a:gd name="connsiteY242" fmla="*/ 77406 h 226502"/>
                <a:gd name="connsiteX243" fmla="*/ 1384891 w 2798042"/>
                <a:gd name="connsiteY243" fmla="*/ 109715 h 226502"/>
                <a:gd name="connsiteX244" fmla="*/ 1369393 w 2798042"/>
                <a:gd name="connsiteY244" fmla="*/ 113929 h 226502"/>
                <a:gd name="connsiteX245" fmla="*/ 1239773 w 2798042"/>
                <a:gd name="connsiteY245" fmla="*/ 113929 h 226502"/>
                <a:gd name="connsiteX246" fmla="*/ 1222866 w 2798042"/>
                <a:gd name="connsiteY246" fmla="*/ 109715 h 226502"/>
                <a:gd name="connsiteX247" fmla="*/ 1228502 w 2798042"/>
                <a:gd name="connsiteY247" fmla="*/ 77406 h 226502"/>
                <a:gd name="connsiteX248" fmla="*/ 1244000 w 2798042"/>
                <a:gd name="connsiteY248" fmla="*/ 74596 h 226502"/>
                <a:gd name="connsiteX249" fmla="*/ 1040741 w 2798042"/>
                <a:gd name="connsiteY249" fmla="*/ 74596 h 226502"/>
                <a:gd name="connsiteX250" fmla="*/ 1166017 w 2798042"/>
                <a:gd name="connsiteY250" fmla="*/ 74596 h 226502"/>
                <a:gd name="connsiteX251" fmla="*/ 1181500 w 2798042"/>
                <a:gd name="connsiteY251" fmla="*/ 77406 h 226502"/>
                <a:gd name="connsiteX252" fmla="*/ 1175870 w 2798042"/>
                <a:gd name="connsiteY252" fmla="*/ 109715 h 226502"/>
                <a:gd name="connsiteX253" fmla="*/ 1158979 w 2798042"/>
                <a:gd name="connsiteY253" fmla="*/ 113929 h 226502"/>
                <a:gd name="connsiteX254" fmla="*/ 1029481 w 2798042"/>
                <a:gd name="connsiteY254" fmla="*/ 113929 h 226502"/>
                <a:gd name="connsiteX255" fmla="*/ 1013997 w 2798042"/>
                <a:gd name="connsiteY255" fmla="*/ 109715 h 226502"/>
                <a:gd name="connsiteX256" fmla="*/ 1023850 w 2798042"/>
                <a:gd name="connsiteY256" fmla="*/ 77406 h 226502"/>
                <a:gd name="connsiteX257" fmla="*/ 1040741 w 2798042"/>
                <a:gd name="connsiteY257" fmla="*/ 74596 h 226502"/>
                <a:gd name="connsiteX258" fmla="*/ 836785 w 2798042"/>
                <a:gd name="connsiteY258" fmla="*/ 74596 h 226502"/>
                <a:gd name="connsiteX259" fmla="*/ 961912 w 2798042"/>
                <a:gd name="connsiteY259" fmla="*/ 74596 h 226502"/>
                <a:gd name="connsiteX260" fmla="*/ 977377 w 2798042"/>
                <a:gd name="connsiteY260" fmla="*/ 77406 h 226502"/>
                <a:gd name="connsiteX261" fmla="*/ 966130 w 2798042"/>
                <a:gd name="connsiteY261" fmla="*/ 109715 h 226502"/>
                <a:gd name="connsiteX262" fmla="*/ 949259 w 2798042"/>
                <a:gd name="connsiteY262" fmla="*/ 113929 h 226502"/>
                <a:gd name="connsiteX263" fmla="*/ 819914 w 2798042"/>
                <a:gd name="connsiteY263" fmla="*/ 113929 h 226502"/>
                <a:gd name="connsiteX264" fmla="*/ 804449 w 2798042"/>
                <a:gd name="connsiteY264" fmla="*/ 109715 h 226502"/>
                <a:gd name="connsiteX265" fmla="*/ 819914 w 2798042"/>
                <a:gd name="connsiteY265" fmla="*/ 77406 h 226502"/>
                <a:gd name="connsiteX266" fmla="*/ 836785 w 2798042"/>
                <a:gd name="connsiteY266" fmla="*/ 74596 h 226502"/>
                <a:gd name="connsiteX267" fmla="*/ 633683 w 2798042"/>
                <a:gd name="connsiteY267" fmla="*/ 74596 h 226502"/>
                <a:gd name="connsiteX268" fmla="*/ 759108 w 2798042"/>
                <a:gd name="connsiteY268" fmla="*/ 74596 h 226502"/>
                <a:gd name="connsiteX269" fmla="*/ 773201 w 2798042"/>
                <a:gd name="connsiteY269" fmla="*/ 77406 h 226502"/>
                <a:gd name="connsiteX270" fmla="*/ 757699 w 2798042"/>
                <a:gd name="connsiteY270" fmla="*/ 109715 h 226502"/>
                <a:gd name="connsiteX271" fmla="*/ 739378 w 2798042"/>
                <a:gd name="connsiteY271" fmla="*/ 113929 h 226502"/>
                <a:gd name="connsiteX272" fmla="*/ 609725 w 2798042"/>
                <a:gd name="connsiteY272" fmla="*/ 113929 h 226502"/>
                <a:gd name="connsiteX273" fmla="*/ 595632 w 2798042"/>
                <a:gd name="connsiteY273" fmla="*/ 109715 h 226502"/>
                <a:gd name="connsiteX274" fmla="*/ 615362 w 2798042"/>
                <a:gd name="connsiteY274" fmla="*/ 77406 h 226502"/>
                <a:gd name="connsiteX275" fmla="*/ 633683 w 2798042"/>
                <a:gd name="connsiteY275" fmla="*/ 74596 h 226502"/>
                <a:gd name="connsiteX276" fmla="*/ 429722 w 2798042"/>
                <a:gd name="connsiteY276" fmla="*/ 74596 h 226502"/>
                <a:gd name="connsiteX277" fmla="*/ 555005 w 2798042"/>
                <a:gd name="connsiteY277" fmla="*/ 74596 h 226502"/>
                <a:gd name="connsiteX278" fmla="*/ 569081 w 2798042"/>
                <a:gd name="connsiteY278" fmla="*/ 77406 h 226502"/>
                <a:gd name="connsiteX279" fmla="*/ 547966 w 2798042"/>
                <a:gd name="connsiteY279" fmla="*/ 109715 h 226502"/>
                <a:gd name="connsiteX280" fmla="*/ 529667 w 2798042"/>
                <a:gd name="connsiteY280" fmla="*/ 113929 h 226502"/>
                <a:gd name="connsiteX281" fmla="*/ 400161 w 2798042"/>
                <a:gd name="connsiteY281" fmla="*/ 113929 h 226502"/>
                <a:gd name="connsiteX282" fmla="*/ 386084 w 2798042"/>
                <a:gd name="connsiteY282" fmla="*/ 109715 h 226502"/>
                <a:gd name="connsiteX283" fmla="*/ 411422 w 2798042"/>
                <a:gd name="connsiteY283" fmla="*/ 77406 h 226502"/>
                <a:gd name="connsiteX284" fmla="*/ 429722 w 2798042"/>
                <a:gd name="connsiteY284" fmla="*/ 74596 h 226502"/>
                <a:gd name="connsiteX285" fmla="*/ 160770 w 2798042"/>
                <a:gd name="connsiteY285" fmla="*/ 74596 h 226502"/>
                <a:gd name="connsiteX286" fmla="*/ 256526 w 2798042"/>
                <a:gd name="connsiteY286" fmla="*/ 74596 h 226502"/>
                <a:gd name="connsiteX287" fmla="*/ 352282 w 2798042"/>
                <a:gd name="connsiteY287" fmla="*/ 74596 h 226502"/>
                <a:gd name="connsiteX288" fmla="*/ 364956 w 2798042"/>
                <a:gd name="connsiteY288" fmla="*/ 78810 h 226502"/>
                <a:gd name="connsiteX289" fmla="*/ 339609 w 2798042"/>
                <a:gd name="connsiteY289" fmla="*/ 109715 h 226502"/>
                <a:gd name="connsiteX290" fmla="*/ 319894 w 2798042"/>
                <a:gd name="connsiteY290" fmla="*/ 113929 h 226502"/>
                <a:gd name="connsiteX291" fmla="*/ 221322 w 2798042"/>
                <a:gd name="connsiteY291" fmla="*/ 113929 h 226502"/>
                <a:gd name="connsiteX292" fmla="*/ 122750 w 2798042"/>
                <a:gd name="connsiteY292" fmla="*/ 113929 h 226502"/>
                <a:gd name="connsiteX293" fmla="*/ 111484 w 2798042"/>
                <a:gd name="connsiteY293" fmla="*/ 109715 h 226502"/>
                <a:gd name="connsiteX294" fmla="*/ 141056 w 2798042"/>
                <a:gd name="connsiteY294" fmla="*/ 78810 h 226502"/>
                <a:gd name="connsiteX295" fmla="*/ 160770 w 2798042"/>
                <a:gd name="connsiteY295" fmla="*/ 74596 h 226502"/>
                <a:gd name="connsiteX296" fmla="*/ 2380308 w 2798042"/>
                <a:gd name="connsiteY296" fmla="*/ 27126 h 226502"/>
                <a:gd name="connsiteX297" fmla="*/ 2463407 w 2798042"/>
                <a:gd name="connsiteY297" fmla="*/ 27126 h 226502"/>
                <a:gd name="connsiteX298" fmla="*/ 2591577 w 2798042"/>
                <a:gd name="connsiteY298" fmla="*/ 27126 h 226502"/>
                <a:gd name="connsiteX299" fmla="*/ 2609887 w 2798042"/>
                <a:gd name="connsiteY299" fmla="*/ 31351 h 226502"/>
                <a:gd name="connsiteX300" fmla="*/ 2638056 w 2798042"/>
                <a:gd name="connsiteY300" fmla="*/ 60929 h 226502"/>
                <a:gd name="connsiteX301" fmla="*/ 2626789 w 2798042"/>
                <a:gd name="connsiteY301" fmla="*/ 63746 h 226502"/>
                <a:gd name="connsiteX302" fmla="*/ 2494393 w 2798042"/>
                <a:gd name="connsiteY302" fmla="*/ 63746 h 226502"/>
                <a:gd name="connsiteX303" fmla="*/ 2408477 w 2798042"/>
                <a:gd name="connsiteY303" fmla="*/ 63746 h 226502"/>
                <a:gd name="connsiteX304" fmla="*/ 2390167 w 2798042"/>
                <a:gd name="connsiteY304" fmla="*/ 60929 h 226502"/>
                <a:gd name="connsiteX305" fmla="*/ 2367632 w 2798042"/>
                <a:gd name="connsiteY305" fmla="*/ 31351 h 226502"/>
                <a:gd name="connsiteX306" fmla="*/ 2380308 w 2798042"/>
                <a:gd name="connsiteY306" fmla="*/ 27126 h 226502"/>
                <a:gd name="connsiteX307" fmla="*/ 2184393 w 2798042"/>
                <a:gd name="connsiteY307" fmla="*/ 27126 h 226502"/>
                <a:gd name="connsiteX308" fmla="*/ 2305663 w 2798042"/>
                <a:gd name="connsiteY308" fmla="*/ 27126 h 226502"/>
                <a:gd name="connsiteX309" fmla="*/ 2322584 w 2798042"/>
                <a:gd name="connsiteY309" fmla="*/ 31351 h 226502"/>
                <a:gd name="connsiteX310" fmla="*/ 2345146 w 2798042"/>
                <a:gd name="connsiteY310" fmla="*/ 60929 h 226502"/>
                <a:gd name="connsiteX311" fmla="*/ 2331045 w 2798042"/>
                <a:gd name="connsiteY311" fmla="*/ 63746 h 226502"/>
                <a:gd name="connsiteX312" fmla="*/ 2206955 w 2798042"/>
                <a:gd name="connsiteY312" fmla="*/ 63746 h 226502"/>
                <a:gd name="connsiteX313" fmla="*/ 2188624 w 2798042"/>
                <a:gd name="connsiteY313" fmla="*/ 60929 h 226502"/>
                <a:gd name="connsiteX314" fmla="*/ 2170292 w 2798042"/>
                <a:gd name="connsiteY314" fmla="*/ 31351 h 226502"/>
                <a:gd name="connsiteX315" fmla="*/ 2184393 w 2798042"/>
                <a:gd name="connsiteY315" fmla="*/ 27126 h 226502"/>
                <a:gd name="connsiteX316" fmla="*/ 1987640 w 2798042"/>
                <a:gd name="connsiteY316" fmla="*/ 27126 h 226502"/>
                <a:gd name="connsiteX317" fmla="*/ 2108584 w 2798042"/>
                <a:gd name="connsiteY317" fmla="*/ 27126 h 226502"/>
                <a:gd name="connsiteX318" fmla="*/ 2126866 w 2798042"/>
                <a:gd name="connsiteY318" fmla="*/ 31352 h 226502"/>
                <a:gd name="connsiteX319" fmla="*/ 2143742 w 2798042"/>
                <a:gd name="connsiteY319" fmla="*/ 60929 h 226502"/>
                <a:gd name="connsiteX320" fmla="*/ 2129679 w 2798042"/>
                <a:gd name="connsiteY320" fmla="*/ 63746 h 226502"/>
                <a:gd name="connsiteX321" fmla="*/ 2005922 w 2798042"/>
                <a:gd name="connsiteY321" fmla="*/ 63746 h 226502"/>
                <a:gd name="connsiteX322" fmla="*/ 1987640 w 2798042"/>
                <a:gd name="connsiteY322" fmla="*/ 60929 h 226502"/>
                <a:gd name="connsiteX323" fmla="*/ 1974983 w 2798042"/>
                <a:gd name="connsiteY323" fmla="*/ 31352 h 226502"/>
                <a:gd name="connsiteX324" fmla="*/ 1987640 w 2798042"/>
                <a:gd name="connsiteY324" fmla="*/ 27126 h 226502"/>
                <a:gd name="connsiteX325" fmla="*/ 1791673 w 2798042"/>
                <a:gd name="connsiteY325" fmla="*/ 27126 h 226502"/>
                <a:gd name="connsiteX326" fmla="*/ 1912763 w 2798042"/>
                <a:gd name="connsiteY326" fmla="*/ 27126 h 226502"/>
                <a:gd name="connsiteX327" fmla="*/ 1929659 w 2798042"/>
                <a:gd name="connsiteY327" fmla="*/ 31352 h 226502"/>
                <a:gd name="connsiteX328" fmla="*/ 1942331 w 2798042"/>
                <a:gd name="connsiteY328" fmla="*/ 60929 h 226502"/>
                <a:gd name="connsiteX329" fmla="*/ 1928251 w 2798042"/>
                <a:gd name="connsiteY329" fmla="*/ 63746 h 226502"/>
                <a:gd name="connsiteX330" fmla="*/ 1802937 w 2798042"/>
                <a:gd name="connsiteY330" fmla="*/ 63746 h 226502"/>
                <a:gd name="connsiteX331" fmla="*/ 1786040 w 2798042"/>
                <a:gd name="connsiteY331" fmla="*/ 60929 h 226502"/>
                <a:gd name="connsiteX332" fmla="*/ 1777592 w 2798042"/>
                <a:gd name="connsiteY332" fmla="*/ 31352 h 226502"/>
                <a:gd name="connsiteX333" fmla="*/ 1791673 w 2798042"/>
                <a:gd name="connsiteY333" fmla="*/ 27126 h 226502"/>
                <a:gd name="connsiteX334" fmla="*/ 1595758 w 2798042"/>
                <a:gd name="connsiteY334" fmla="*/ 27126 h 226502"/>
                <a:gd name="connsiteX335" fmla="*/ 1717004 w 2798042"/>
                <a:gd name="connsiteY335" fmla="*/ 27126 h 226502"/>
                <a:gd name="connsiteX336" fmla="*/ 1732512 w 2798042"/>
                <a:gd name="connsiteY336" fmla="*/ 31352 h 226502"/>
                <a:gd name="connsiteX337" fmla="*/ 1740971 w 2798042"/>
                <a:gd name="connsiteY337" fmla="*/ 60929 h 226502"/>
                <a:gd name="connsiteX338" fmla="*/ 1726873 w 2798042"/>
                <a:gd name="connsiteY338" fmla="*/ 63746 h 226502"/>
                <a:gd name="connsiteX339" fmla="*/ 1601398 w 2798042"/>
                <a:gd name="connsiteY339" fmla="*/ 63746 h 226502"/>
                <a:gd name="connsiteX340" fmla="*/ 1585889 w 2798042"/>
                <a:gd name="connsiteY340" fmla="*/ 60929 h 226502"/>
                <a:gd name="connsiteX341" fmla="*/ 1580250 w 2798042"/>
                <a:gd name="connsiteY341" fmla="*/ 31352 h 226502"/>
                <a:gd name="connsiteX342" fmla="*/ 1595758 w 2798042"/>
                <a:gd name="connsiteY342" fmla="*/ 27126 h 226502"/>
                <a:gd name="connsiteX343" fmla="*/ 1399796 w 2798042"/>
                <a:gd name="connsiteY343" fmla="*/ 27126 h 226502"/>
                <a:gd name="connsiteX344" fmla="*/ 1521209 w 2798042"/>
                <a:gd name="connsiteY344" fmla="*/ 27126 h 226502"/>
                <a:gd name="connsiteX345" fmla="*/ 1536739 w 2798042"/>
                <a:gd name="connsiteY345" fmla="*/ 31352 h 226502"/>
                <a:gd name="connsiteX346" fmla="*/ 1539562 w 2798042"/>
                <a:gd name="connsiteY346" fmla="*/ 60929 h 226502"/>
                <a:gd name="connsiteX347" fmla="*/ 1524033 w 2798042"/>
                <a:gd name="connsiteY347" fmla="*/ 63746 h 226502"/>
                <a:gd name="connsiteX348" fmla="*/ 1399796 w 2798042"/>
                <a:gd name="connsiteY348" fmla="*/ 63746 h 226502"/>
                <a:gd name="connsiteX349" fmla="*/ 1384266 w 2798042"/>
                <a:gd name="connsiteY349" fmla="*/ 60929 h 226502"/>
                <a:gd name="connsiteX350" fmla="*/ 1384266 w 2798042"/>
                <a:gd name="connsiteY350" fmla="*/ 31352 h 226502"/>
                <a:gd name="connsiteX351" fmla="*/ 1399796 w 2798042"/>
                <a:gd name="connsiteY351" fmla="*/ 27126 h 226502"/>
                <a:gd name="connsiteX352" fmla="*/ 1204072 w 2798042"/>
                <a:gd name="connsiteY352" fmla="*/ 27126 h 226502"/>
                <a:gd name="connsiteX353" fmla="*/ 1325399 w 2798042"/>
                <a:gd name="connsiteY353" fmla="*/ 27126 h 226502"/>
                <a:gd name="connsiteX354" fmla="*/ 1339507 w 2798042"/>
                <a:gd name="connsiteY354" fmla="*/ 31352 h 226502"/>
                <a:gd name="connsiteX355" fmla="*/ 1338096 w 2798042"/>
                <a:gd name="connsiteY355" fmla="*/ 60929 h 226502"/>
                <a:gd name="connsiteX356" fmla="*/ 1322578 w 2798042"/>
                <a:gd name="connsiteY356" fmla="*/ 63746 h 226502"/>
                <a:gd name="connsiteX357" fmla="*/ 1197018 w 2798042"/>
                <a:gd name="connsiteY357" fmla="*/ 63746 h 226502"/>
                <a:gd name="connsiteX358" fmla="*/ 1182910 w 2798042"/>
                <a:gd name="connsiteY358" fmla="*/ 60929 h 226502"/>
                <a:gd name="connsiteX359" fmla="*/ 1187142 w 2798042"/>
                <a:gd name="connsiteY359" fmla="*/ 31352 h 226502"/>
                <a:gd name="connsiteX360" fmla="*/ 1204072 w 2798042"/>
                <a:gd name="connsiteY360" fmla="*/ 27126 h 226502"/>
                <a:gd name="connsiteX361" fmla="*/ 1006858 w 2798042"/>
                <a:gd name="connsiteY361" fmla="*/ 27126 h 226502"/>
                <a:gd name="connsiteX362" fmla="*/ 1128025 w 2798042"/>
                <a:gd name="connsiteY362" fmla="*/ 27126 h 226502"/>
                <a:gd name="connsiteX363" fmla="*/ 1143523 w 2798042"/>
                <a:gd name="connsiteY363" fmla="*/ 31352 h 226502"/>
                <a:gd name="connsiteX364" fmla="*/ 1136479 w 2798042"/>
                <a:gd name="connsiteY364" fmla="*/ 60929 h 226502"/>
                <a:gd name="connsiteX365" fmla="*/ 1120981 w 2798042"/>
                <a:gd name="connsiteY365" fmla="*/ 63746 h 226502"/>
                <a:gd name="connsiteX366" fmla="*/ 995587 w 2798042"/>
                <a:gd name="connsiteY366" fmla="*/ 63746 h 226502"/>
                <a:gd name="connsiteX367" fmla="*/ 981498 w 2798042"/>
                <a:gd name="connsiteY367" fmla="*/ 60929 h 226502"/>
                <a:gd name="connsiteX368" fmla="*/ 991360 w 2798042"/>
                <a:gd name="connsiteY368" fmla="*/ 31352 h 226502"/>
                <a:gd name="connsiteX369" fmla="*/ 1006858 w 2798042"/>
                <a:gd name="connsiteY369" fmla="*/ 27126 h 226502"/>
                <a:gd name="connsiteX370" fmla="*/ 811174 w 2798042"/>
                <a:gd name="connsiteY370" fmla="*/ 27126 h 226502"/>
                <a:gd name="connsiteX371" fmla="*/ 932675 w 2798042"/>
                <a:gd name="connsiteY371" fmla="*/ 27126 h 226502"/>
                <a:gd name="connsiteX372" fmla="*/ 946803 w 2798042"/>
                <a:gd name="connsiteY372" fmla="*/ 31352 h 226502"/>
                <a:gd name="connsiteX373" fmla="*/ 935501 w 2798042"/>
                <a:gd name="connsiteY373" fmla="*/ 60929 h 226502"/>
                <a:gd name="connsiteX374" fmla="*/ 918547 w 2798042"/>
                <a:gd name="connsiteY374" fmla="*/ 63746 h 226502"/>
                <a:gd name="connsiteX375" fmla="*/ 794220 w 2798042"/>
                <a:gd name="connsiteY375" fmla="*/ 63746 h 226502"/>
                <a:gd name="connsiteX376" fmla="*/ 780092 w 2798042"/>
                <a:gd name="connsiteY376" fmla="*/ 60929 h 226502"/>
                <a:gd name="connsiteX377" fmla="*/ 794220 w 2798042"/>
                <a:gd name="connsiteY377" fmla="*/ 31352 h 226502"/>
                <a:gd name="connsiteX378" fmla="*/ 811174 w 2798042"/>
                <a:gd name="connsiteY378" fmla="*/ 27126 h 226502"/>
                <a:gd name="connsiteX379" fmla="*/ 615379 w 2798042"/>
                <a:gd name="connsiteY379" fmla="*/ 27126 h 226502"/>
                <a:gd name="connsiteX380" fmla="*/ 736762 w 2798042"/>
                <a:gd name="connsiteY380" fmla="*/ 27126 h 226502"/>
                <a:gd name="connsiteX381" fmla="*/ 750876 w 2798042"/>
                <a:gd name="connsiteY381" fmla="*/ 31352 h 226502"/>
                <a:gd name="connsiteX382" fmla="*/ 733939 w 2798042"/>
                <a:gd name="connsiteY382" fmla="*/ 60929 h 226502"/>
                <a:gd name="connsiteX383" fmla="*/ 717002 w 2798042"/>
                <a:gd name="connsiteY383" fmla="*/ 63746 h 226502"/>
                <a:gd name="connsiteX384" fmla="*/ 592796 w 2798042"/>
                <a:gd name="connsiteY384" fmla="*/ 63746 h 226502"/>
                <a:gd name="connsiteX385" fmla="*/ 578682 w 2798042"/>
                <a:gd name="connsiteY385" fmla="*/ 60929 h 226502"/>
                <a:gd name="connsiteX386" fmla="*/ 598442 w 2798042"/>
                <a:gd name="connsiteY386" fmla="*/ 31352 h 226502"/>
                <a:gd name="connsiteX387" fmla="*/ 615379 w 2798042"/>
                <a:gd name="connsiteY387" fmla="*/ 27126 h 226502"/>
                <a:gd name="connsiteX388" fmla="*/ 419560 w 2798042"/>
                <a:gd name="connsiteY388" fmla="*/ 27126 h 226502"/>
                <a:gd name="connsiteX389" fmla="*/ 540793 w 2798042"/>
                <a:gd name="connsiteY389" fmla="*/ 27126 h 226502"/>
                <a:gd name="connsiteX390" fmla="*/ 553480 w 2798042"/>
                <a:gd name="connsiteY390" fmla="*/ 31352 h 226502"/>
                <a:gd name="connsiteX391" fmla="*/ 533745 w 2798042"/>
                <a:gd name="connsiteY391" fmla="*/ 60929 h 226502"/>
                <a:gd name="connsiteX392" fmla="*/ 515419 w 2798042"/>
                <a:gd name="connsiteY392" fmla="*/ 63746 h 226502"/>
                <a:gd name="connsiteX393" fmla="*/ 389956 w 2798042"/>
                <a:gd name="connsiteY393" fmla="*/ 63746 h 226502"/>
                <a:gd name="connsiteX394" fmla="*/ 377269 w 2798042"/>
                <a:gd name="connsiteY394" fmla="*/ 60929 h 226502"/>
                <a:gd name="connsiteX395" fmla="*/ 401234 w 2798042"/>
                <a:gd name="connsiteY395" fmla="*/ 31352 h 226502"/>
                <a:gd name="connsiteX396" fmla="*/ 419560 w 2798042"/>
                <a:gd name="connsiteY396" fmla="*/ 27126 h 226502"/>
                <a:gd name="connsiteX397" fmla="*/ 205395 w 2798042"/>
                <a:gd name="connsiteY397" fmla="*/ 27126 h 226502"/>
                <a:gd name="connsiteX398" fmla="*/ 298378 w 2798042"/>
                <a:gd name="connsiteY398" fmla="*/ 27126 h 226502"/>
                <a:gd name="connsiteX399" fmla="*/ 343461 w 2798042"/>
                <a:gd name="connsiteY399" fmla="*/ 27126 h 226502"/>
                <a:gd name="connsiteX400" fmla="*/ 356140 w 2798042"/>
                <a:gd name="connsiteY400" fmla="*/ 31351 h 226502"/>
                <a:gd name="connsiteX401" fmla="*/ 332190 w 2798042"/>
                <a:gd name="connsiteY401" fmla="*/ 60929 h 226502"/>
                <a:gd name="connsiteX402" fmla="*/ 312466 w 2798042"/>
                <a:gd name="connsiteY402" fmla="*/ 63746 h 226502"/>
                <a:gd name="connsiteX403" fmla="*/ 265975 w 2798042"/>
                <a:gd name="connsiteY403" fmla="*/ 63746 h 226502"/>
                <a:gd name="connsiteX404" fmla="*/ 171583 w 2798042"/>
                <a:gd name="connsiteY404" fmla="*/ 63746 h 226502"/>
                <a:gd name="connsiteX405" fmla="*/ 158904 w 2798042"/>
                <a:gd name="connsiteY405" fmla="*/ 60929 h 226502"/>
                <a:gd name="connsiteX406" fmla="*/ 187080 w 2798042"/>
                <a:gd name="connsiteY406" fmla="*/ 31351 h 226502"/>
                <a:gd name="connsiteX407" fmla="*/ 205395 w 2798042"/>
                <a:gd name="connsiteY407" fmla="*/ 27126 h 226502"/>
                <a:gd name="connsiteX408" fmla="*/ 2452215 w 2798042"/>
                <a:gd name="connsiteY408" fmla="*/ 0 h 226502"/>
                <a:gd name="connsiteX409" fmla="*/ 2565078 w 2798042"/>
                <a:gd name="connsiteY409" fmla="*/ 0 h 226502"/>
                <a:gd name="connsiteX410" fmla="*/ 2583418 w 2798042"/>
                <a:gd name="connsiteY410" fmla="*/ 2826 h 226502"/>
                <a:gd name="connsiteX411" fmla="*/ 2594704 w 2798042"/>
                <a:gd name="connsiteY411" fmla="*/ 14128 h 226502"/>
                <a:gd name="connsiteX412" fmla="*/ 2582007 w 2798042"/>
                <a:gd name="connsiteY412" fmla="*/ 16954 h 226502"/>
                <a:gd name="connsiteX413" fmla="*/ 2467734 w 2798042"/>
                <a:gd name="connsiteY413" fmla="*/ 16954 h 226502"/>
                <a:gd name="connsiteX414" fmla="*/ 2449394 w 2798042"/>
                <a:gd name="connsiteY414" fmla="*/ 14128 h 226502"/>
                <a:gd name="connsiteX415" fmla="*/ 2439518 w 2798042"/>
                <a:gd name="connsiteY415" fmla="*/ 2826 h 226502"/>
                <a:gd name="connsiteX416" fmla="*/ 2452215 w 2798042"/>
                <a:gd name="connsiteY416" fmla="*/ 0 h 226502"/>
                <a:gd name="connsiteX417" fmla="*/ 2267768 w 2798042"/>
                <a:gd name="connsiteY417" fmla="*/ 0 h 226502"/>
                <a:gd name="connsiteX418" fmla="*/ 2380711 w 2798042"/>
                <a:gd name="connsiteY418" fmla="*/ 0 h 226502"/>
                <a:gd name="connsiteX419" fmla="*/ 2397652 w 2798042"/>
                <a:gd name="connsiteY419" fmla="*/ 2826 h 226502"/>
                <a:gd name="connsiteX420" fmla="*/ 2407534 w 2798042"/>
                <a:gd name="connsiteY420" fmla="*/ 14128 h 226502"/>
                <a:gd name="connsiteX421" fmla="*/ 2394828 w 2798042"/>
                <a:gd name="connsiteY421" fmla="*/ 16954 h 226502"/>
                <a:gd name="connsiteX422" fmla="*/ 2279062 w 2798042"/>
                <a:gd name="connsiteY422" fmla="*/ 16954 h 226502"/>
                <a:gd name="connsiteX423" fmla="*/ 2262121 w 2798042"/>
                <a:gd name="connsiteY423" fmla="*/ 14128 h 226502"/>
                <a:gd name="connsiteX424" fmla="*/ 2255062 w 2798042"/>
                <a:gd name="connsiteY424" fmla="*/ 2826 h 226502"/>
                <a:gd name="connsiteX425" fmla="*/ 2267768 w 2798042"/>
                <a:gd name="connsiteY425" fmla="*/ 0 h 226502"/>
                <a:gd name="connsiteX426" fmla="*/ 2081900 w 2798042"/>
                <a:gd name="connsiteY426" fmla="*/ 0 h 226502"/>
                <a:gd name="connsiteX427" fmla="*/ 2195792 w 2798042"/>
                <a:gd name="connsiteY427" fmla="*/ 0 h 226502"/>
                <a:gd name="connsiteX428" fmla="*/ 2212665 w 2798042"/>
                <a:gd name="connsiteY428" fmla="*/ 2826 h 226502"/>
                <a:gd name="connsiteX429" fmla="*/ 2219695 w 2798042"/>
                <a:gd name="connsiteY429" fmla="*/ 14128 h 226502"/>
                <a:gd name="connsiteX430" fmla="*/ 2207041 w 2798042"/>
                <a:gd name="connsiteY430" fmla="*/ 16954 h 226502"/>
                <a:gd name="connsiteX431" fmla="*/ 2091742 w 2798042"/>
                <a:gd name="connsiteY431" fmla="*/ 16954 h 226502"/>
                <a:gd name="connsiteX432" fmla="*/ 2074870 w 2798042"/>
                <a:gd name="connsiteY432" fmla="*/ 14128 h 226502"/>
                <a:gd name="connsiteX433" fmla="*/ 2069245 w 2798042"/>
                <a:gd name="connsiteY433" fmla="*/ 2826 h 226502"/>
                <a:gd name="connsiteX434" fmla="*/ 2081900 w 2798042"/>
                <a:gd name="connsiteY434" fmla="*/ 0 h 226502"/>
                <a:gd name="connsiteX435" fmla="*/ 1897452 w 2798042"/>
                <a:gd name="connsiteY435" fmla="*/ 0 h 226502"/>
                <a:gd name="connsiteX436" fmla="*/ 2010012 w 2798042"/>
                <a:gd name="connsiteY436" fmla="*/ 0 h 226502"/>
                <a:gd name="connsiteX437" fmla="*/ 2026896 w 2798042"/>
                <a:gd name="connsiteY437" fmla="*/ 2826 h 226502"/>
                <a:gd name="connsiteX438" fmla="*/ 2032524 w 2798042"/>
                <a:gd name="connsiteY438" fmla="*/ 14128 h 226502"/>
                <a:gd name="connsiteX439" fmla="*/ 2019861 w 2798042"/>
                <a:gd name="connsiteY439" fmla="*/ 16954 h 226502"/>
                <a:gd name="connsiteX440" fmla="*/ 1904487 w 2798042"/>
                <a:gd name="connsiteY440" fmla="*/ 16954 h 226502"/>
                <a:gd name="connsiteX441" fmla="*/ 1887603 w 2798042"/>
                <a:gd name="connsiteY441" fmla="*/ 14128 h 226502"/>
                <a:gd name="connsiteX442" fmla="*/ 1883382 w 2798042"/>
                <a:gd name="connsiteY442" fmla="*/ 2826 h 226502"/>
                <a:gd name="connsiteX443" fmla="*/ 1897452 w 2798042"/>
                <a:gd name="connsiteY443" fmla="*/ 0 h 226502"/>
                <a:gd name="connsiteX444" fmla="*/ 1713053 w 2798042"/>
                <a:gd name="connsiteY444" fmla="*/ 0 h 226502"/>
                <a:gd name="connsiteX445" fmla="*/ 1825651 w 2798042"/>
                <a:gd name="connsiteY445" fmla="*/ 0 h 226502"/>
                <a:gd name="connsiteX446" fmla="*/ 1841133 w 2798042"/>
                <a:gd name="connsiteY446" fmla="*/ 2826 h 226502"/>
                <a:gd name="connsiteX447" fmla="*/ 1845356 w 2798042"/>
                <a:gd name="connsiteY447" fmla="*/ 14128 h 226502"/>
                <a:gd name="connsiteX448" fmla="*/ 1831281 w 2798042"/>
                <a:gd name="connsiteY448" fmla="*/ 16954 h 226502"/>
                <a:gd name="connsiteX449" fmla="*/ 1717275 w 2798042"/>
                <a:gd name="connsiteY449" fmla="*/ 16954 h 226502"/>
                <a:gd name="connsiteX450" fmla="*/ 1701793 w 2798042"/>
                <a:gd name="connsiteY450" fmla="*/ 14128 h 226502"/>
                <a:gd name="connsiteX451" fmla="*/ 1698978 w 2798042"/>
                <a:gd name="connsiteY451" fmla="*/ 2826 h 226502"/>
                <a:gd name="connsiteX452" fmla="*/ 1713053 w 2798042"/>
                <a:gd name="connsiteY452" fmla="*/ 0 h 226502"/>
                <a:gd name="connsiteX453" fmla="*/ 1526585 w 2798042"/>
                <a:gd name="connsiteY453" fmla="*/ 0 h 226502"/>
                <a:gd name="connsiteX454" fmla="*/ 1641198 w 2798042"/>
                <a:gd name="connsiteY454" fmla="*/ 0 h 226502"/>
                <a:gd name="connsiteX455" fmla="*/ 1656763 w 2798042"/>
                <a:gd name="connsiteY455" fmla="*/ 2826 h 226502"/>
                <a:gd name="connsiteX456" fmla="*/ 1658178 w 2798042"/>
                <a:gd name="connsiteY456" fmla="*/ 14128 h 226502"/>
                <a:gd name="connsiteX457" fmla="*/ 1644028 w 2798042"/>
                <a:gd name="connsiteY457" fmla="*/ 16954 h 226502"/>
                <a:gd name="connsiteX458" fmla="*/ 1529415 w 2798042"/>
                <a:gd name="connsiteY458" fmla="*/ 16954 h 226502"/>
                <a:gd name="connsiteX459" fmla="*/ 1513850 w 2798042"/>
                <a:gd name="connsiteY459" fmla="*/ 14128 h 226502"/>
                <a:gd name="connsiteX460" fmla="*/ 1512435 w 2798042"/>
                <a:gd name="connsiteY460" fmla="*/ 2826 h 226502"/>
                <a:gd name="connsiteX461" fmla="*/ 1526585 w 2798042"/>
                <a:gd name="connsiteY461" fmla="*/ 0 h 226502"/>
                <a:gd name="connsiteX462" fmla="*/ 1342122 w 2798042"/>
                <a:gd name="connsiteY462" fmla="*/ 0 h 226502"/>
                <a:gd name="connsiteX463" fmla="*/ 1454839 w 2798042"/>
                <a:gd name="connsiteY463" fmla="*/ 0 h 226502"/>
                <a:gd name="connsiteX464" fmla="*/ 1470338 w 2798042"/>
                <a:gd name="connsiteY464" fmla="*/ 2826 h 226502"/>
                <a:gd name="connsiteX465" fmla="*/ 1471747 w 2798042"/>
                <a:gd name="connsiteY465" fmla="*/ 14128 h 226502"/>
                <a:gd name="connsiteX466" fmla="*/ 1456248 w 2798042"/>
                <a:gd name="connsiteY466" fmla="*/ 16954 h 226502"/>
                <a:gd name="connsiteX467" fmla="*/ 1342122 w 2798042"/>
                <a:gd name="connsiteY467" fmla="*/ 16954 h 226502"/>
                <a:gd name="connsiteX468" fmla="*/ 1326623 w 2798042"/>
                <a:gd name="connsiteY468" fmla="*/ 14128 h 226502"/>
                <a:gd name="connsiteX469" fmla="*/ 1326623 w 2798042"/>
                <a:gd name="connsiteY469" fmla="*/ 2826 h 226502"/>
                <a:gd name="connsiteX470" fmla="*/ 1342122 w 2798042"/>
                <a:gd name="connsiteY470" fmla="*/ 0 h 226502"/>
                <a:gd name="connsiteX471" fmla="*/ 1157764 w 2798042"/>
                <a:gd name="connsiteY471" fmla="*/ 0 h 226502"/>
                <a:gd name="connsiteX472" fmla="*/ 1270441 w 2798042"/>
                <a:gd name="connsiteY472" fmla="*/ 0 h 226502"/>
                <a:gd name="connsiteX473" fmla="*/ 1285934 w 2798042"/>
                <a:gd name="connsiteY473" fmla="*/ 2826 h 226502"/>
                <a:gd name="connsiteX474" fmla="*/ 1284526 w 2798042"/>
                <a:gd name="connsiteY474" fmla="*/ 14128 h 226502"/>
                <a:gd name="connsiteX475" fmla="*/ 1269033 w 2798042"/>
                <a:gd name="connsiteY475" fmla="*/ 16954 h 226502"/>
                <a:gd name="connsiteX476" fmla="*/ 1153539 w 2798042"/>
                <a:gd name="connsiteY476" fmla="*/ 16954 h 226502"/>
                <a:gd name="connsiteX477" fmla="*/ 1139454 w 2798042"/>
                <a:gd name="connsiteY477" fmla="*/ 14128 h 226502"/>
                <a:gd name="connsiteX478" fmla="*/ 1142271 w 2798042"/>
                <a:gd name="connsiteY478" fmla="*/ 2826 h 226502"/>
                <a:gd name="connsiteX479" fmla="*/ 1157764 w 2798042"/>
                <a:gd name="connsiteY479" fmla="*/ 0 h 226502"/>
                <a:gd name="connsiteX480" fmla="*/ 971997 w 2798042"/>
                <a:gd name="connsiteY480" fmla="*/ 0 h 226502"/>
                <a:gd name="connsiteX481" fmla="*/ 1086042 w 2798042"/>
                <a:gd name="connsiteY481" fmla="*/ 0 h 226502"/>
                <a:gd name="connsiteX482" fmla="*/ 1100121 w 2798042"/>
                <a:gd name="connsiteY482" fmla="*/ 2826 h 226502"/>
                <a:gd name="connsiteX483" fmla="*/ 1097305 w 2798042"/>
                <a:gd name="connsiteY483" fmla="*/ 14128 h 226502"/>
                <a:gd name="connsiteX484" fmla="*/ 1081818 w 2798042"/>
                <a:gd name="connsiteY484" fmla="*/ 16954 h 226502"/>
                <a:gd name="connsiteX485" fmla="*/ 966365 w 2798042"/>
                <a:gd name="connsiteY485" fmla="*/ 16954 h 226502"/>
                <a:gd name="connsiteX486" fmla="*/ 952285 w 2798042"/>
                <a:gd name="connsiteY486" fmla="*/ 14128 h 226502"/>
                <a:gd name="connsiteX487" fmla="*/ 956509 w 2798042"/>
                <a:gd name="connsiteY487" fmla="*/ 2826 h 226502"/>
                <a:gd name="connsiteX488" fmla="*/ 971997 w 2798042"/>
                <a:gd name="connsiteY488" fmla="*/ 0 h 226502"/>
                <a:gd name="connsiteX489" fmla="*/ 787628 w 2798042"/>
                <a:gd name="connsiteY489" fmla="*/ 0 h 226502"/>
                <a:gd name="connsiteX490" fmla="*/ 900188 w 2798042"/>
                <a:gd name="connsiteY490" fmla="*/ 0 h 226502"/>
                <a:gd name="connsiteX491" fmla="*/ 914258 w 2798042"/>
                <a:gd name="connsiteY491" fmla="*/ 2826 h 226502"/>
                <a:gd name="connsiteX492" fmla="*/ 910037 w 2798042"/>
                <a:gd name="connsiteY492" fmla="*/ 14128 h 226502"/>
                <a:gd name="connsiteX493" fmla="*/ 893153 w 2798042"/>
                <a:gd name="connsiteY493" fmla="*/ 16954 h 226502"/>
                <a:gd name="connsiteX494" fmla="*/ 779186 w 2798042"/>
                <a:gd name="connsiteY494" fmla="*/ 16954 h 226502"/>
                <a:gd name="connsiteX495" fmla="*/ 765116 w 2798042"/>
                <a:gd name="connsiteY495" fmla="*/ 14128 h 226502"/>
                <a:gd name="connsiteX496" fmla="*/ 770744 w 2798042"/>
                <a:gd name="connsiteY496" fmla="*/ 2826 h 226502"/>
                <a:gd name="connsiteX497" fmla="*/ 787628 w 2798042"/>
                <a:gd name="connsiteY497" fmla="*/ 0 h 226502"/>
                <a:gd name="connsiteX498" fmla="*/ 602701 w 2798042"/>
                <a:gd name="connsiteY498" fmla="*/ 0 h 226502"/>
                <a:gd name="connsiteX499" fmla="*/ 715725 w 2798042"/>
                <a:gd name="connsiteY499" fmla="*/ 0 h 226502"/>
                <a:gd name="connsiteX500" fmla="*/ 729853 w 2798042"/>
                <a:gd name="connsiteY500" fmla="*/ 2826 h 226502"/>
                <a:gd name="connsiteX501" fmla="*/ 722789 w 2798042"/>
                <a:gd name="connsiteY501" fmla="*/ 14128 h 226502"/>
                <a:gd name="connsiteX502" fmla="*/ 705835 w 2798042"/>
                <a:gd name="connsiteY502" fmla="*/ 16954 h 226502"/>
                <a:gd name="connsiteX503" fmla="*/ 591398 w 2798042"/>
                <a:gd name="connsiteY503" fmla="*/ 16954 h 226502"/>
                <a:gd name="connsiteX504" fmla="*/ 577270 w 2798042"/>
                <a:gd name="connsiteY504" fmla="*/ 14128 h 226502"/>
                <a:gd name="connsiteX505" fmla="*/ 585747 w 2798042"/>
                <a:gd name="connsiteY505" fmla="*/ 2826 h 226502"/>
                <a:gd name="connsiteX506" fmla="*/ 602701 w 2798042"/>
                <a:gd name="connsiteY506" fmla="*/ 0 h 226502"/>
                <a:gd name="connsiteX507" fmla="*/ 416808 w 2798042"/>
                <a:gd name="connsiteY507" fmla="*/ 0 h 226502"/>
                <a:gd name="connsiteX508" fmla="*/ 530663 w 2798042"/>
                <a:gd name="connsiteY508" fmla="*/ 0 h 226502"/>
                <a:gd name="connsiteX509" fmla="*/ 543314 w 2798042"/>
                <a:gd name="connsiteY509" fmla="*/ 2826 h 226502"/>
                <a:gd name="connsiteX510" fmla="*/ 534880 w 2798042"/>
                <a:gd name="connsiteY510" fmla="*/ 14128 h 226502"/>
                <a:gd name="connsiteX511" fmla="*/ 518012 w 2798042"/>
                <a:gd name="connsiteY511" fmla="*/ 16954 h 226502"/>
                <a:gd name="connsiteX512" fmla="*/ 404157 w 2798042"/>
                <a:gd name="connsiteY512" fmla="*/ 16954 h 226502"/>
                <a:gd name="connsiteX513" fmla="*/ 391507 w 2798042"/>
                <a:gd name="connsiteY513" fmla="*/ 14128 h 226502"/>
                <a:gd name="connsiteX514" fmla="*/ 399940 w 2798042"/>
                <a:gd name="connsiteY514" fmla="*/ 2826 h 226502"/>
                <a:gd name="connsiteX515" fmla="*/ 416808 w 2798042"/>
                <a:gd name="connsiteY515" fmla="*/ 0 h 226502"/>
                <a:gd name="connsiteX516" fmla="*/ 232441 w 2798042"/>
                <a:gd name="connsiteY516" fmla="*/ 0 h 226502"/>
                <a:gd name="connsiteX517" fmla="*/ 344854 w 2798042"/>
                <a:gd name="connsiteY517" fmla="*/ 0 h 226502"/>
                <a:gd name="connsiteX518" fmla="*/ 357501 w 2798042"/>
                <a:gd name="connsiteY518" fmla="*/ 2826 h 226502"/>
                <a:gd name="connsiteX519" fmla="*/ 347665 w 2798042"/>
                <a:gd name="connsiteY519" fmla="*/ 14128 h 226502"/>
                <a:gd name="connsiteX520" fmla="*/ 330803 w 2798042"/>
                <a:gd name="connsiteY520" fmla="*/ 16954 h 226502"/>
                <a:gd name="connsiteX521" fmla="*/ 215579 w 2798042"/>
                <a:gd name="connsiteY521" fmla="*/ 16954 h 226502"/>
                <a:gd name="connsiteX522" fmla="*/ 204337 w 2798042"/>
                <a:gd name="connsiteY522" fmla="*/ 14128 h 226502"/>
                <a:gd name="connsiteX523" fmla="*/ 214173 w 2798042"/>
                <a:gd name="connsiteY523" fmla="*/ 2826 h 226502"/>
                <a:gd name="connsiteX524" fmla="*/ 232441 w 2798042"/>
                <a:gd name="connsiteY524" fmla="*/ 0 h 22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</a:cxnLst>
              <a:rect l="l" t="t" r="r" b="b"/>
              <a:pathLst>
                <a:path w="2798042" h="226502">
                  <a:moveTo>
                    <a:pt x="2640796" y="204122"/>
                  </a:moveTo>
                  <a:cubicBezTo>
                    <a:pt x="2760730" y="204122"/>
                    <a:pt x="2760730" y="204122"/>
                    <a:pt x="2760730" y="204122"/>
                  </a:cubicBezTo>
                  <a:cubicBezTo>
                    <a:pt x="2770607" y="204122"/>
                    <a:pt x="2780483" y="205521"/>
                    <a:pt x="2783305" y="208318"/>
                  </a:cubicBezTo>
                  <a:cubicBezTo>
                    <a:pt x="2797415" y="223704"/>
                    <a:pt x="2797415" y="223704"/>
                    <a:pt x="2797415" y="223704"/>
                  </a:cubicBezTo>
                  <a:cubicBezTo>
                    <a:pt x="2800237" y="225103"/>
                    <a:pt x="2793182" y="226501"/>
                    <a:pt x="2783305" y="226501"/>
                  </a:cubicBezTo>
                  <a:cubicBezTo>
                    <a:pt x="2660550" y="226501"/>
                    <a:pt x="2660550" y="226501"/>
                    <a:pt x="2660550" y="226501"/>
                  </a:cubicBezTo>
                  <a:cubicBezTo>
                    <a:pt x="2652084" y="226501"/>
                    <a:pt x="2642207" y="225103"/>
                    <a:pt x="2639385" y="223704"/>
                  </a:cubicBezTo>
                  <a:cubicBezTo>
                    <a:pt x="2626686" y="208318"/>
                    <a:pt x="2626686" y="208318"/>
                    <a:pt x="2626686" y="208318"/>
                  </a:cubicBezTo>
                  <a:cubicBezTo>
                    <a:pt x="2625275" y="205521"/>
                    <a:pt x="2630919" y="204122"/>
                    <a:pt x="2640796" y="204122"/>
                  </a:cubicBezTo>
                  <a:close/>
                  <a:moveTo>
                    <a:pt x="2225723" y="204122"/>
                  </a:moveTo>
                  <a:cubicBezTo>
                    <a:pt x="2348109" y="204122"/>
                    <a:pt x="2348109" y="204122"/>
                    <a:pt x="2348109" y="204122"/>
                  </a:cubicBezTo>
                  <a:cubicBezTo>
                    <a:pt x="2357956" y="204122"/>
                    <a:pt x="2367804" y="205521"/>
                    <a:pt x="2369210" y="208318"/>
                  </a:cubicBezTo>
                  <a:cubicBezTo>
                    <a:pt x="2379058" y="223704"/>
                    <a:pt x="2379058" y="223704"/>
                    <a:pt x="2379058" y="223704"/>
                  </a:cubicBezTo>
                  <a:cubicBezTo>
                    <a:pt x="2380464" y="225103"/>
                    <a:pt x="2374837" y="226501"/>
                    <a:pt x="2364990" y="226501"/>
                  </a:cubicBezTo>
                  <a:cubicBezTo>
                    <a:pt x="2239791" y="226501"/>
                    <a:pt x="2239791" y="226501"/>
                    <a:pt x="2239791" y="226501"/>
                  </a:cubicBezTo>
                  <a:cubicBezTo>
                    <a:pt x="2229944" y="226501"/>
                    <a:pt x="2221503" y="225103"/>
                    <a:pt x="2220096" y="223704"/>
                  </a:cubicBezTo>
                  <a:cubicBezTo>
                    <a:pt x="2210249" y="208318"/>
                    <a:pt x="2210249" y="208318"/>
                    <a:pt x="2210249" y="208318"/>
                  </a:cubicBezTo>
                  <a:cubicBezTo>
                    <a:pt x="2210249" y="205521"/>
                    <a:pt x="2215876" y="204122"/>
                    <a:pt x="2225723" y="204122"/>
                  </a:cubicBezTo>
                  <a:close/>
                  <a:moveTo>
                    <a:pt x="2417018" y="181744"/>
                  </a:moveTo>
                  <a:cubicBezTo>
                    <a:pt x="2537035" y="181744"/>
                    <a:pt x="2537035" y="181744"/>
                    <a:pt x="2537035" y="181744"/>
                  </a:cubicBezTo>
                  <a:cubicBezTo>
                    <a:pt x="2546919" y="181744"/>
                    <a:pt x="2555391" y="183143"/>
                    <a:pt x="2556803" y="184542"/>
                  </a:cubicBezTo>
                  <a:cubicBezTo>
                    <a:pt x="2589278" y="223705"/>
                    <a:pt x="2589278" y="223705"/>
                    <a:pt x="2589278" y="223705"/>
                  </a:cubicBezTo>
                  <a:cubicBezTo>
                    <a:pt x="2590690" y="225104"/>
                    <a:pt x="2585042" y="226502"/>
                    <a:pt x="2575159" y="226502"/>
                  </a:cubicBezTo>
                  <a:cubicBezTo>
                    <a:pt x="2450905" y="226502"/>
                    <a:pt x="2450905" y="226502"/>
                    <a:pt x="2450905" y="226502"/>
                  </a:cubicBezTo>
                  <a:cubicBezTo>
                    <a:pt x="2441021" y="226502"/>
                    <a:pt x="2432550" y="225104"/>
                    <a:pt x="2431138" y="223705"/>
                  </a:cubicBezTo>
                  <a:cubicBezTo>
                    <a:pt x="2402898" y="184542"/>
                    <a:pt x="2402898" y="184542"/>
                    <a:pt x="2402898" y="184542"/>
                  </a:cubicBezTo>
                  <a:cubicBezTo>
                    <a:pt x="2401486" y="183143"/>
                    <a:pt x="2408546" y="181744"/>
                    <a:pt x="2417018" y="181744"/>
                  </a:cubicBezTo>
                  <a:close/>
                  <a:moveTo>
                    <a:pt x="1991751" y="181744"/>
                  </a:moveTo>
                  <a:cubicBezTo>
                    <a:pt x="2128113" y="181744"/>
                    <a:pt x="2128113" y="181744"/>
                    <a:pt x="2128113" y="181744"/>
                  </a:cubicBezTo>
                  <a:cubicBezTo>
                    <a:pt x="2137954" y="181744"/>
                    <a:pt x="2146389" y="183143"/>
                    <a:pt x="2147794" y="184542"/>
                  </a:cubicBezTo>
                  <a:cubicBezTo>
                    <a:pt x="2167475" y="223705"/>
                    <a:pt x="2167475" y="223705"/>
                    <a:pt x="2167475" y="223705"/>
                  </a:cubicBezTo>
                  <a:cubicBezTo>
                    <a:pt x="2168881" y="225104"/>
                    <a:pt x="2161852" y="226502"/>
                    <a:pt x="2152012" y="226502"/>
                  </a:cubicBezTo>
                  <a:cubicBezTo>
                    <a:pt x="2011432" y="226502"/>
                    <a:pt x="2011432" y="226502"/>
                    <a:pt x="2011432" y="226502"/>
                  </a:cubicBezTo>
                  <a:cubicBezTo>
                    <a:pt x="2001592" y="226502"/>
                    <a:pt x="1993157" y="225104"/>
                    <a:pt x="1991751" y="223705"/>
                  </a:cubicBezTo>
                  <a:cubicBezTo>
                    <a:pt x="1976287" y="184542"/>
                    <a:pt x="1976287" y="184542"/>
                    <a:pt x="1976287" y="184542"/>
                  </a:cubicBezTo>
                  <a:cubicBezTo>
                    <a:pt x="1976287" y="183143"/>
                    <a:pt x="1983316" y="181744"/>
                    <a:pt x="1991751" y="181744"/>
                  </a:cubicBezTo>
                  <a:close/>
                  <a:moveTo>
                    <a:pt x="890462" y="181744"/>
                  </a:moveTo>
                  <a:cubicBezTo>
                    <a:pt x="1908584" y="181744"/>
                    <a:pt x="1908584" y="181744"/>
                    <a:pt x="1908584" y="181744"/>
                  </a:cubicBezTo>
                  <a:cubicBezTo>
                    <a:pt x="1917033" y="181744"/>
                    <a:pt x="1925482" y="183143"/>
                    <a:pt x="1926890" y="184542"/>
                  </a:cubicBezTo>
                  <a:cubicBezTo>
                    <a:pt x="1940972" y="223705"/>
                    <a:pt x="1940972" y="223705"/>
                    <a:pt x="1940972" y="223705"/>
                  </a:cubicBezTo>
                  <a:cubicBezTo>
                    <a:pt x="1942380" y="225104"/>
                    <a:pt x="1933931" y="226502"/>
                    <a:pt x="1924074" y="226502"/>
                  </a:cubicBezTo>
                  <a:cubicBezTo>
                    <a:pt x="873563" y="226502"/>
                    <a:pt x="873563" y="226502"/>
                    <a:pt x="873563" y="226502"/>
                  </a:cubicBezTo>
                  <a:cubicBezTo>
                    <a:pt x="863706" y="226502"/>
                    <a:pt x="856665" y="225104"/>
                    <a:pt x="856665" y="223705"/>
                  </a:cubicBezTo>
                  <a:cubicBezTo>
                    <a:pt x="872155" y="184542"/>
                    <a:pt x="872155" y="184542"/>
                    <a:pt x="872155" y="184542"/>
                  </a:cubicBezTo>
                  <a:cubicBezTo>
                    <a:pt x="872155" y="183143"/>
                    <a:pt x="880604" y="181744"/>
                    <a:pt x="890462" y="181744"/>
                  </a:cubicBezTo>
                  <a:close/>
                  <a:moveTo>
                    <a:pt x="669029" y="181744"/>
                  </a:moveTo>
                  <a:cubicBezTo>
                    <a:pt x="805834" y="181744"/>
                    <a:pt x="805834" y="181744"/>
                    <a:pt x="805834" y="181744"/>
                  </a:cubicBezTo>
                  <a:cubicBezTo>
                    <a:pt x="815706" y="181744"/>
                    <a:pt x="822758" y="183143"/>
                    <a:pt x="821348" y="184542"/>
                  </a:cubicBezTo>
                  <a:cubicBezTo>
                    <a:pt x="805834" y="223705"/>
                    <a:pt x="805834" y="223705"/>
                    <a:pt x="805834" y="223705"/>
                  </a:cubicBezTo>
                  <a:cubicBezTo>
                    <a:pt x="804423" y="225104"/>
                    <a:pt x="795961" y="226502"/>
                    <a:pt x="786089" y="226502"/>
                  </a:cubicBezTo>
                  <a:cubicBezTo>
                    <a:pt x="645053" y="226502"/>
                    <a:pt x="645053" y="226502"/>
                    <a:pt x="645053" y="226502"/>
                  </a:cubicBezTo>
                  <a:cubicBezTo>
                    <a:pt x="635181" y="226502"/>
                    <a:pt x="628129" y="225104"/>
                    <a:pt x="629539" y="223705"/>
                  </a:cubicBezTo>
                  <a:cubicBezTo>
                    <a:pt x="650695" y="184542"/>
                    <a:pt x="650695" y="184542"/>
                    <a:pt x="650695" y="184542"/>
                  </a:cubicBezTo>
                  <a:cubicBezTo>
                    <a:pt x="652105" y="183143"/>
                    <a:pt x="660567" y="181744"/>
                    <a:pt x="669029" y="181744"/>
                  </a:cubicBezTo>
                  <a:close/>
                  <a:moveTo>
                    <a:pt x="466431" y="181744"/>
                  </a:moveTo>
                  <a:cubicBezTo>
                    <a:pt x="586184" y="181744"/>
                    <a:pt x="586184" y="181744"/>
                    <a:pt x="586184" y="181744"/>
                  </a:cubicBezTo>
                  <a:cubicBezTo>
                    <a:pt x="594638" y="181744"/>
                    <a:pt x="601682" y="183143"/>
                    <a:pt x="600273" y="184542"/>
                  </a:cubicBezTo>
                  <a:cubicBezTo>
                    <a:pt x="579140" y="223705"/>
                    <a:pt x="579140" y="223705"/>
                    <a:pt x="579140" y="223705"/>
                  </a:cubicBezTo>
                  <a:cubicBezTo>
                    <a:pt x="577731" y="225104"/>
                    <a:pt x="569278" y="226502"/>
                    <a:pt x="559416" y="226502"/>
                  </a:cubicBezTo>
                  <a:cubicBezTo>
                    <a:pt x="436844" y="226502"/>
                    <a:pt x="436844" y="226502"/>
                    <a:pt x="436844" y="226502"/>
                  </a:cubicBezTo>
                  <a:cubicBezTo>
                    <a:pt x="426982" y="226502"/>
                    <a:pt x="419938" y="225104"/>
                    <a:pt x="421347" y="223705"/>
                  </a:cubicBezTo>
                  <a:cubicBezTo>
                    <a:pt x="446706" y="184542"/>
                    <a:pt x="446706" y="184542"/>
                    <a:pt x="446706" y="184542"/>
                  </a:cubicBezTo>
                  <a:cubicBezTo>
                    <a:pt x="448115" y="183143"/>
                    <a:pt x="457977" y="181744"/>
                    <a:pt x="466431" y="181744"/>
                  </a:cubicBezTo>
                  <a:close/>
                  <a:moveTo>
                    <a:pt x="263174" y="181744"/>
                  </a:moveTo>
                  <a:cubicBezTo>
                    <a:pt x="382761" y="181744"/>
                    <a:pt x="382761" y="181744"/>
                    <a:pt x="382761" y="181744"/>
                  </a:cubicBezTo>
                  <a:cubicBezTo>
                    <a:pt x="391202" y="181744"/>
                    <a:pt x="398237" y="183143"/>
                    <a:pt x="396830" y="184542"/>
                  </a:cubicBezTo>
                  <a:cubicBezTo>
                    <a:pt x="368692" y="223705"/>
                    <a:pt x="368692" y="223705"/>
                    <a:pt x="368692" y="223705"/>
                  </a:cubicBezTo>
                  <a:cubicBezTo>
                    <a:pt x="367285" y="225104"/>
                    <a:pt x="358844" y="226502"/>
                    <a:pt x="348995" y="226502"/>
                  </a:cubicBezTo>
                  <a:cubicBezTo>
                    <a:pt x="225188" y="226502"/>
                    <a:pt x="225188" y="226502"/>
                    <a:pt x="225188" y="226502"/>
                  </a:cubicBezTo>
                  <a:cubicBezTo>
                    <a:pt x="216746" y="226502"/>
                    <a:pt x="209712" y="225104"/>
                    <a:pt x="211119" y="223705"/>
                  </a:cubicBezTo>
                  <a:cubicBezTo>
                    <a:pt x="243478" y="184542"/>
                    <a:pt x="243478" y="184542"/>
                    <a:pt x="243478" y="184542"/>
                  </a:cubicBezTo>
                  <a:cubicBezTo>
                    <a:pt x="244884" y="183143"/>
                    <a:pt x="253326" y="181744"/>
                    <a:pt x="263174" y="181744"/>
                  </a:cubicBezTo>
                  <a:close/>
                  <a:moveTo>
                    <a:pt x="57821" y="181744"/>
                  </a:moveTo>
                  <a:cubicBezTo>
                    <a:pt x="178658" y="181744"/>
                    <a:pt x="178658" y="181744"/>
                    <a:pt x="178658" y="181744"/>
                  </a:cubicBezTo>
                  <a:cubicBezTo>
                    <a:pt x="188494" y="181744"/>
                    <a:pt x="194114" y="183143"/>
                    <a:pt x="192709" y="184542"/>
                  </a:cubicBezTo>
                  <a:cubicBezTo>
                    <a:pt x="160392" y="223705"/>
                    <a:pt x="160392" y="223705"/>
                    <a:pt x="160392" y="223705"/>
                  </a:cubicBezTo>
                  <a:cubicBezTo>
                    <a:pt x="157582" y="225104"/>
                    <a:pt x="149151" y="226502"/>
                    <a:pt x="139316" y="226502"/>
                  </a:cubicBezTo>
                  <a:cubicBezTo>
                    <a:pt x="14264" y="226502"/>
                    <a:pt x="14264" y="226502"/>
                    <a:pt x="14264" y="226502"/>
                  </a:cubicBezTo>
                  <a:cubicBezTo>
                    <a:pt x="4428" y="226502"/>
                    <a:pt x="-1192" y="225104"/>
                    <a:pt x="213" y="223705"/>
                  </a:cubicBezTo>
                  <a:cubicBezTo>
                    <a:pt x="38150" y="184542"/>
                    <a:pt x="38150" y="184542"/>
                    <a:pt x="38150" y="184542"/>
                  </a:cubicBezTo>
                  <a:cubicBezTo>
                    <a:pt x="39555" y="183143"/>
                    <a:pt x="49391" y="181744"/>
                    <a:pt x="57821" y="181744"/>
                  </a:cubicBezTo>
                  <a:close/>
                  <a:moveTo>
                    <a:pt x="2391888" y="125457"/>
                  </a:moveTo>
                  <a:cubicBezTo>
                    <a:pt x="2391888" y="125457"/>
                    <a:pt x="2391888" y="125457"/>
                    <a:pt x="2539777" y="125457"/>
                  </a:cubicBezTo>
                  <a:lnTo>
                    <a:pt x="2686257" y="125457"/>
                  </a:lnTo>
                  <a:cubicBezTo>
                    <a:pt x="2696116" y="125457"/>
                    <a:pt x="2704567" y="128257"/>
                    <a:pt x="2707384" y="129657"/>
                  </a:cubicBezTo>
                  <a:cubicBezTo>
                    <a:pt x="2707384" y="129657"/>
                    <a:pt x="2707384" y="129657"/>
                    <a:pt x="2739778" y="163258"/>
                  </a:cubicBezTo>
                  <a:cubicBezTo>
                    <a:pt x="2742595" y="166058"/>
                    <a:pt x="2736961" y="168858"/>
                    <a:pt x="2727102" y="168858"/>
                  </a:cubicBezTo>
                  <a:cubicBezTo>
                    <a:pt x="2727102" y="168858"/>
                    <a:pt x="2727102" y="168858"/>
                    <a:pt x="2574988" y="168858"/>
                  </a:cubicBezTo>
                  <a:cubicBezTo>
                    <a:pt x="2574988" y="168858"/>
                    <a:pt x="2574988" y="168858"/>
                    <a:pt x="2424283" y="168858"/>
                  </a:cubicBezTo>
                  <a:cubicBezTo>
                    <a:pt x="2414424" y="168858"/>
                    <a:pt x="2404564" y="166058"/>
                    <a:pt x="2403156" y="163258"/>
                  </a:cubicBezTo>
                  <a:cubicBezTo>
                    <a:pt x="2403156" y="163258"/>
                    <a:pt x="2403156" y="163258"/>
                    <a:pt x="2379212" y="129657"/>
                  </a:cubicBezTo>
                  <a:cubicBezTo>
                    <a:pt x="2376395" y="128257"/>
                    <a:pt x="2383438" y="125457"/>
                    <a:pt x="2391888" y="125457"/>
                  </a:cubicBezTo>
                  <a:close/>
                  <a:moveTo>
                    <a:pt x="2180337" y="125457"/>
                  </a:moveTo>
                  <a:cubicBezTo>
                    <a:pt x="2311574" y="125457"/>
                    <a:pt x="2311574" y="125457"/>
                    <a:pt x="2311574" y="125457"/>
                  </a:cubicBezTo>
                  <a:cubicBezTo>
                    <a:pt x="2320040" y="125457"/>
                    <a:pt x="2328507" y="126857"/>
                    <a:pt x="2329918" y="129657"/>
                  </a:cubicBezTo>
                  <a:cubicBezTo>
                    <a:pt x="2353908" y="164658"/>
                    <a:pt x="2353908" y="164658"/>
                    <a:pt x="2353908" y="164658"/>
                  </a:cubicBezTo>
                  <a:cubicBezTo>
                    <a:pt x="2356730" y="166058"/>
                    <a:pt x="2349675" y="168858"/>
                    <a:pt x="2339796" y="168858"/>
                  </a:cubicBezTo>
                  <a:cubicBezTo>
                    <a:pt x="2204326" y="168858"/>
                    <a:pt x="2204326" y="168858"/>
                    <a:pt x="2204326" y="168858"/>
                  </a:cubicBezTo>
                  <a:cubicBezTo>
                    <a:pt x="2195859" y="168858"/>
                    <a:pt x="2187393" y="166058"/>
                    <a:pt x="2185981" y="164658"/>
                  </a:cubicBezTo>
                  <a:cubicBezTo>
                    <a:pt x="2166225" y="129657"/>
                    <a:pt x="2166225" y="129657"/>
                    <a:pt x="2166225" y="129657"/>
                  </a:cubicBezTo>
                  <a:cubicBezTo>
                    <a:pt x="2164814" y="126857"/>
                    <a:pt x="2170459" y="125457"/>
                    <a:pt x="2180337" y="125457"/>
                  </a:cubicBezTo>
                  <a:close/>
                  <a:moveTo>
                    <a:pt x="1969445" y="125457"/>
                  </a:moveTo>
                  <a:cubicBezTo>
                    <a:pt x="2098951" y="125457"/>
                    <a:pt x="2098951" y="125457"/>
                    <a:pt x="2098951" y="125457"/>
                  </a:cubicBezTo>
                  <a:cubicBezTo>
                    <a:pt x="2108805" y="125457"/>
                    <a:pt x="2117251" y="126857"/>
                    <a:pt x="2118659" y="129657"/>
                  </a:cubicBezTo>
                  <a:cubicBezTo>
                    <a:pt x="2136959" y="164658"/>
                    <a:pt x="2136959" y="164658"/>
                    <a:pt x="2136959" y="164658"/>
                  </a:cubicBezTo>
                  <a:cubicBezTo>
                    <a:pt x="2138366" y="166058"/>
                    <a:pt x="2131328" y="168858"/>
                    <a:pt x="2121474" y="168858"/>
                  </a:cubicBezTo>
                  <a:cubicBezTo>
                    <a:pt x="1986337" y="168858"/>
                    <a:pt x="1986337" y="168858"/>
                    <a:pt x="1986337" y="168858"/>
                  </a:cubicBezTo>
                  <a:cubicBezTo>
                    <a:pt x="1977891" y="168858"/>
                    <a:pt x="1969445" y="166058"/>
                    <a:pt x="1968038" y="164658"/>
                  </a:cubicBezTo>
                  <a:cubicBezTo>
                    <a:pt x="1953961" y="129657"/>
                    <a:pt x="1953961" y="129657"/>
                    <a:pt x="1953961" y="129657"/>
                  </a:cubicBezTo>
                  <a:cubicBezTo>
                    <a:pt x="1952553" y="126857"/>
                    <a:pt x="1959592" y="125457"/>
                    <a:pt x="1969445" y="125457"/>
                  </a:cubicBezTo>
                  <a:close/>
                  <a:moveTo>
                    <a:pt x="1756477" y="125457"/>
                  </a:moveTo>
                  <a:cubicBezTo>
                    <a:pt x="1887578" y="125457"/>
                    <a:pt x="1887578" y="125457"/>
                    <a:pt x="1887578" y="125457"/>
                  </a:cubicBezTo>
                  <a:cubicBezTo>
                    <a:pt x="1897446" y="125457"/>
                    <a:pt x="1904495" y="126857"/>
                    <a:pt x="1905904" y="129657"/>
                  </a:cubicBezTo>
                  <a:cubicBezTo>
                    <a:pt x="1918592" y="164658"/>
                    <a:pt x="1918592" y="164658"/>
                    <a:pt x="1918592" y="164658"/>
                  </a:cubicBezTo>
                  <a:cubicBezTo>
                    <a:pt x="1920001" y="166058"/>
                    <a:pt x="1912953" y="168858"/>
                    <a:pt x="1903085" y="168858"/>
                  </a:cubicBezTo>
                  <a:cubicBezTo>
                    <a:pt x="1767754" y="168858"/>
                    <a:pt x="1767754" y="168858"/>
                    <a:pt x="1767754" y="168858"/>
                  </a:cubicBezTo>
                  <a:cubicBezTo>
                    <a:pt x="1759296" y="168858"/>
                    <a:pt x="1750838" y="166058"/>
                    <a:pt x="1750838" y="164658"/>
                  </a:cubicBezTo>
                  <a:cubicBezTo>
                    <a:pt x="1740970" y="129657"/>
                    <a:pt x="1740970" y="129657"/>
                    <a:pt x="1740970" y="129657"/>
                  </a:cubicBezTo>
                  <a:cubicBezTo>
                    <a:pt x="1740970" y="126857"/>
                    <a:pt x="1748019" y="125457"/>
                    <a:pt x="1756477" y="125457"/>
                  </a:cubicBezTo>
                  <a:close/>
                  <a:moveTo>
                    <a:pt x="1544969" y="125457"/>
                  </a:moveTo>
                  <a:cubicBezTo>
                    <a:pt x="1676232" y="125457"/>
                    <a:pt x="1676232" y="125457"/>
                    <a:pt x="1676232" y="125457"/>
                  </a:cubicBezTo>
                  <a:cubicBezTo>
                    <a:pt x="1684701" y="125457"/>
                    <a:pt x="1693170" y="126857"/>
                    <a:pt x="1693170" y="129657"/>
                  </a:cubicBezTo>
                  <a:cubicBezTo>
                    <a:pt x="1701638" y="164658"/>
                    <a:pt x="1701638" y="164658"/>
                    <a:pt x="1701638" y="164658"/>
                  </a:cubicBezTo>
                  <a:cubicBezTo>
                    <a:pt x="1701638" y="166058"/>
                    <a:pt x="1694581" y="168858"/>
                    <a:pt x="1684701" y="168858"/>
                  </a:cubicBezTo>
                  <a:cubicBezTo>
                    <a:pt x="1549204" y="168858"/>
                    <a:pt x="1549204" y="168858"/>
                    <a:pt x="1549204" y="168858"/>
                  </a:cubicBezTo>
                  <a:cubicBezTo>
                    <a:pt x="1540735" y="168858"/>
                    <a:pt x="1532266" y="166058"/>
                    <a:pt x="1532266" y="164658"/>
                  </a:cubicBezTo>
                  <a:cubicBezTo>
                    <a:pt x="1529444" y="129657"/>
                    <a:pt x="1529444" y="129657"/>
                    <a:pt x="1529444" y="129657"/>
                  </a:cubicBezTo>
                  <a:cubicBezTo>
                    <a:pt x="1528032" y="126857"/>
                    <a:pt x="1536501" y="125457"/>
                    <a:pt x="1544969" y="125457"/>
                  </a:cubicBezTo>
                  <a:close/>
                  <a:moveTo>
                    <a:pt x="1334115" y="125457"/>
                  </a:moveTo>
                  <a:cubicBezTo>
                    <a:pt x="1464981" y="125457"/>
                    <a:pt x="1464981" y="125457"/>
                    <a:pt x="1464981" y="125457"/>
                  </a:cubicBezTo>
                  <a:cubicBezTo>
                    <a:pt x="1473424" y="125457"/>
                    <a:pt x="1480460" y="126857"/>
                    <a:pt x="1481867" y="129657"/>
                  </a:cubicBezTo>
                  <a:cubicBezTo>
                    <a:pt x="1483274" y="164658"/>
                    <a:pt x="1483274" y="164658"/>
                    <a:pt x="1483274" y="164658"/>
                  </a:cubicBezTo>
                  <a:cubicBezTo>
                    <a:pt x="1483274" y="166058"/>
                    <a:pt x="1476238" y="168858"/>
                    <a:pt x="1466388" y="168858"/>
                  </a:cubicBezTo>
                  <a:cubicBezTo>
                    <a:pt x="1331301" y="168858"/>
                    <a:pt x="1331301" y="168858"/>
                    <a:pt x="1331301" y="168858"/>
                  </a:cubicBezTo>
                  <a:cubicBezTo>
                    <a:pt x="1322858" y="168858"/>
                    <a:pt x="1314415" y="166058"/>
                    <a:pt x="1314415" y="164658"/>
                  </a:cubicBezTo>
                  <a:cubicBezTo>
                    <a:pt x="1317229" y="129657"/>
                    <a:pt x="1317229" y="129657"/>
                    <a:pt x="1317229" y="129657"/>
                  </a:cubicBezTo>
                  <a:cubicBezTo>
                    <a:pt x="1317229" y="126857"/>
                    <a:pt x="1324265" y="125457"/>
                    <a:pt x="1334115" y="125457"/>
                  </a:cubicBezTo>
                  <a:close/>
                  <a:moveTo>
                    <a:pt x="1122764" y="125457"/>
                  </a:moveTo>
                  <a:cubicBezTo>
                    <a:pt x="1252108" y="125457"/>
                    <a:pt x="1252108" y="125457"/>
                    <a:pt x="1252108" y="125457"/>
                  </a:cubicBezTo>
                  <a:cubicBezTo>
                    <a:pt x="1261950" y="125457"/>
                    <a:pt x="1268979" y="126857"/>
                    <a:pt x="1268979" y="129657"/>
                  </a:cubicBezTo>
                  <a:cubicBezTo>
                    <a:pt x="1264761" y="164658"/>
                    <a:pt x="1264761" y="164658"/>
                    <a:pt x="1264761" y="164658"/>
                  </a:cubicBezTo>
                  <a:cubicBezTo>
                    <a:pt x="1264761" y="166058"/>
                    <a:pt x="1257732" y="168858"/>
                    <a:pt x="1247890" y="168858"/>
                  </a:cubicBezTo>
                  <a:cubicBezTo>
                    <a:pt x="1112922" y="168858"/>
                    <a:pt x="1112922" y="168858"/>
                    <a:pt x="1112922" y="168858"/>
                  </a:cubicBezTo>
                  <a:cubicBezTo>
                    <a:pt x="1104487" y="168858"/>
                    <a:pt x="1096051" y="166058"/>
                    <a:pt x="1097457" y="164658"/>
                  </a:cubicBezTo>
                  <a:cubicBezTo>
                    <a:pt x="1104487" y="129657"/>
                    <a:pt x="1104487" y="129657"/>
                    <a:pt x="1104487" y="129657"/>
                  </a:cubicBezTo>
                  <a:cubicBezTo>
                    <a:pt x="1105893" y="126857"/>
                    <a:pt x="1112922" y="125457"/>
                    <a:pt x="1122764" y="125457"/>
                  </a:cubicBezTo>
                  <a:close/>
                  <a:moveTo>
                    <a:pt x="910057" y="125457"/>
                  </a:moveTo>
                  <a:cubicBezTo>
                    <a:pt x="1041159" y="125457"/>
                    <a:pt x="1041159" y="125457"/>
                    <a:pt x="1041159" y="125457"/>
                  </a:cubicBezTo>
                  <a:cubicBezTo>
                    <a:pt x="1051027" y="125457"/>
                    <a:pt x="1058075" y="126857"/>
                    <a:pt x="1056665" y="129657"/>
                  </a:cubicBezTo>
                  <a:cubicBezTo>
                    <a:pt x="1048207" y="164658"/>
                    <a:pt x="1048207" y="164658"/>
                    <a:pt x="1048207" y="164658"/>
                  </a:cubicBezTo>
                  <a:cubicBezTo>
                    <a:pt x="1046798" y="166058"/>
                    <a:pt x="1039749" y="168858"/>
                    <a:pt x="1029881" y="168858"/>
                  </a:cubicBezTo>
                  <a:cubicBezTo>
                    <a:pt x="894551" y="168858"/>
                    <a:pt x="894551" y="168858"/>
                    <a:pt x="894551" y="168858"/>
                  </a:cubicBezTo>
                  <a:cubicBezTo>
                    <a:pt x="886093" y="168858"/>
                    <a:pt x="879044" y="166058"/>
                    <a:pt x="879044" y="164658"/>
                  </a:cubicBezTo>
                  <a:cubicBezTo>
                    <a:pt x="893141" y="129657"/>
                    <a:pt x="893141" y="129657"/>
                    <a:pt x="893141" y="129657"/>
                  </a:cubicBezTo>
                  <a:cubicBezTo>
                    <a:pt x="893141" y="126857"/>
                    <a:pt x="901599" y="125457"/>
                    <a:pt x="910057" y="125457"/>
                  </a:cubicBezTo>
                  <a:close/>
                  <a:moveTo>
                    <a:pt x="698699" y="125457"/>
                  </a:moveTo>
                  <a:cubicBezTo>
                    <a:pt x="829648" y="125457"/>
                    <a:pt x="829648" y="125457"/>
                    <a:pt x="829648" y="125457"/>
                  </a:cubicBezTo>
                  <a:cubicBezTo>
                    <a:pt x="838097" y="125457"/>
                    <a:pt x="845137" y="126857"/>
                    <a:pt x="845137" y="129657"/>
                  </a:cubicBezTo>
                  <a:cubicBezTo>
                    <a:pt x="829648" y="164658"/>
                    <a:pt x="829648" y="164658"/>
                    <a:pt x="829648" y="164658"/>
                  </a:cubicBezTo>
                  <a:cubicBezTo>
                    <a:pt x="829648" y="166058"/>
                    <a:pt x="821200" y="168858"/>
                    <a:pt x="811343" y="168858"/>
                  </a:cubicBezTo>
                  <a:cubicBezTo>
                    <a:pt x="676170" y="168858"/>
                    <a:pt x="676170" y="168858"/>
                    <a:pt x="676170" y="168858"/>
                  </a:cubicBezTo>
                  <a:cubicBezTo>
                    <a:pt x="667721" y="168858"/>
                    <a:pt x="660681" y="166058"/>
                    <a:pt x="662089" y="164658"/>
                  </a:cubicBezTo>
                  <a:cubicBezTo>
                    <a:pt x="680394" y="129657"/>
                    <a:pt x="680394" y="129657"/>
                    <a:pt x="680394" y="129657"/>
                  </a:cubicBezTo>
                  <a:cubicBezTo>
                    <a:pt x="681802" y="126857"/>
                    <a:pt x="690250" y="125457"/>
                    <a:pt x="698699" y="125457"/>
                  </a:cubicBezTo>
                  <a:close/>
                  <a:moveTo>
                    <a:pt x="487314" y="125457"/>
                  </a:moveTo>
                  <a:cubicBezTo>
                    <a:pt x="618087" y="125457"/>
                    <a:pt x="618087" y="125457"/>
                    <a:pt x="618087" y="125457"/>
                  </a:cubicBezTo>
                  <a:cubicBezTo>
                    <a:pt x="626524" y="125457"/>
                    <a:pt x="633555" y="126857"/>
                    <a:pt x="632149" y="129657"/>
                  </a:cubicBezTo>
                  <a:cubicBezTo>
                    <a:pt x="612462" y="164658"/>
                    <a:pt x="612462" y="164658"/>
                    <a:pt x="612462" y="164658"/>
                  </a:cubicBezTo>
                  <a:cubicBezTo>
                    <a:pt x="611056" y="166058"/>
                    <a:pt x="602619" y="168858"/>
                    <a:pt x="592776" y="168858"/>
                  </a:cubicBezTo>
                  <a:cubicBezTo>
                    <a:pt x="457785" y="168858"/>
                    <a:pt x="457785" y="168858"/>
                    <a:pt x="457785" y="168858"/>
                  </a:cubicBezTo>
                  <a:cubicBezTo>
                    <a:pt x="449348" y="168858"/>
                    <a:pt x="442317" y="166058"/>
                    <a:pt x="443723" y="164658"/>
                  </a:cubicBezTo>
                  <a:cubicBezTo>
                    <a:pt x="467628" y="129657"/>
                    <a:pt x="467628" y="129657"/>
                    <a:pt x="467628" y="129657"/>
                  </a:cubicBezTo>
                  <a:cubicBezTo>
                    <a:pt x="469034" y="126857"/>
                    <a:pt x="477471" y="125457"/>
                    <a:pt x="487314" y="125457"/>
                  </a:cubicBezTo>
                  <a:close/>
                  <a:moveTo>
                    <a:pt x="111389" y="125457"/>
                  </a:moveTo>
                  <a:cubicBezTo>
                    <a:pt x="111389" y="125457"/>
                    <a:pt x="111389" y="125457"/>
                    <a:pt x="259298" y="125457"/>
                  </a:cubicBezTo>
                  <a:lnTo>
                    <a:pt x="405799" y="125457"/>
                  </a:lnTo>
                  <a:cubicBezTo>
                    <a:pt x="415659" y="125457"/>
                    <a:pt x="421294" y="128257"/>
                    <a:pt x="419885" y="129657"/>
                  </a:cubicBezTo>
                  <a:cubicBezTo>
                    <a:pt x="419885" y="129657"/>
                    <a:pt x="419885" y="129657"/>
                    <a:pt x="394529" y="163258"/>
                  </a:cubicBezTo>
                  <a:cubicBezTo>
                    <a:pt x="393121" y="166058"/>
                    <a:pt x="384669" y="168858"/>
                    <a:pt x="374808" y="168858"/>
                  </a:cubicBezTo>
                  <a:cubicBezTo>
                    <a:pt x="374808" y="168858"/>
                    <a:pt x="374808" y="168858"/>
                    <a:pt x="222673" y="168858"/>
                  </a:cubicBezTo>
                  <a:cubicBezTo>
                    <a:pt x="222673" y="168858"/>
                    <a:pt x="222673" y="168858"/>
                    <a:pt x="70537" y="168858"/>
                  </a:cubicBezTo>
                  <a:cubicBezTo>
                    <a:pt x="62086" y="168858"/>
                    <a:pt x="56451" y="166058"/>
                    <a:pt x="57860" y="163258"/>
                  </a:cubicBezTo>
                  <a:cubicBezTo>
                    <a:pt x="57860" y="163258"/>
                    <a:pt x="57860" y="163258"/>
                    <a:pt x="91667" y="129657"/>
                  </a:cubicBezTo>
                  <a:cubicBezTo>
                    <a:pt x="93076" y="128257"/>
                    <a:pt x="102937" y="125457"/>
                    <a:pt x="111389" y="125457"/>
                  </a:cubicBezTo>
                  <a:close/>
                  <a:moveTo>
                    <a:pt x="2465076" y="74596"/>
                  </a:moveTo>
                  <a:cubicBezTo>
                    <a:pt x="2465076" y="74596"/>
                    <a:pt x="2465076" y="74596"/>
                    <a:pt x="2550992" y="74596"/>
                  </a:cubicBezTo>
                  <a:lnTo>
                    <a:pt x="2636908" y="74596"/>
                  </a:lnTo>
                  <a:cubicBezTo>
                    <a:pt x="2646767" y="74596"/>
                    <a:pt x="2655218" y="76001"/>
                    <a:pt x="2656627" y="78810"/>
                  </a:cubicBezTo>
                  <a:cubicBezTo>
                    <a:pt x="2656627" y="78810"/>
                    <a:pt x="2656627" y="78810"/>
                    <a:pt x="2687613" y="109715"/>
                  </a:cubicBezTo>
                  <a:cubicBezTo>
                    <a:pt x="2689021" y="112524"/>
                    <a:pt x="2684796" y="113929"/>
                    <a:pt x="2674937" y="113929"/>
                  </a:cubicBezTo>
                  <a:cubicBezTo>
                    <a:pt x="2674937" y="113929"/>
                    <a:pt x="2674937" y="113929"/>
                    <a:pt x="2586204" y="113929"/>
                  </a:cubicBezTo>
                  <a:cubicBezTo>
                    <a:pt x="2586204" y="113929"/>
                    <a:pt x="2586204" y="113929"/>
                    <a:pt x="2497470" y="113929"/>
                  </a:cubicBezTo>
                  <a:cubicBezTo>
                    <a:pt x="2489020" y="113929"/>
                    <a:pt x="2480569" y="112524"/>
                    <a:pt x="2477752" y="109715"/>
                  </a:cubicBezTo>
                  <a:cubicBezTo>
                    <a:pt x="2477752" y="109715"/>
                    <a:pt x="2477752" y="109715"/>
                    <a:pt x="2452400" y="78810"/>
                  </a:cubicBezTo>
                  <a:cubicBezTo>
                    <a:pt x="2450991" y="76001"/>
                    <a:pt x="2456625" y="74596"/>
                    <a:pt x="2465076" y="74596"/>
                  </a:cubicBezTo>
                  <a:close/>
                  <a:moveTo>
                    <a:pt x="2262354" y="74596"/>
                  </a:moveTo>
                  <a:cubicBezTo>
                    <a:pt x="2387637" y="74596"/>
                    <a:pt x="2387637" y="74596"/>
                    <a:pt x="2387637" y="74596"/>
                  </a:cubicBezTo>
                  <a:cubicBezTo>
                    <a:pt x="2396083" y="74596"/>
                    <a:pt x="2404529" y="76001"/>
                    <a:pt x="2405936" y="77406"/>
                  </a:cubicBezTo>
                  <a:cubicBezTo>
                    <a:pt x="2431275" y="109715"/>
                    <a:pt x="2431275" y="109715"/>
                    <a:pt x="2431275" y="109715"/>
                  </a:cubicBezTo>
                  <a:cubicBezTo>
                    <a:pt x="2432682" y="112524"/>
                    <a:pt x="2427052" y="113929"/>
                    <a:pt x="2417198" y="113929"/>
                  </a:cubicBezTo>
                  <a:cubicBezTo>
                    <a:pt x="2287692" y="113929"/>
                    <a:pt x="2287692" y="113929"/>
                    <a:pt x="2287692" y="113929"/>
                  </a:cubicBezTo>
                  <a:cubicBezTo>
                    <a:pt x="2279246" y="113929"/>
                    <a:pt x="2270800" y="112524"/>
                    <a:pt x="2269392" y="109715"/>
                  </a:cubicBezTo>
                  <a:cubicBezTo>
                    <a:pt x="2248277" y="77406"/>
                    <a:pt x="2248277" y="77406"/>
                    <a:pt x="2248277" y="77406"/>
                  </a:cubicBezTo>
                  <a:cubicBezTo>
                    <a:pt x="2246869" y="76001"/>
                    <a:pt x="2253908" y="74596"/>
                    <a:pt x="2262354" y="74596"/>
                  </a:cubicBezTo>
                  <a:close/>
                  <a:moveTo>
                    <a:pt x="2058190" y="74596"/>
                  </a:moveTo>
                  <a:cubicBezTo>
                    <a:pt x="2184548" y="74596"/>
                    <a:pt x="2184548" y="74596"/>
                    <a:pt x="2184548" y="74596"/>
                  </a:cubicBezTo>
                  <a:cubicBezTo>
                    <a:pt x="2192972" y="74596"/>
                    <a:pt x="2199992" y="76001"/>
                    <a:pt x="2201396" y="77405"/>
                  </a:cubicBezTo>
                  <a:cubicBezTo>
                    <a:pt x="2222455" y="109715"/>
                    <a:pt x="2222455" y="109715"/>
                    <a:pt x="2222455" y="109715"/>
                  </a:cubicBezTo>
                  <a:cubicBezTo>
                    <a:pt x="2222455" y="112524"/>
                    <a:pt x="2216839" y="113929"/>
                    <a:pt x="2207011" y="113929"/>
                  </a:cubicBezTo>
                  <a:cubicBezTo>
                    <a:pt x="2079250" y="113929"/>
                    <a:pt x="2079250" y="113929"/>
                    <a:pt x="2079250" y="113929"/>
                  </a:cubicBezTo>
                  <a:cubicBezTo>
                    <a:pt x="2069422" y="113929"/>
                    <a:pt x="2060998" y="112524"/>
                    <a:pt x="2060998" y="109715"/>
                  </a:cubicBezTo>
                  <a:cubicBezTo>
                    <a:pt x="2044150" y="77405"/>
                    <a:pt x="2044150" y="77405"/>
                    <a:pt x="2044150" y="77405"/>
                  </a:cubicBezTo>
                  <a:cubicBezTo>
                    <a:pt x="2042746" y="76001"/>
                    <a:pt x="2049766" y="74596"/>
                    <a:pt x="2058190" y="74596"/>
                  </a:cubicBezTo>
                  <a:close/>
                  <a:moveTo>
                    <a:pt x="1854823" y="74596"/>
                  </a:moveTo>
                  <a:cubicBezTo>
                    <a:pt x="1980401" y="74596"/>
                    <a:pt x="1980401" y="74596"/>
                    <a:pt x="1980401" y="74596"/>
                  </a:cubicBezTo>
                  <a:cubicBezTo>
                    <a:pt x="1988867" y="74596"/>
                    <a:pt x="1997332" y="76001"/>
                    <a:pt x="1997332" y="77406"/>
                  </a:cubicBezTo>
                  <a:cubicBezTo>
                    <a:pt x="2012853" y="109715"/>
                    <a:pt x="2012853" y="109715"/>
                    <a:pt x="2012853" y="109715"/>
                  </a:cubicBezTo>
                  <a:cubicBezTo>
                    <a:pt x="2014264" y="112524"/>
                    <a:pt x="2007209" y="113929"/>
                    <a:pt x="1998743" y="113929"/>
                  </a:cubicBezTo>
                  <a:cubicBezTo>
                    <a:pt x="1868933" y="113929"/>
                    <a:pt x="1868933" y="113929"/>
                    <a:pt x="1868933" y="113929"/>
                  </a:cubicBezTo>
                  <a:cubicBezTo>
                    <a:pt x="1859056" y="113929"/>
                    <a:pt x="1852001" y="112524"/>
                    <a:pt x="1850590" y="109715"/>
                  </a:cubicBezTo>
                  <a:cubicBezTo>
                    <a:pt x="1839302" y="77406"/>
                    <a:pt x="1839302" y="77406"/>
                    <a:pt x="1839302" y="77406"/>
                  </a:cubicBezTo>
                  <a:cubicBezTo>
                    <a:pt x="1839302" y="76001"/>
                    <a:pt x="1846357" y="74596"/>
                    <a:pt x="1854823" y="74596"/>
                  </a:cubicBezTo>
                  <a:close/>
                  <a:moveTo>
                    <a:pt x="1650659" y="74596"/>
                  </a:moveTo>
                  <a:cubicBezTo>
                    <a:pt x="1775896" y="74596"/>
                    <a:pt x="1775896" y="74596"/>
                    <a:pt x="1775896" y="74596"/>
                  </a:cubicBezTo>
                  <a:cubicBezTo>
                    <a:pt x="1785746" y="74596"/>
                    <a:pt x="1792782" y="76001"/>
                    <a:pt x="1792782" y="77406"/>
                  </a:cubicBezTo>
                  <a:cubicBezTo>
                    <a:pt x="1804039" y="109715"/>
                    <a:pt x="1804039" y="109715"/>
                    <a:pt x="1804039" y="109715"/>
                  </a:cubicBezTo>
                  <a:cubicBezTo>
                    <a:pt x="1804039" y="112524"/>
                    <a:pt x="1797003" y="113929"/>
                    <a:pt x="1788561" y="113929"/>
                  </a:cubicBezTo>
                  <a:cubicBezTo>
                    <a:pt x="1659102" y="113929"/>
                    <a:pt x="1659102" y="113929"/>
                    <a:pt x="1659102" y="113929"/>
                  </a:cubicBezTo>
                  <a:cubicBezTo>
                    <a:pt x="1649252" y="113929"/>
                    <a:pt x="1642216" y="112524"/>
                    <a:pt x="1642216" y="109715"/>
                  </a:cubicBezTo>
                  <a:cubicBezTo>
                    <a:pt x="1635180" y="77406"/>
                    <a:pt x="1635180" y="77406"/>
                    <a:pt x="1635180" y="77406"/>
                  </a:cubicBezTo>
                  <a:cubicBezTo>
                    <a:pt x="1635180" y="76001"/>
                    <a:pt x="1642216" y="74596"/>
                    <a:pt x="1650659" y="74596"/>
                  </a:cubicBezTo>
                  <a:close/>
                  <a:moveTo>
                    <a:pt x="1447965" y="74596"/>
                  </a:moveTo>
                  <a:cubicBezTo>
                    <a:pt x="1573358" y="74596"/>
                    <a:pt x="1573358" y="74596"/>
                    <a:pt x="1573358" y="74596"/>
                  </a:cubicBezTo>
                  <a:cubicBezTo>
                    <a:pt x="1581812" y="74596"/>
                    <a:pt x="1588856" y="76001"/>
                    <a:pt x="1590265" y="77406"/>
                  </a:cubicBezTo>
                  <a:cubicBezTo>
                    <a:pt x="1594492" y="109715"/>
                    <a:pt x="1594492" y="109715"/>
                    <a:pt x="1594492" y="109715"/>
                  </a:cubicBezTo>
                  <a:cubicBezTo>
                    <a:pt x="1594492" y="112524"/>
                    <a:pt x="1587448" y="113929"/>
                    <a:pt x="1578994" y="113929"/>
                  </a:cubicBezTo>
                  <a:cubicBezTo>
                    <a:pt x="1449374" y="113929"/>
                    <a:pt x="1449374" y="113929"/>
                    <a:pt x="1449374" y="113929"/>
                  </a:cubicBezTo>
                  <a:cubicBezTo>
                    <a:pt x="1439512" y="113929"/>
                    <a:pt x="1432467" y="112524"/>
                    <a:pt x="1432467" y="109715"/>
                  </a:cubicBezTo>
                  <a:cubicBezTo>
                    <a:pt x="1431058" y="77406"/>
                    <a:pt x="1431058" y="77406"/>
                    <a:pt x="1431058" y="77406"/>
                  </a:cubicBezTo>
                  <a:cubicBezTo>
                    <a:pt x="1431058" y="76001"/>
                    <a:pt x="1438103" y="74596"/>
                    <a:pt x="1447965" y="74596"/>
                  </a:cubicBezTo>
                  <a:close/>
                  <a:moveTo>
                    <a:pt x="1244000" y="74596"/>
                  </a:moveTo>
                  <a:cubicBezTo>
                    <a:pt x="1369393" y="74596"/>
                    <a:pt x="1369393" y="74596"/>
                    <a:pt x="1369393" y="74596"/>
                  </a:cubicBezTo>
                  <a:cubicBezTo>
                    <a:pt x="1379256" y="74596"/>
                    <a:pt x="1386300" y="76001"/>
                    <a:pt x="1386300" y="77406"/>
                  </a:cubicBezTo>
                  <a:cubicBezTo>
                    <a:pt x="1384891" y="109715"/>
                    <a:pt x="1384891" y="109715"/>
                    <a:pt x="1384891" y="109715"/>
                  </a:cubicBezTo>
                  <a:cubicBezTo>
                    <a:pt x="1384891" y="112524"/>
                    <a:pt x="1377847" y="113929"/>
                    <a:pt x="1369393" y="113929"/>
                  </a:cubicBezTo>
                  <a:cubicBezTo>
                    <a:pt x="1239773" y="113929"/>
                    <a:pt x="1239773" y="113929"/>
                    <a:pt x="1239773" y="113929"/>
                  </a:cubicBezTo>
                  <a:cubicBezTo>
                    <a:pt x="1229911" y="113929"/>
                    <a:pt x="1222866" y="112524"/>
                    <a:pt x="1222866" y="109715"/>
                  </a:cubicBezTo>
                  <a:cubicBezTo>
                    <a:pt x="1228502" y="77406"/>
                    <a:pt x="1228502" y="77406"/>
                    <a:pt x="1228502" y="77406"/>
                  </a:cubicBezTo>
                  <a:cubicBezTo>
                    <a:pt x="1228502" y="76001"/>
                    <a:pt x="1235546" y="74596"/>
                    <a:pt x="1244000" y="74596"/>
                  </a:cubicBezTo>
                  <a:close/>
                  <a:moveTo>
                    <a:pt x="1040741" y="74596"/>
                  </a:moveTo>
                  <a:cubicBezTo>
                    <a:pt x="1166017" y="74596"/>
                    <a:pt x="1166017" y="74596"/>
                    <a:pt x="1166017" y="74596"/>
                  </a:cubicBezTo>
                  <a:cubicBezTo>
                    <a:pt x="1174462" y="74596"/>
                    <a:pt x="1181500" y="76001"/>
                    <a:pt x="1181500" y="77406"/>
                  </a:cubicBezTo>
                  <a:cubicBezTo>
                    <a:pt x="1175870" y="109715"/>
                    <a:pt x="1175870" y="109715"/>
                    <a:pt x="1175870" y="109715"/>
                  </a:cubicBezTo>
                  <a:cubicBezTo>
                    <a:pt x="1175870" y="112524"/>
                    <a:pt x="1167424" y="113929"/>
                    <a:pt x="1158979" y="113929"/>
                  </a:cubicBezTo>
                  <a:cubicBezTo>
                    <a:pt x="1029481" y="113929"/>
                    <a:pt x="1029481" y="113929"/>
                    <a:pt x="1029481" y="113929"/>
                  </a:cubicBezTo>
                  <a:cubicBezTo>
                    <a:pt x="1019627" y="113929"/>
                    <a:pt x="1013997" y="112524"/>
                    <a:pt x="1013997" y="109715"/>
                  </a:cubicBezTo>
                  <a:cubicBezTo>
                    <a:pt x="1023850" y="77406"/>
                    <a:pt x="1023850" y="77406"/>
                    <a:pt x="1023850" y="77406"/>
                  </a:cubicBezTo>
                  <a:cubicBezTo>
                    <a:pt x="1023850" y="76001"/>
                    <a:pt x="1030888" y="74596"/>
                    <a:pt x="1040741" y="74596"/>
                  </a:cubicBezTo>
                  <a:close/>
                  <a:moveTo>
                    <a:pt x="836785" y="74596"/>
                  </a:moveTo>
                  <a:cubicBezTo>
                    <a:pt x="961912" y="74596"/>
                    <a:pt x="961912" y="74596"/>
                    <a:pt x="961912" y="74596"/>
                  </a:cubicBezTo>
                  <a:cubicBezTo>
                    <a:pt x="971753" y="74596"/>
                    <a:pt x="977377" y="76001"/>
                    <a:pt x="977377" y="77406"/>
                  </a:cubicBezTo>
                  <a:cubicBezTo>
                    <a:pt x="966130" y="109715"/>
                    <a:pt x="966130" y="109715"/>
                    <a:pt x="966130" y="109715"/>
                  </a:cubicBezTo>
                  <a:cubicBezTo>
                    <a:pt x="966130" y="112524"/>
                    <a:pt x="957694" y="113929"/>
                    <a:pt x="949259" y="113929"/>
                  </a:cubicBezTo>
                  <a:cubicBezTo>
                    <a:pt x="819914" y="113929"/>
                    <a:pt x="819914" y="113929"/>
                    <a:pt x="819914" y="113929"/>
                  </a:cubicBezTo>
                  <a:cubicBezTo>
                    <a:pt x="811479" y="113929"/>
                    <a:pt x="804449" y="112524"/>
                    <a:pt x="804449" y="109715"/>
                  </a:cubicBezTo>
                  <a:cubicBezTo>
                    <a:pt x="819914" y="77406"/>
                    <a:pt x="819914" y="77406"/>
                    <a:pt x="819914" y="77406"/>
                  </a:cubicBezTo>
                  <a:cubicBezTo>
                    <a:pt x="819914" y="76001"/>
                    <a:pt x="828350" y="74596"/>
                    <a:pt x="836785" y="74596"/>
                  </a:cubicBezTo>
                  <a:close/>
                  <a:moveTo>
                    <a:pt x="633683" y="74596"/>
                  </a:moveTo>
                  <a:cubicBezTo>
                    <a:pt x="759108" y="74596"/>
                    <a:pt x="759108" y="74596"/>
                    <a:pt x="759108" y="74596"/>
                  </a:cubicBezTo>
                  <a:cubicBezTo>
                    <a:pt x="767564" y="74596"/>
                    <a:pt x="774610" y="76001"/>
                    <a:pt x="773201" y="77406"/>
                  </a:cubicBezTo>
                  <a:cubicBezTo>
                    <a:pt x="757699" y="109715"/>
                    <a:pt x="757699" y="109715"/>
                    <a:pt x="757699" y="109715"/>
                  </a:cubicBezTo>
                  <a:cubicBezTo>
                    <a:pt x="756290" y="112524"/>
                    <a:pt x="747834" y="113929"/>
                    <a:pt x="739378" y="113929"/>
                  </a:cubicBezTo>
                  <a:cubicBezTo>
                    <a:pt x="609725" y="113929"/>
                    <a:pt x="609725" y="113929"/>
                    <a:pt x="609725" y="113929"/>
                  </a:cubicBezTo>
                  <a:cubicBezTo>
                    <a:pt x="601269" y="113929"/>
                    <a:pt x="594223" y="112524"/>
                    <a:pt x="595632" y="109715"/>
                  </a:cubicBezTo>
                  <a:cubicBezTo>
                    <a:pt x="615362" y="77406"/>
                    <a:pt x="615362" y="77406"/>
                    <a:pt x="615362" y="77406"/>
                  </a:cubicBezTo>
                  <a:cubicBezTo>
                    <a:pt x="616772" y="76001"/>
                    <a:pt x="623818" y="74596"/>
                    <a:pt x="633683" y="74596"/>
                  </a:cubicBezTo>
                  <a:close/>
                  <a:moveTo>
                    <a:pt x="429722" y="74596"/>
                  </a:moveTo>
                  <a:cubicBezTo>
                    <a:pt x="555005" y="74596"/>
                    <a:pt x="555005" y="74596"/>
                    <a:pt x="555005" y="74596"/>
                  </a:cubicBezTo>
                  <a:cubicBezTo>
                    <a:pt x="563451" y="74596"/>
                    <a:pt x="570489" y="76001"/>
                    <a:pt x="569081" y="77406"/>
                  </a:cubicBezTo>
                  <a:cubicBezTo>
                    <a:pt x="547966" y="109715"/>
                    <a:pt x="547966" y="109715"/>
                    <a:pt x="547966" y="109715"/>
                  </a:cubicBezTo>
                  <a:cubicBezTo>
                    <a:pt x="546559" y="112524"/>
                    <a:pt x="538113" y="113929"/>
                    <a:pt x="529667" y="113929"/>
                  </a:cubicBezTo>
                  <a:cubicBezTo>
                    <a:pt x="400161" y="113929"/>
                    <a:pt x="400161" y="113929"/>
                    <a:pt x="400161" y="113929"/>
                  </a:cubicBezTo>
                  <a:cubicBezTo>
                    <a:pt x="391714" y="113929"/>
                    <a:pt x="384676" y="112524"/>
                    <a:pt x="386084" y="109715"/>
                  </a:cubicBezTo>
                  <a:cubicBezTo>
                    <a:pt x="411422" y="77406"/>
                    <a:pt x="411422" y="77406"/>
                    <a:pt x="411422" y="77406"/>
                  </a:cubicBezTo>
                  <a:cubicBezTo>
                    <a:pt x="412830" y="76001"/>
                    <a:pt x="421276" y="74596"/>
                    <a:pt x="429722" y="74596"/>
                  </a:cubicBezTo>
                  <a:close/>
                  <a:moveTo>
                    <a:pt x="160770" y="74596"/>
                  </a:moveTo>
                  <a:cubicBezTo>
                    <a:pt x="160770" y="74596"/>
                    <a:pt x="160770" y="74596"/>
                    <a:pt x="256526" y="74596"/>
                  </a:cubicBezTo>
                  <a:lnTo>
                    <a:pt x="352282" y="74596"/>
                  </a:lnTo>
                  <a:cubicBezTo>
                    <a:pt x="360731" y="74596"/>
                    <a:pt x="366364" y="76001"/>
                    <a:pt x="364956" y="78810"/>
                  </a:cubicBezTo>
                  <a:cubicBezTo>
                    <a:pt x="364956" y="78810"/>
                    <a:pt x="364956" y="78810"/>
                    <a:pt x="339609" y="109715"/>
                  </a:cubicBezTo>
                  <a:cubicBezTo>
                    <a:pt x="338200" y="112524"/>
                    <a:pt x="329751" y="113929"/>
                    <a:pt x="319894" y="113929"/>
                  </a:cubicBezTo>
                  <a:cubicBezTo>
                    <a:pt x="319894" y="113929"/>
                    <a:pt x="319894" y="113929"/>
                    <a:pt x="221322" y="113929"/>
                  </a:cubicBezTo>
                  <a:cubicBezTo>
                    <a:pt x="221322" y="113929"/>
                    <a:pt x="221322" y="113929"/>
                    <a:pt x="122750" y="113929"/>
                  </a:cubicBezTo>
                  <a:cubicBezTo>
                    <a:pt x="114301" y="113929"/>
                    <a:pt x="108668" y="112524"/>
                    <a:pt x="111484" y="109715"/>
                  </a:cubicBezTo>
                  <a:cubicBezTo>
                    <a:pt x="111484" y="109715"/>
                    <a:pt x="111484" y="109715"/>
                    <a:pt x="141056" y="78810"/>
                  </a:cubicBezTo>
                  <a:cubicBezTo>
                    <a:pt x="143872" y="76001"/>
                    <a:pt x="152321" y="74596"/>
                    <a:pt x="160770" y="74596"/>
                  </a:cubicBezTo>
                  <a:close/>
                  <a:moveTo>
                    <a:pt x="2380308" y="27126"/>
                  </a:moveTo>
                  <a:cubicBezTo>
                    <a:pt x="2380308" y="27126"/>
                    <a:pt x="2380308" y="27126"/>
                    <a:pt x="2463407" y="27126"/>
                  </a:cubicBezTo>
                  <a:lnTo>
                    <a:pt x="2591577" y="27126"/>
                  </a:lnTo>
                  <a:cubicBezTo>
                    <a:pt x="2600028" y="27126"/>
                    <a:pt x="2608479" y="29943"/>
                    <a:pt x="2609887" y="31351"/>
                  </a:cubicBezTo>
                  <a:cubicBezTo>
                    <a:pt x="2609887" y="31351"/>
                    <a:pt x="2609887" y="31351"/>
                    <a:pt x="2638056" y="60929"/>
                  </a:cubicBezTo>
                  <a:cubicBezTo>
                    <a:pt x="2640873" y="62337"/>
                    <a:pt x="2635239" y="63746"/>
                    <a:pt x="2626789" y="63746"/>
                  </a:cubicBezTo>
                  <a:cubicBezTo>
                    <a:pt x="2626789" y="63746"/>
                    <a:pt x="2626789" y="63746"/>
                    <a:pt x="2494393" y="63746"/>
                  </a:cubicBezTo>
                  <a:cubicBezTo>
                    <a:pt x="2494393" y="63746"/>
                    <a:pt x="2494393" y="63746"/>
                    <a:pt x="2408477" y="63746"/>
                  </a:cubicBezTo>
                  <a:cubicBezTo>
                    <a:pt x="2400026" y="63746"/>
                    <a:pt x="2391576" y="62337"/>
                    <a:pt x="2390167" y="60929"/>
                  </a:cubicBezTo>
                  <a:cubicBezTo>
                    <a:pt x="2390167" y="60929"/>
                    <a:pt x="2390167" y="60929"/>
                    <a:pt x="2367632" y="31351"/>
                  </a:cubicBezTo>
                  <a:cubicBezTo>
                    <a:pt x="2366223" y="29943"/>
                    <a:pt x="2371857" y="27126"/>
                    <a:pt x="2380308" y="27126"/>
                  </a:cubicBezTo>
                  <a:close/>
                  <a:moveTo>
                    <a:pt x="2184393" y="27126"/>
                  </a:moveTo>
                  <a:cubicBezTo>
                    <a:pt x="2305663" y="27126"/>
                    <a:pt x="2305663" y="27126"/>
                    <a:pt x="2305663" y="27126"/>
                  </a:cubicBezTo>
                  <a:cubicBezTo>
                    <a:pt x="2314124" y="27126"/>
                    <a:pt x="2321174" y="28534"/>
                    <a:pt x="2322584" y="31351"/>
                  </a:cubicBezTo>
                  <a:cubicBezTo>
                    <a:pt x="2345146" y="60929"/>
                    <a:pt x="2345146" y="60929"/>
                    <a:pt x="2345146" y="60929"/>
                  </a:cubicBezTo>
                  <a:cubicBezTo>
                    <a:pt x="2346556" y="62337"/>
                    <a:pt x="2340916" y="63746"/>
                    <a:pt x="2331045" y="63746"/>
                  </a:cubicBezTo>
                  <a:cubicBezTo>
                    <a:pt x="2206955" y="63746"/>
                    <a:pt x="2206955" y="63746"/>
                    <a:pt x="2206955" y="63746"/>
                  </a:cubicBezTo>
                  <a:cubicBezTo>
                    <a:pt x="2198495" y="63746"/>
                    <a:pt x="2190034" y="62337"/>
                    <a:pt x="2188624" y="60929"/>
                  </a:cubicBezTo>
                  <a:cubicBezTo>
                    <a:pt x="2170292" y="31351"/>
                    <a:pt x="2170292" y="31351"/>
                    <a:pt x="2170292" y="31351"/>
                  </a:cubicBezTo>
                  <a:cubicBezTo>
                    <a:pt x="2168882" y="28534"/>
                    <a:pt x="2175933" y="27126"/>
                    <a:pt x="2184393" y="27126"/>
                  </a:cubicBezTo>
                  <a:close/>
                  <a:moveTo>
                    <a:pt x="1987640" y="27126"/>
                  </a:moveTo>
                  <a:cubicBezTo>
                    <a:pt x="2108584" y="27126"/>
                    <a:pt x="2108584" y="27126"/>
                    <a:pt x="2108584" y="27126"/>
                  </a:cubicBezTo>
                  <a:cubicBezTo>
                    <a:pt x="2117022" y="27126"/>
                    <a:pt x="2125460" y="28535"/>
                    <a:pt x="2126866" y="31352"/>
                  </a:cubicBezTo>
                  <a:cubicBezTo>
                    <a:pt x="2143742" y="60929"/>
                    <a:pt x="2143742" y="60929"/>
                    <a:pt x="2143742" y="60929"/>
                  </a:cubicBezTo>
                  <a:cubicBezTo>
                    <a:pt x="2145148" y="62338"/>
                    <a:pt x="2138117" y="63746"/>
                    <a:pt x="2129679" y="63746"/>
                  </a:cubicBezTo>
                  <a:cubicBezTo>
                    <a:pt x="2005922" y="63746"/>
                    <a:pt x="2005922" y="63746"/>
                    <a:pt x="2005922" y="63746"/>
                  </a:cubicBezTo>
                  <a:cubicBezTo>
                    <a:pt x="1996077" y="63746"/>
                    <a:pt x="1989046" y="62338"/>
                    <a:pt x="1987640" y="60929"/>
                  </a:cubicBezTo>
                  <a:cubicBezTo>
                    <a:pt x="1974983" y="31352"/>
                    <a:pt x="1974983" y="31352"/>
                    <a:pt x="1974983" y="31352"/>
                  </a:cubicBezTo>
                  <a:cubicBezTo>
                    <a:pt x="1973576" y="28535"/>
                    <a:pt x="1979202" y="27126"/>
                    <a:pt x="1987640" y="27126"/>
                  </a:cubicBezTo>
                  <a:close/>
                  <a:moveTo>
                    <a:pt x="1791673" y="27126"/>
                  </a:moveTo>
                  <a:cubicBezTo>
                    <a:pt x="1912763" y="27126"/>
                    <a:pt x="1912763" y="27126"/>
                    <a:pt x="1912763" y="27126"/>
                  </a:cubicBezTo>
                  <a:cubicBezTo>
                    <a:pt x="1921211" y="27126"/>
                    <a:pt x="1928251" y="28535"/>
                    <a:pt x="1929659" y="31352"/>
                  </a:cubicBezTo>
                  <a:cubicBezTo>
                    <a:pt x="1942331" y="60929"/>
                    <a:pt x="1942331" y="60929"/>
                    <a:pt x="1942331" y="60929"/>
                  </a:cubicBezTo>
                  <a:cubicBezTo>
                    <a:pt x="1943739" y="62338"/>
                    <a:pt x="1936699" y="63746"/>
                    <a:pt x="1928251" y="63746"/>
                  </a:cubicBezTo>
                  <a:cubicBezTo>
                    <a:pt x="1802937" y="63746"/>
                    <a:pt x="1802937" y="63746"/>
                    <a:pt x="1802937" y="63746"/>
                  </a:cubicBezTo>
                  <a:cubicBezTo>
                    <a:pt x="1794489" y="63746"/>
                    <a:pt x="1787448" y="62338"/>
                    <a:pt x="1786040" y="60929"/>
                  </a:cubicBezTo>
                  <a:cubicBezTo>
                    <a:pt x="1777592" y="31352"/>
                    <a:pt x="1777592" y="31352"/>
                    <a:pt x="1777592" y="31352"/>
                  </a:cubicBezTo>
                  <a:cubicBezTo>
                    <a:pt x="1777592" y="28535"/>
                    <a:pt x="1783224" y="27126"/>
                    <a:pt x="1791673" y="27126"/>
                  </a:cubicBezTo>
                  <a:close/>
                  <a:moveTo>
                    <a:pt x="1595758" y="27126"/>
                  </a:moveTo>
                  <a:cubicBezTo>
                    <a:pt x="1717004" y="27126"/>
                    <a:pt x="1717004" y="27126"/>
                    <a:pt x="1717004" y="27126"/>
                  </a:cubicBezTo>
                  <a:cubicBezTo>
                    <a:pt x="1725463" y="27126"/>
                    <a:pt x="1732512" y="28535"/>
                    <a:pt x="1732512" y="31352"/>
                  </a:cubicBezTo>
                  <a:cubicBezTo>
                    <a:pt x="1740971" y="60929"/>
                    <a:pt x="1740971" y="60929"/>
                    <a:pt x="1740971" y="60929"/>
                  </a:cubicBezTo>
                  <a:cubicBezTo>
                    <a:pt x="1740971" y="62338"/>
                    <a:pt x="1735332" y="63746"/>
                    <a:pt x="1726873" y="63746"/>
                  </a:cubicBezTo>
                  <a:cubicBezTo>
                    <a:pt x="1601398" y="63746"/>
                    <a:pt x="1601398" y="63746"/>
                    <a:pt x="1601398" y="63746"/>
                  </a:cubicBezTo>
                  <a:cubicBezTo>
                    <a:pt x="1592939" y="63746"/>
                    <a:pt x="1585889" y="62338"/>
                    <a:pt x="1585889" y="60929"/>
                  </a:cubicBezTo>
                  <a:cubicBezTo>
                    <a:pt x="1580250" y="31352"/>
                    <a:pt x="1580250" y="31352"/>
                    <a:pt x="1580250" y="31352"/>
                  </a:cubicBezTo>
                  <a:cubicBezTo>
                    <a:pt x="1580250" y="28535"/>
                    <a:pt x="1587299" y="27126"/>
                    <a:pt x="1595758" y="27126"/>
                  </a:cubicBezTo>
                  <a:close/>
                  <a:moveTo>
                    <a:pt x="1399796" y="27126"/>
                  </a:moveTo>
                  <a:cubicBezTo>
                    <a:pt x="1521209" y="27126"/>
                    <a:pt x="1521209" y="27126"/>
                    <a:pt x="1521209" y="27126"/>
                  </a:cubicBezTo>
                  <a:cubicBezTo>
                    <a:pt x="1529680" y="27126"/>
                    <a:pt x="1536739" y="28535"/>
                    <a:pt x="1536739" y="31352"/>
                  </a:cubicBezTo>
                  <a:cubicBezTo>
                    <a:pt x="1539562" y="60929"/>
                    <a:pt x="1539562" y="60929"/>
                    <a:pt x="1539562" y="60929"/>
                  </a:cubicBezTo>
                  <a:cubicBezTo>
                    <a:pt x="1539562" y="62338"/>
                    <a:pt x="1532503" y="63746"/>
                    <a:pt x="1524033" y="63746"/>
                  </a:cubicBezTo>
                  <a:cubicBezTo>
                    <a:pt x="1399796" y="63746"/>
                    <a:pt x="1399796" y="63746"/>
                    <a:pt x="1399796" y="63746"/>
                  </a:cubicBezTo>
                  <a:cubicBezTo>
                    <a:pt x="1391325" y="63746"/>
                    <a:pt x="1384266" y="62338"/>
                    <a:pt x="1384266" y="60929"/>
                  </a:cubicBezTo>
                  <a:cubicBezTo>
                    <a:pt x="1384266" y="31352"/>
                    <a:pt x="1384266" y="31352"/>
                    <a:pt x="1384266" y="31352"/>
                  </a:cubicBezTo>
                  <a:cubicBezTo>
                    <a:pt x="1384266" y="28535"/>
                    <a:pt x="1391325" y="27126"/>
                    <a:pt x="1399796" y="27126"/>
                  </a:cubicBezTo>
                  <a:close/>
                  <a:moveTo>
                    <a:pt x="1204072" y="27126"/>
                  </a:moveTo>
                  <a:cubicBezTo>
                    <a:pt x="1325399" y="27126"/>
                    <a:pt x="1325399" y="27126"/>
                    <a:pt x="1325399" y="27126"/>
                  </a:cubicBezTo>
                  <a:cubicBezTo>
                    <a:pt x="1333864" y="27126"/>
                    <a:pt x="1339507" y="28535"/>
                    <a:pt x="1339507" y="31352"/>
                  </a:cubicBezTo>
                  <a:cubicBezTo>
                    <a:pt x="1338096" y="60929"/>
                    <a:pt x="1338096" y="60929"/>
                    <a:pt x="1338096" y="60929"/>
                  </a:cubicBezTo>
                  <a:cubicBezTo>
                    <a:pt x="1338096" y="62338"/>
                    <a:pt x="1331042" y="63746"/>
                    <a:pt x="1322578" y="63746"/>
                  </a:cubicBezTo>
                  <a:cubicBezTo>
                    <a:pt x="1197018" y="63746"/>
                    <a:pt x="1197018" y="63746"/>
                    <a:pt x="1197018" y="63746"/>
                  </a:cubicBezTo>
                  <a:cubicBezTo>
                    <a:pt x="1188553" y="63746"/>
                    <a:pt x="1181499" y="62338"/>
                    <a:pt x="1182910" y="60929"/>
                  </a:cubicBezTo>
                  <a:cubicBezTo>
                    <a:pt x="1187142" y="31352"/>
                    <a:pt x="1187142" y="31352"/>
                    <a:pt x="1187142" y="31352"/>
                  </a:cubicBezTo>
                  <a:cubicBezTo>
                    <a:pt x="1188553" y="28535"/>
                    <a:pt x="1195607" y="27126"/>
                    <a:pt x="1204072" y="27126"/>
                  </a:cubicBezTo>
                  <a:close/>
                  <a:moveTo>
                    <a:pt x="1006858" y="27126"/>
                  </a:moveTo>
                  <a:cubicBezTo>
                    <a:pt x="1128025" y="27126"/>
                    <a:pt x="1128025" y="27126"/>
                    <a:pt x="1128025" y="27126"/>
                  </a:cubicBezTo>
                  <a:cubicBezTo>
                    <a:pt x="1136479" y="27126"/>
                    <a:pt x="1143523" y="28535"/>
                    <a:pt x="1143523" y="31352"/>
                  </a:cubicBezTo>
                  <a:cubicBezTo>
                    <a:pt x="1136479" y="60929"/>
                    <a:pt x="1136479" y="60929"/>
                    <a:pt x="1136479" y="60929"/>
                  </a:cubicBezTo>
                  <a:cubicBezTo>
                    <a:pt x="1136479" y="62338"/>
                    <a:pt x="1129434" y="63746"/>
                    <a:pt x="1120981" y="63746"/>
                  </a:cubicBezTo>
                  <a:cubicBezTo>
                    <a:pt x="995587" y="63746"/>
                    <a:pt x="995587" y="63746"/>
                    <a:pt x="995587" y="63746"/>
                  </a:cubicBezTo>
                  <a:cubicBezTo>
                    <a:pt x="987134" y="63746"/>
                    <a:pt x="980089" y="62338"/>
                    <a:pt x="981498" y="60929"/>
                  </a:cubicBezTo>
                  <a:cubicBezTo>
                    <a:pt x="991360" y="31352"/>
                    <a:pt x="991360" y="31352"/>
                    <a:pt x="991360" y="31352"/>
                  </a:cubicBezTo>
                  <a:cubicBezTo>
                    <a:pt x="991360" y="28535"/>
                    <a:pt x="998405" y="27126"/>
                    <a:pt x="1006858" y="27126"/>
                  </a:cubicBezTo>
                  <a:close/>
                  <a:moveTo>
                    <a:pt x="811174" y="27126"/>
                  </a:moveTo>
                  <a:cubicBezTo>
                    <a:pt x="932675" y="27126"/>
                    <a:pt x="932675" y="27126"/>
                    <a:pt x="932675" y="27126"/>
                  </a:cubicBezTo>
                  <a:cubicBezTo>
                    <a:pt x="941152" y="27126"/>
                    <a:pt x="948216" y="28535"/>
                    <a:pt x="946803" y="31352"/>
                  </a:cubicBezTo>
                  <a:cubicBezTo>
                    <a:pt x="935501" y="60929"/>
                    <a:pt x="935501" y="60929"/>
                    <a:pt x="935501" y="60929"/>
                  </a:cubicBezTo>
                  <a:cubicBezTo>
                    <a:pt x="935501" y="62338"/>
                    <a:pt x="928437" y="63746"/>
                    <a:pt x="918547" y="63746"/>
                  </a:cubicBezTo>
                  <a:cubicBezTo>
                    <a:pt x="794220" y="63746"/>
                    <a:pt x="794220" y="63746"/>
                    <a:pt x="794220" y="63746"/>
                  </a:cubicBezTo>
                  <a:cubicBezTo>
                    <a:pt x="785743" y="63746"/>
                    <a:pt x="778679" y="62338"/>
                    <a:pt x="780092" y="60929"/>
                  </a:cubicBezTo>
                  <a:cubicBezTo>
                    <a:pt x="794220" y="31352"/>
                    <a:pt x="794220" y="31352"/>
                    <a:pt x="794220" y="31352"/>
                  </a:cubicBezTo>
                  <a:cubicBezTo>
                    <a:pt x="795633" y="28535"/>
                    <a:pt x="802697" y="27126"/>
                    <a:pt x="811174" y="27126"/>
                  </a:cubicBezTo>
                  <a:close/>
                  <a:moveTo>
                    <a:pt x="615379" y="27126"/>
                  </a:moveTo>
                  <a:cubicBezTo>
                    <a:pt x="736762" y="27126"/>
                    <a:pt x="736762" y="27126"/>
                    <a:pt x="736762" y="27126"/>
                  </a:cubicBezTo>
                  <a:cubicBezTo>
                    <a:pt x="745230" y="27126"/>
                    <a:pt x="750876" y="28535"/>
                    <a:pt x="750876" y="31352"/>
                  </a:cubicBezTo>
                  <a:cubicBezTo>
                    <a:pt x="733939" y="60929"/>
                    <a:pt x="733939" y="60929"/>
                    <a:pt x="733939" y="60929"/>
                  </a:cubicBezTo>
                  <a:cubicBezTo>
                    <a:pt x="733939" y="62338"/>
                    <a:pt x="725470" y="63746"/>
                    <a:pt x="717002" y="63746"/>
                  </a:cubicBezTo>
                  <a:cubicBezTo>
                    <a:pt x="592796" y="63746"/>
                    <a:pt x="592796" y="63746"/>
                    <a:pt x="592796" y="63746"/>
                  </a:cubicBezTo>
                  <a:cubicBezTo>
                    <a:pt x="582916" y="63746"/>
                    <a:pt x="577270" y="62338"/>
                    <a:pt x="578682" y="60929"/>
                  </a:cubicBezTo>
                  <a:cubicBezTo>
                    <a:pt x="598442" y="31352"/>
                    <a:pt x="598442" y="31352"/>
                    <a:pt x="598442" y="31352"/>
                  </a:cubicBezTo>
                  <a:cubicBezTo>
                    <a:pt x="598442" y="28535"/>
                    <a:pt x="606910" y="27126"/>
                    <a:pt x="615379" y="27126"/>
                  </a:cubicBezTo>
                  <a:close/>
                  <a:moveTo>
                    <a:pt x="419560" y="27126"/>
                  </a:moveTo>
                  <a:cubicBezTo>
                    <a:pt x="540793" y="27126"/>
                    <a:pt x="540793" y="27126"/>
                    <a:pt x="540793" y="27126"/>
                  </a:cubicBezTo>
                  <a:cubicBezTo>
                    <a:pt x="549251" y="27126"/>
                    <a:pt x="554890" y="28535"/>
                    <a:pt x="553480" y="31352"/>
                  </a:cubicBezTo>
                  <a:cubicBezTo>
                    <a:pt x="533745" y="60929"/>
                    <a:pt x="533745" y="60929"/>
                    <a:pt x="533745" y="60929"/>
                  </a:cubicBezTo>
                  <a:cubicBezTo>
                    <a:pt x="532335" y="62338"/>
                    <a:pt x="523877" y="63746"/>
                    <a:pt x="515419" y="63746"/>
                  </a:cubicBezTo>
                  <a:cubicBezTo>
                    <a:pt x="389956" y="63746"/>
                    <a:pt x="389956" y="63746"/>
                    <a:pt x="389956" y="63746"/>
                  </a:cubicBezTo>
                  <a:cubicBezTo>
                    <a:pt x="381498" y="63746"/>
                    <a:pt x="375859" y="62338"/>
                    <a:pt x="377269" y="60929"/>
                  </a:cubicBezTo>
                  <a:cubicBezTo>
                    <a:pt x="401234" y="31352"/>
                    <a:pt x="401234" y="31352"/>
                    <a:pt x="401234" y="31352"/>
                  </a:cubicBezTo>
                  <a:cubicBezTo>
                    <a:pt x="402643" y="28535"/>
                    <a:pt x="411101" y="27126"/>
                    <a:pt x="419560" y="27126"/>
                  </a:cubicBezTo>
                  <a:close/>
                  <a:moveTo>
                    <a:pt x="205395" y="27126"/>
                  </a:moveTo>
                  <a:cubicBezTo>
                    <a:pt x="205395" y="27126"/>
                    <a:pt x="205395" y="27126"/>
                    <a:pt x="298378" y="27126"/>
                  </a:cubicBezTo>
                  <a:lnTo>
                    <a:pt x="343461" y="27126"/>
                  </a:lnTo>
                  <a:cubicBezTo>
                    <a:pt x="351914" y="27126"/>
                    <a:pt x="357549" y="29943"/>
                    <a:pt x="356140" y="31351"/>
                  </a:cubicBezTo>
                  <a:cubicBezTo>
                    <a:pt x="356140" y="31351"/>
                    <a:pt x="356140" y="31351"/>
                    <a:pt x="332190" y="60929"/>
                  </a:cubicBezTo>
                  <a:cubicBezTo>
                    <a:pt x="330781" y="62337"/>
                    <a:pt x="322328" y="63746"/>
                    <a:pt x="312466" y="63746"/>
                  </a:cubicBezTo>
                  <a:cubicBezTo>
                    <a:pt x="312466" y="63746"/>
                    <a:pt x="312466" y="63746"/>
                    <a:pt x="265975" y="63746"/>
                  </a:cubicBezTo>
                  <a:cubicBezTo>
                    <a:pt x="265975" y="63746"/>
                    <a:pt x="265975" y="63746"/>
                    <a:pt x="171583" y="63746"/>
                  </a:cubicBezTo>
                  <a:cubicBezTo>
                    <a:pt x="161721" y="63746"/>
                    <a:pt x="157495" y="62337"/>
                    <a:pt x="158904" y="60929"/>
                  </a:cubicBezTo>
                  <a:cubicBezTo>
                    <a:pt x="158904" y="60929"/>
                    <a:pt x="158904" y="60929"/>
                    <a:pt x="187080" y="31351"/>
                  </a:cubicBezTo>
                  <a:cubicBezTo>
                    <a:pt x="188489" y="29943"/>
                    <a:pt x="196942" y="27126"/>
                    <a:pt x="205395" y="27126"/>
                  </a:cubicBezTo>
                  <a:close/>
                  <a:moveTo>
                    <a:pt x="2452215" y="0"/>
                  </a:moveTo>
                  <a:cubicBezTo>
                    <a:pt x="2565078" y="0"/>
                    <a:pt x="2565078" y="0"/>
                    <a:pt x="2565078" y="0"/>
                  </a:cubicBezTo>
                  <a:cubicBezTo>
                    <a:pt x="2573543" y="0"/>
                    <a:pt x="2582007" y="1413"/>
                    <a:pt x="2583418" y="2826"/>
                  </a:cubicBezTo>
                  <a:cubicBezTo>
                    <a:pt x="2594704" y="14128"/>
                    <a:pt x="2594704" y="14128"/>
                    <a:pt x="2594704" y="14128"/>
                  </a:cubicBezTo>
                  <a:cubicBezTo>
                    <a:pt x="2596115" y="15541"/>
                    <a:pt x="2590472" y="16954"/>
                    <a:pt x="2582007" y="16954"/>
                  </a:cubicBezTo>
                  <a:cubicBezTo>
                    <a:pt x="2467734" y="16954"/>
                    <a:pt x="2467734" y="16954"/>
                    <a:pt x="2467734" y="16954"/>
                  </a:cubicBezTo>
                  <a:cubicBezTo>
                    <a:pt x="2459269" y="16954"/>
                    <a:pt x="2450804" y="15541"/>
                    <a:pt x="2449394" y="14128"/>
                  </a:cubicBezTo>
                  <a:cubicBezTo>
                    <a:pt x="2439518" y="2826"/>
                    <a:pt x="2439518" y="2826"/>
                    <a:pt x="2439518" y="2826"/>
                  </a:cubicBezTo>
                  <a:cubicBezTo>
                    <a:pt x="2438107" y="1413"/>
                    <a:pt x="2443750" y="0"/>
                    <a:pt x="2452215" y="0"/>
                  </a:cubicBezTo>
                  <a:close/>
                  <a:moveTo>
                    <a:pt x="2267768" y="0"/>
                  </a:moveTo>
                  <a:cubicBezTo>
                    <a:pt x="2380711" y="0"/>
                    <a:pt x="2380711" y="0"/>
                    <a:pt x="2380711" y="0"/>
                  </a:cubicBezTo>
                  <a:cubicBezTo>
                    <a:pt x="2389181" y="0"/>
                    <a:pt x="2396240" y="1413"/>
                    <a:pt x="2397652" y="2826"/>
                  </a:cubicBezTo>
                  <a:cubicBezTo>
                    <a:pt x="2407534" y="14128"/>
                    <a:pt x="2407534" y="14128"/>
                    <a:pt x="2407534" y="14128"/>
                  </a:cubicBezTo>
                  <a:cubicBezTo>
                    <a:pt x="2408946" y="15541"/>
                    <a:pt x="2403299" y="16954"/>
                    <a:pt x="2394828" y="16954"/>
                  </a:cubicBezTo>
                  <a:cubicBezTo>
                    <a:pt x="2279062" y="16954"/>
                    <a:pt x="2279062" y="16954"/>
                    <a:pt x="2279062" y="16954"/>
                  </a:cubicBezTo>
                  <a:cubicBezTo>
                    <a:pt x="2270592" y="16954"/>
                    <a:pt x="2263533" y="15541"/>
                    <a:pt x="2262121" y="14128"/>
                  </a:cubicBezTo>
                  <a:cubicBezTo>
                    <a:pt x="2255062" y="2826"/>
                    <a:pt x="2255062" y="2826"/>
                    <a:pt x="2255062" y="2826"/>
                  </a:cubicBezTo>
                  <a:cubicBezTo>
                    <a:pt x="2253650" y="1413"/>
                    <a:pt x="2259297" y="0"/>
                    <a:pt x="2267768" y="0"/>
                  </a:cubicBezTo>
                  <a:close/>
                  <a:moveTo>
                    <a:pt x="2081900" y="0"/>
                  </a:moveTo>
                  <a:cubicBezTo>
                    <a:pt x="2195792" y="0"/>
                    <a:pt x="2195792" y="0"/>
                    <a:pt x="2195792" y="0"/>
                  </a:cubicBezTo>
                  <a:cubicBezTo>
                    <a:pt x="2204228" y="0"/>
                    <a:pt x="2211259" y="1413"/>
                    <a:pt x="2212665" y="2826"/>
                  </a:cubicBezTo>
                  <a:cubicBezTo>
                    <a:pt x="2219695" y="14128"/>
                    <a:pt x="2219695" y="14128"/>
                    <a:pt x="2219695" y="14128"/>
                  </a:cubicBezTo>
                  <a:cubicBezTo>
                    <a:pt x="2221101" y="15541"/>
                    <a:pt x="2215477" y="16954"/>
                    <a:pt x="2207041" y="16954"/>
                  </a:cubicBezTo>
                  <a:cubicBezTo>
                    <a:pt x="2091742" y="16954"/>
                    <a:pt x="2091742" y="16954"/>
                    <a:pt x="2091742" y="16954"/>
                  </a:cubicBezTo>
                  <a:cubicBezTo>
                    <a:pt x="2083306" y="16954"/>
                    <a:pt x="2076276" y="15541"/>
                    <a:pt x="2074870" y="14128"/>
                  </a:cubicBezTo>
                  <a:cubicBezTo>
                    <a:pt x="2069245" y="2826"/>
                    <a:pt x="2069245" y="2826"/>
                    <a:pt x="2069245" y="2826"/>
                  </a:cubicBezTo>
                  <a:cubicBezTo>
                    <a:pt x="2067839" y="1413"/>
                    <a:pt x="2074870" y="0"/>
                    <a:pt x="2081900" y="0"/>
                  </a:cubicBezTo>
                  <a:close/>
                  <a:moveTo>
                    <a:pt x="1897452" y="0"/>
                  </a:moveTo>
                  <a:cubicBezTo>
                    <a:pt x="2010012" y="0"/>
                    <a:pt x="2010012" y="0"/>
                    <a:pt x="2010012" y="0"/>
                  </a:cubicBezTo>
                  <a:cubicBezTo>
                    <a:pt x="2018454" y="0"/>
                    <a:pt x="2025489" y="1413"/>
                    <a:pt x="2026896" y="2826"/>
                  </a:cubicBezTo>
                  <a:cubicBezTo>
                    <a:pt x="2032524" y="14128"/>
                    <a:pt x="2032524" y="14128"/>
                    <a:pt x="2032524" y="14128"/>
                  </a:cubicBezTo>
                  <a:cubicBezTo>
                    <a:pt x="2033931" y="15541"/>
                    <a:pt x="2026896" y="16954"/>
                    <a:pt x="2019861" y="16954"/>
                  </a:cubicBezTo>
                  <a:cubicBezTo>
                    <a:pt x="1904487" y="16954"/>
                    <a:pt x="1904487" y="16954"/>
                    <a:pt x="1904487" y="16954"/>
                  </a:cubicBezTo>
                  <a:cubicBezTo>
                    <a:pt x="1896045" y="16954"/>
                    <a:pt x="1889010" y="15541"/>
                    <a:pt x="1887603" y="14128"/>
                  </a:cubicBezTo>
                  <a:cubicBezTo>
                    <a:pt x="1883382" y="2826"/>
                    <a:pt x="1883382" y="2826"/>
                    <a:pt x="1883382" y="2826"/>
                  </a:cubicBezTo>
                  <a:cubicBezTo>
                    <a:pt x="1883382" y="1413"/>
                    <a:pt x="1889010" y="0"/>
                    <a:pt x="1897452" y="0"/>
                  </a:cubicBezTo>
                  <a:close/>
                  <a:moveTo>
                    <a:pt x="1713053" y="0"/>
                  </a:moveTo>
                  <a:cubicBezTo>
                    <a:pt x="1825651" y="0"/>
                    <a:pt x="1825651" y="0"/>
                    <a:pt x="1825651" y="0"/>
                  </a:cubicBezTo>
                  <a:cubicBezTo>
                    <a:pt x="1834096" y="0"/>
                    <a:pt x="1841133" y="1413"/>
                    <a:pt x="1841133" y="2826"/>
                  </a:cubicBezTo>
                  <a:cubicBezTo>
                    <a:pt x="1845356" y="14128"/>
                    <a:pt x="1845356" y="14128"/>
                    <a:pt x="1845356" y="14128"/>
                  </a:cubicBezTo>
                  <a:cubicBezTo>
                    <a:pt x="1846763" y="15541"/>
                    <a:pt x="1839726" y="16954"/>
                    <a:pt x="1831281" y="16954"/>
                  </a:cubicBezTo>
                  <a:cubicBezTo>
                    <a:pt x="1717275" y="16954"/>
                    <a:pt x="1717275" y="16954"/>
                    <a:pt x="1717275" y="16954"/>
                  </a:cubicBezTo>
                  <a:cubicBezTo>
                    <a:pt x="1708830" y="16954"/>
                    <a:pt x="1701793" y="15541"/>
                    <a:pt x="1701793" y="14128"/>
                  </a:cubicBezTo>
                  <a:cubicBezTo>
                    <a:pt x="1698978" y="2826"/>
                    <a:pt x="1698978" y="2826"/>
                    <a:pt x="1698978" y="2826"/>
                  </a:cubicBezTo>
                  <a:cubicBezTo>
                    <a:pt x="1697570" y="1413"/>
                    <a:pt x="1704608" y="0"/>
                    <a:pt x="1713053" y="0"/>
                  </a:cubicBezTo>
                  <a:close/>
                  <a:moveTo>
                    <a:pt x="1526585" y="0"/>
                  </a:moveTo>
                  <a:cubicBezTo>
                    <a:pt x="1641198" y="0"/>
                    <a:pt x="1641198" y="0"/>
                    <a:pt x="1641198" y="0"/>
                  </a:cubicBezTo>
                  <a:cubicBezTo>
                    <a:pt x="1649688" y="0"/>
                    <a:pt x="1656763" y="1413"/>
                    <a:pt x="1656763" y="2826"/>
                  </a:cubicBezTo>
                  <a:cubicBezTo>
                    <a:pt x="1658178" y="14128"/>
                    <a:pt x="1658178" y="14128"/>
                    <a:pt x="1658178" y="14128"/>
                  </a:cubicBezTo>
                  <a:cubicBezTo>
                    <a:pt x="1659593" y="15541"/>
                    <a:pt x="1652518" y="16954"/>
                    <a:pt x="1644028" y="16954"/>
                  </a:cubicBezTo>
                  <a:cubicBezTo>
                    <a:pt x="1529415" y="16954"/>
                    <a:pt x="1529415" y="16954"/>
                    <a:pt x="1529415" y="16954"/>
                  </a:cubicBezTo>
                  <a:cubicBezTo>
                    <a:pt x="1520925" y="16954"/>
                    <a:pt x="1513850" y="15541"/>
                    <a:pt x="1513850" y="14128"/>
                  </a:cubicBezTo>
                  <a:cubicBezTo>
                    <a:pt x="1512435" y="2826"/>
                    <a:pt x="1512435" y="2826"/>
                    <a:pt x="1512435" y="2826"/>
                  </a:cubicBezTo>
                  <a:cubicBezTo>
                    <a:pt x="1512435" y="1413"/>
                    <a:pt x="1519510" y="0"/>
                    <a:pt x="1526585" y="0"/>
                  </a:cubicBezTo>
                  <a:close/>
                  <a:moveTo>
                    <a:pt x="1342122" y="0"/>
                  </a:moveTo>
                  <a:cubicBezTo>
                    <a:pt x="1454839" y="0"/>
                    <a:pt x="1454839" y="0"/>
                    <a:pt x="1454839" y="0"/>
                  </a:cubicBezTo>
                  <a:cubicBezTo>
                    <a:pt x="1463293" y="0"/>
                    <a:pt x="1470338" y="1413"/>
                    <a:pt x="1470338" y="2826"/>
                  </a:cubicBezTo>
                  <a:cubicBezTo>
                    <a:pt x="1471747" y="14128"/>
                    <a:pt x="1471747" y="14128"/>
                    <a:pt x="1471747" y="14128"/>
                  </a:cubicBezTo>
                  <a:cubicBezTo>
                    <a:pt x="1471747" y="15541"/>
                    <a:pt x="1464702" y="16954"/>
                    <a:pt x="1456248" y="16954"/>
                  </a:cubicBezTo>
                  <a:cubicBezTo>
                    <a:pt x="1342122" y="16954"/>
                    <a:pt x="1342122" y="16954"/>
                    <a:pt x="1342122" y="16954"/>
                  </a:cubicBezTo>
                  <a:cubicBezTo>
                    <a:pt x="1333668" y="16954"/>
                    <a:pt x="1326623" y="15541"/>
                    <a:pt x="1326623" y="14128"/>
                  </a:cubicBezTo>
                  <a:cubicBezTo>
                    <a:pt x="1326623" y="2826"/>
                    <a:pt x="1326623" y="2826"/>
                    <a:pt x="1326623" y="2826"/>
                  </a:cubicBezTo>
                  <a:cubicBezTo>
                    <a:pt x="1326623" y="1413"/>
                    <a:pt x="1333668" y="0"/>
                    <a:pt x="1342122" y="0"/>
                  </a:cubicBezTo>
                  <a:close/>
                  <a:moveTo>
                    <a:pt x="1157764" y="0"/>
                  </a:moveTo>
                  <a:cubicBezTo>
                    <a:pt x="1270441" y="0"/>
                    <a:pt x="1270441" y="0"/>
                    <a:pt x="1270441" y="0"/>
                  </a:cubicBezTo>
                  <a:cubicBezTo>
                    <a:pt x="1278892" y="0"/>
                    <a:pt x="1285934" y="1413"/>
                    <a:pt x="1285934" y="2826"/>
                  </a:cubicBezTo>
                  <a:cubicBezTo>
                    <a:pt x="1284526" y="14128"/>
                    <a:pt x="1284526" y="14128"/>
                    <a:pt x="1284526" y="14128"/>
                  </a:cubicBezTo>
                  <a:cubicBezTo>
                    <a:pt x="1284526" y="15541"/>
                    <a:pt x="1277483" y="16954"/>
                    <a:pt x="1269033" y="16954"/>
                  </a:cubicBezTo>
                  <a:cubicBezTo>
                    <a:pt x="1153539" y="16954"/>
                    <a:pt x="1153539" y="16954"/>
                    <a:pt x="1153539" y="16954"/>
                  </a:cubicBezTo>
                  <a:cubicBezTo>
                    <a:pt x="1145088" y="16954"/>
                    <a:pt x="1139454" y="15541"/>
                    <a:pt x="1139454" y="14128"/>
                  </a:cubicBezTo>
                  <a:cubicBezTo>
                    <a:pt x="1142271" y="2826"/>
                    <a:pt x="1142271" y="2826"/>
                    <a:pt x="1142271" y="2826"/>
                  </a:cubicBezTo>
                  <a:cubicBezTo>
                    <a:pt x="1142271" y="1413"/>
                    <a:pt x="1149313" y="0"/>
                    <a:pt x="1157764" y="0"/>
                  </a:cubicBezTo>
                  <a:close/>
                  <a:moveTo>
                    <a:pt x="971997" y="0"/>
                  </a:moveTo>
                  <a:cubicBezTo>
                    <a:pt x="1086042" y="0"/>
                    <a:pt x="1086042" y="0"/>
                    <a:pt x="1086042" y="0"/>
                  </a:cubicBezTo>
                  <a:cubicBezTo>
                    <a:pt x="1094489" y="0"/>
                    <a:pt x="1100121" y="1413"/>
                    <a:pt x="1100121" y="2826"/>
                  </a:cubicBezTo>
                  <a:cubicBezTo>
                    <a:pt x="1097305" y="14128"/>
                    <a:pt x="1097305" y="14128"/>
                    <a:pt x="1097305" y="14128"/>
                  </a:cubicBezTo>
                  <a:cubicBezTo>
                    <a:pt x="1097305" y="15541"/>
                    <a:pt x="1090265" y="16954"/>
                    <a:pt x="1081818" y="16954"/>
                  </a:cubicBezTo>
                  <a:cubicBezTo>
                    <a:pt x="966365" y="16954"/>
                    <a:pt x="966365" y="16954"/>
                    <a:pt x="966365" y="16954"/>
                  </a:cubicBezTo>
                  <a:cubicBezTo>
                    <a:pt x="957917" y="16954"/>
                    <a:pt x="952285" y="15541"/>
                    <a:pt x="952285" y="14128"/>
                  </a:cubicBezTo>
                  <a:cubicBezTo>
                    <a:pt x="956509" y="2826"/>
                    <a:pt x="956509" y="2826"/>
                    <a:pt x="956509" y="2826"/>
                  </a:cubicBezTo>
                  <a:cubicBezTo>
                    <a:pt x="956509" y="1413"/>
                    <a:pt x="964957" y="0"/>
                    <a:pt x="971997" y="0"/>
                  </a:cubicBezTo>
                  <a:close/>
                  <a:moveTo>
                    <a:pt x="787628" y="0"/>
                  </a:moveTo>
                  <a:cubicBezTo>
                    <a:pt x="900188" y="0"/>
                    <a:pt x="900188" y="0"/>
                    <a:pt x="900188" y="0"/>
                  </a:cubicBezTo>
                  <a:cubicBezTo>
                    <a:pt x="908630" y="0"/>
                    <a:pt x="915665" y="1413"/>
                    <a:pt x="914258" y="2826"/>
                  </a:cubicBezTo>
                  <a:cubicBezTo>
                    <a:pt x="910037" y="14128"/>
                    <a:pt x="910037" y="14128"/>
                    <a:pt x="910037" y="14128"/>
                  </a:cubicBezTo>
                  <a:cubicBezTo>
                    <a:pt x="910037" y="15541"/>
                    <a:pt x="901595" y="16954"/>
                    <a:pt x="893153" y="16954"/>
                  </a:cubicBezTo>
                  <a:cubicBezTo>
                    <a:pt x="779186" y="16954"/>
                    <a:pt x="779186" y="16954"/>
                    <a:pt x="779186" y="16954"/>
                  </a:cubicBezTo>
                  <a:cubicBezTo>
                    <a:pt x="770744" y="16954"/>
                    <a:pt x="765116" y="15541"/>
                    <a:pt x="765116" y="14128"/>
                  </a:cubicBezTo>
                  <a:cubicBezTo>
                    <a:pt x="770744" y="2826"/>
                    <a:pt x="770744" y="2826"/>
                    <a:pt x="770744" y="2826"/>
                  </a:cubicBezTo>
                  <a:cubicBezTo>
                    <a:pt x="772151" y="1413"/>
                    <a:pt x="779186" y="0"/>
                    <a:pt x="787628" y="0"/>
                  </a:cubicBezTo>
                  <a:close/>
                  <a:moveTo>
                    <a:pt x="602701" y="0"/>
                  </a:moveTo>
                  <a:cubicBezTo>
                    <a:pt x="715725" y="0"/>
                    <a:pt x="715725" y="0"/>
                    <a:pt x="715725" y="0"/>
                  </a:cubicBezTo>
                  <a:cubicBezTo>
                    <a:pt x="724202" y="0"/>
                    <a:pt x="729853" y="1413"/>
                    <a:pt x="729853" y="2826"/>
                  </a:cubicBezTo>
                  <a:cubicBezTo>
                    <a:pt x="722789" y="14128"/>
                    <a:pt x="722789" y="14128"/>
                    <a:pt x="722789" y="14128"/>
                  </a:cubicBezTo>
                  <a:cubicBezTo>
                    <a:pt x="722789" y="15541"/>
                    <a:pt x="714312" y="16954"/>
                    <a:pt x="705835" y="16954"/>
                  </a:cubicBezTo>
                  <a:cubicBezTo>
                    <a:pt x="591398" y="16954"/>
                    <a:pt x="591398" y="16954"/>
                    <a:pt x="591398" y="16954"/>
                  </a:cubicBezTo>
                  <a:cubicBezTo>
                    <a:pt x="582921" y="16954"/>
                    <a:pt x="577270" y="15541"/>
                    <a:pt x="577270" y="14128"/>
                  </a:cubicBezTo>
                  <a:cubicBezTo>
                    <a:pt x="585747" y="2826"/>
                    <a:pt x="585747" y="2826"/>
                    <a:pt x="585747" y="2826"/>
                  </a:cubicBezTo>
                  <a:cubicBezTo>
                    <a:pt x="587160" y="1413"/>
                    <a:pt x="594224" y="0"/>
                    <a:pt x="602701" y="0"/>
                  </a:cubicBezTo>
                  <a:close/>
                  <a:moveTo>
                    <a:pt x="416808" y="0"/>
                  </a:moveTo>
                  <a:cubicBezTo>
                    <a:pt x="530663" y="0"/>
                    <a:pt x="530663" y="0"/>
                    <a:pt x="530663" y="0"/>
                  </a:cubicBezTo>
                  <a:cubicBezTo>
                    <a:pt x="539097" y="0"/>
                    <a:pt x="544719" y="1413"/>
                    <a:pt x="543314" y="2826"/>
                  </a:cubicBezTo>
                  <a:cubicBezTo>
                    <a:pt x="534880" y="14128"/>
                    <a:pt x="534880" y="14128"/>
                    <a:pt x="534880" y="14128"/>
                  </a:cubicBezTo>
                  <a:cubicBezTo>
                    <a:pt x="534880" y="15541"/>
                    <a:pt x="526446" y="16954"/>
                    <a:pt x="518012" y="16954"/>
                  </a:cubicBezTo>
                  <a:cubicBezTo>
                    <a:pt x="404157" y="16954"/>
                    <a:pt x="404157" y="16954"/>
                    <a:pt x="404157" y="16954"/>
                  </a:cubicBezTo>
                  <a:cubicBezTo>
                    <a:pt x="395724" y="16954"/>
                    <a:pt x="390101" y="15541"/>
                    <a:pt x="391507" y="14128"/>
                  </a:cubicBezTo>
                  <a:cubicBezTo>
                    <a:pt x="399940" y="2826"/>
                    <a:pt x="399940" y="2826"/>
                    <a:pt x="399940" y="2826"/>
                  </a:cubicBezTo>
                  <a:cubicBezTo>
                    <a:pt x="401346" y="1413"/>
                    <a:pt x="409780" y="0"/>
                    <a:pt x="416808" y="0"/>
                  </a:cubicBezTo>
                  <a:close/>
                  <a:moveTo>
                    <a:pt x="232441" y="0"/>
                  </a:moveTo>
                  <a:cubicBezTo>
                    <a:pt x="344854" y="0"/>
                    <a:pt x="344854" y="0"/>
                    <a:pt x="344854" y="0"/>
                  </a:cubicBezTo>
                  <a:cubicBezTo>
                    <a:pt x="353285" y="0"/>
                    <a:pt x="358906" y="1413"/>
                    <a:pt x="357501" y="2826"/>
                  </a:cubicBezTo>
                  <a:cubicBezTo>
                    <a:pt x="347665" y="14128"/>
                    <a:pt x="347665" y="14128"/>
                    <a:pt x="347665" y="14128"/>
                  </a:cubicBezTo>
                  <a:cubicBezTo>
                    <a:pt x="346260" y="15541"/>
                    <a:pt x="339234" y="16954"/>
                    <a:pt x="330803" y="16954"/>
                  </a:cubicBezTo>
                  <a:cubicBezTo>
                    <a:pt x="215579" y="16954"/>
                    <a:pt x="215579" y="16954"/>
                    <a:pt x="215579" y="16954"/>
                  </a:cubicBezTo>
                  <a:cubicBezTo>
                    <a:pt x="207148" y="16954"/>
                    <a:pt x="202932" y="15541"/>
                    <a:pt x="204337" y="14128"/>
                  </a:cubicBezTo>
                  <a:cubicBezTo>
                    <a:pt x="214173" y="2826"/>
                    <a:pt x="214173" y="2826"/>
                    <a:pt x="214173" y="2826"/>
                  </a:cubicBezTo>
                  <a:cubicBezTo>
                    <a:pt x="216984" y="1413"/>
                    <a:pt x="224010" y="0"/>
                    <a:pt x="232441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30" name="ï$lîḍê">
              <a:extLst>
                <a:ext uri="{FF2B5EF4-FFF2-40B4-BE49-F238E27FC236}">
                  <a16:creationId xmlns:a16="http://schemas.microsoft.com/office/drawing/2014/main" xmlns="" id="{A30CF623-90E9-4BD4-BEA7-83C7E7CE4CAC}"/>
                </a:ext>
              </a:extLst>
            </p:cNvPr>
            <p:cNvSpPr/>
            <p:nvPr/>
          </p:nvSpPr>
          <p:spPr bwMode="auto">
            <a:xfrm>
              <a:off x="4723297" y="2220905"/>
              <a:ext cx="105445" cy="64226"/>
            </a:xfrm>
            <a:custGeom>
              <a:avLst/>
              <a:gdLst>
                <a:gd name="T0" fmla="*/ 21 w 53"/>
                <a:gd name="T1" fmla="*/ 0 h 32"/>
                <a:gd name="T2" fmla="*/ 0 w 53"/>
                <a:gd name="T3" fmla="*/ 0 h 32"/>
                <a:gd name="T4" fmla="*/ 0 w 53"/>
                <a:gd name="T5" fmla="*/ 0 h 32"/>
                <a:gd name="T6" fmla="*/ 21 w 53"/>
                <a:gd name="T7" fmla="*/ 0 h 32"/>
                <a:gd name="T8" fmla="*/ 53 w 53"/>
                <a:gd name="T9" fmla="*/ 32 h 32"/>
                <a:gd name="T10" fmla="*/ 53 w 53"/>
                <a:gd name="T11" fmla="*/ 32 h 32"/>
                <a:gd name="T12" fmla="*/ 21 w 53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32">
                  <a:moveTo>
                    <a:pt x="2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8" y="0"/>
                    <a:pt x="53" y="14"/>
                    <a:pt x="53" y="32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14"/>
                    <a:pt x="38" y="0"/>
                    <a:pt x="21" y="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śļíḓê">
              <a:extLst>
                <a:ext uri="{FF2B5EF4-FFF2-40B4-BE49-F238E27FC236}">
                  <a16:creationId xmlns:a16="http://schemas.microsoft.com/office/drawing/2014/main" xmlns="" id="{81D37238-1AA1-42D4-BE3C-E5D2E2BFF465}"/>
                </a:ext>
              </a:extLst>
            </p:cNvPr>
            <p:cNvSpPr/>
            <p:nvPr/>
          </p:nvSpPr>
          <p:spPr bwMode="auto">
            <a:xfrm>
              <a:off x="4723297" y="2220905"/>
              <a:ext cx="105445" cy="314419"/>
            </a:xfrm>
            <a:custGeom>
              <a:avLst/>
              <a:gdLst>
                <a:gd name="T0" fmla="*/ 21 w 53"/>
                <a:gd name="T1" fmla="*/ 0 h 158"/>
                <a:gd name="T2" fmla="*/ 0 w 53"/>
                <a:gd name="T3" fmla="*/ 0 h 158"/>
                <a:gd name="T4" fmla="*/ 4 w 53"/>
                <a:gd name="T5" fmla="*/ 6 h 158"/>
                <a:gd name="T6" fmla="*/ 18 w 53"/>
                <a:gd name="T7" fmla="*/ 6 h 158"/>
                <a:gd name="T8" fmla="*/ 47 w 53"/>
                <a:gd name="T9" fmla="*/ 35 h 158"/>
                <a:gd name="T10" fmla="*/ 47 w 53"/>
                <a:gd name="T11" fmla="*/ 158 h 158"/>
                <a:gd name="T12" fmla="*/ 53 w 53"/>
                <a:gd name="T13" fmla="*/ 139 h 158"/>
                <a:gd name="T14" fmla="*/ 53 w 53"/>
                <a:gd name="T15" fmla="*/ 32 h 158"/>
                <a:gd name="T16" fmla="*/ 21 w 53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158">
                  <a:moveTo>
                    <a:pt x="2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3" y="4"/>
                    <a:pt x="4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34" y="6"/>
                    <a:pt x="47" y="19"/>
                    <a:pt x="47" y="35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9" y="152"/>
                    <a:pt x="51" y="146"/>
                    <a:pt x="53" y="139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14"/>
                    <a:pt x="38" y="0"/>
                    <a:pt x="21" y="0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ŝliḍé">
              <a:extLst>
                <a:ext uri="{FF2B5EF4-FFF2-40B4-BE49-F238E27FC236}">
                  <a16:creationId xmlns:a16="http://schemas.microsoft.com/office/drawing/2014/main" xmlns="" id="{DD36AEA9-AC2E-4C95-8552-B4CCC1389EAB}"/>
                </a:ext>
              </a:extLst>
            </p:cNvPr>
            <p:cNvSpPr/>
            <p:nvPr/>
          </p:nvSpPr>
          <p:spPr bwMode="auto">
            <a:xfrm>
              <a:off x="4730966" y="2233367"/>
              <a:ext cx="85316" cy="362348"/>
            </a:xfrm>
            <a:custGeom>
              <a:avLst/>
              <a:gdLst>
                <a:gd name="T0" fmla="*/ 14 w 43"/>
                <a:gd name="T1" fmla="*/ 0 h 182"/>
                <a:gd name="T2" fmla="*/ 0 w 43"/>
                <a:gd name="T3" fmla="*/ 0 h 182"/>
                <a:gd name="T4" fmla="*/ 33 w 43"/>
                <a:gd name="T5" fmla="*/ 182 h 182"/>
                <a:gd name="T6" fmla="*/ 43 w 43"/>
                <a:gd name="T7" fmla="*/ 152 h 182"/>
                <a:gd name="T8" fmla="*/ 43 w 43"/>
                <a:gd name="T9" fmla="*/ 29 h 182"/>
                <a:gd name="T10" fmla="*/ 14 w 43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82">
                  <a:moveTo>
                    <a:pt x="1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7" y="53"/>
                    <a:pt x="40" y="117"/>
                    <a:pt x="33" y="182"/>
                  </a:cubicBezTo>
                  <a:cubicBezTo>
                    <a:pt x="37" y="172"/>
                    <a:pt x="40" y="162"/>
                    <a:pt x="43" y="152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13"/>
                    <a:pt x="30" y="0"/>
                    <a:pt x="14" y="0"/>
                  </a:cubicBezTo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ísḻîḑé">
              <a:extLst>
                <a:ext uri="{FF2B5EF4-FFF2-40B4-BE49-F238E27FC236}">
                  <a16:creationId xmlns:a16="http://schemas.microsoft.com/office/drawing/2014/main" xmlns="" id="{48BE746D-268D-4886-8FA7-BCB9071BF5A4}"/>
                </a:ext>
              </a:extLst>
            </p:cNvPr>
            <p:cNvSpPr/>
            <p:nvPr/>
          </p:nvSpPr>
          <p:spPr bwMode="auto">
            <a:xfrm>
              <a:off x="3659261" y="2220905"/>
              <a:ext cx="103528" cy="95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šļîďê">
              <a:extLst>
                <a:ext uri="{FF2B5EF4-FFF2-40B4-BE49-F238E27FC236}">
                  <a16:creationId xmlns:a16="http://schemas.microsoft.com/office/drawing/2014/main" xmlns="" id="{38B0F125-63E9-4FF7-85DD-DE8687C4B619}"/>
                </a:ext>
              </a:extLst>
            </p:cNvPr>
            <p:cNvSpPr/>
            <p:nvPr/>
          </p:nvSpPr>
          <p:spPr bwMode="auto">
            <a:xfrm>
              <a:off x="3659261" y="2220905"/>
              <a:ext cx="103528" cy="9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ṥḷïḓè">
              <a:extLst>
                <a:ext uri="{FF2B5EF4-FFF2-40B4-BE49-F238E27FC236}">
                  <a16:creationId xmlns:a16="http://schemas.microsoft.com/office/drawing/2014/main" xmlns="" id="{4AC4A882-54EF-4A3A-90AC-34424745EE63}"/>
                </a:ext>
              </a:extLst>
            </p:cNvPr>
            <p:cNvSpPr/>
            <p:nvPr/>
          </p:nvSpPr>
          <p:spPr bwMode="auto">
            <a:xfrm>
              <a:off x="3655426" y="2220905"/>
              <a:ext cx="1173316" cy="1599889"/>
            </a:xfrm>
            <a:custGeom>
              <a:avLst/>
              <a:gdLst>
                <a:gd name="T0" fmla="*/ 589 w 589"/>
                <a:gd name="T1" fmla="*/ 636 h 804"/>
                <a:gd name="T2" fmla="*/ 583 w 589"/>
                <a:gd name="T3" fmla="*/ 651 h 804"/>
                <a:gd name="T4" fmla="*/ 583 w 589"/>
                <a:gd name="T5" fmla="*/ 804 h 804"/>
                <a:gd name="T6" fmla="*/ 589 w 589"/>
                <a:gd name="T7" fmla="*/ 798 h 804"/>
                <a:gd name="T8" fmla="*/ 589 w 589"/>
                <a:gd name="T9" fmla="*/ 636 h 804"/>
                <a:gd name="T10" fmla="*/ 54 w 589"/>
                <a:gd name="T11" fmla="*/ 0 h 804"/>
                <a:gd name="T12" fmla="*/ 2 w 589"/>
                <a:gd name="T13" fmla="*/ 0 h 804"/>
                <a:gd name="T14" fmla="*/ 2 w 589"/>
                <a:gd name="T15" fmla="*/ 0 h 804"/>
                <a:gd name="T16" fmla="*/ 0 w 589"/>
                <a:gd name="T17" fmla="*/ 6 h 804"/>
                <a:gd name="T18" fmla="*/ 52 w 589"/>
                <a:gd name="T19" fmla="*/ 6 h 804"/>
                <a:gd name="T20" fmla="*/ 54 w 589"/>
                <a:gd name="T2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9" h="804">
                  <a:moveTo>
                    <a:pt x="589" y="636"/>
                  </a:moveTo>
                  <a:cubicBezTo>
                    <a:pt x="587" y="641"/>
                    <a:pt x="585" y="646"/>
                    <a:pt x="583" y="651"/>
                  </a:cubicBezTo>
                  <a:cubicBezTo>
                    <a:pt x="583" y="804"/>
                    <a:pt x="583" y="804"/>
                    <a:pt x="583" y="804"/>
                  </a:cubicBezTo>
                  <a:cubicBezTo>
                    <a:pt x="585" y="802"/>
                    <a:pt x="587" y="800"/>
                    <a:pt x="589" y="798"/>
                  </a:cubicBezTo>
                  <a:cubicBezTo>
                    <a:pt x="589" y="636"/>
                    <a:pt x="589" y="636"/>
                    <a:pt x="589" y="636"/>
                  </a:cubicBezTo>
                  <a:moveTo>
                    <a:pt x="5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2"/>
                    <a:pt x="1" y="4"/>
                    <a:pt x="0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4"/>
                    <a:pt x="53" y="2"/>
                    <a:pt x="54" y="0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ïṡḷîdè">
              <a:extLst>
                <a:ext uri="{FF2B5EF4-FFF2-40B4-BE49-F238E27FC236}">
                  <a16:creationId xmlns:a16="http://schemas.microsoft.com/office/drawing/2014/main" xmlns="" id="{48CE5962-E785-4102-BC47-F15FDFB72C63}"/>
                </a:ext>
              </a:extLst>
            </p:cNvPr>
            <p:cNvSpPr/>
            <p:nvPr/>
          </p:nvSpPr>
          <p:spPr bwMode="auto">
            <a:xfrm>
              <a:off x="3607497" y="2233367"/>
              <a:ext cx="1208785" cy="1687121"/>
            </a:xfrm>
            <a:custGeom>
              <a:avLst/>
              <a:gdLst>
                <a:gd name="T0" fmla="*/ 607 w 607"/>
                <a:gd name="T1" fmla="*/ 645 h 848"/>
                <a:gd name="T2" fmla="*/ 531 w 607"/>
                <a:gd name="T3" fmla="*/ 755 h 848"/>
                <a:gd name="T4" fmla="*/ 531 w 607"/>
                <a:gd name="T5" fmla="*/ 848 h 848"/>
                <a:gd name="T6" fmla="*/ 607 w 607"/>
                <a:gd name="T7" fmla="*/ 798 h 848"/>
                <a:gd name="T8" fmla="*/ 607 w 607"/>
                <a:gd name="T9" fmla="*/ 645 h 848"/>
                <a:gd name="T10" fmla="*/ 76 w 607"/>
                <a:gd name="T11" fmla="*/ 0 h 848"/>
                <a:gd name="T12" fmla="*/ 24 w 607"/>
                <a:gd name="T13" fmla="*/ 0 h 848"/>
                <a:gd name="T14" fmla="*/ 0 w 607"/>
                <a:gd name="T15" fmla="*/ 97 h 848"/>
                <a:gd name="T16" fmla="*/ 44 w 607"/>
                <a:gd name="T17" fmla="*/ 97 h 848"/>
                <a:gd name="T18" fmla="*/ 46 w 607"/>
                <a:gd name="T19" fmla="*/ 89 h 848"/>
                <a:gd name="T20" fmla="*/ 57 w 607"/>
                <a:gd name="T21" fmla="*/ 67 h 848"/>
                <a:gd name="T22" fmla="*/ 76 w 607"/>
                <a:gd name="T23" fmla="*/ 0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848">
                  <a:moveTo>
                    <a:pt x="607" y="645"/>
                  </a:moveTo>
                  <a:cubicBezTo>
                    <a:pt x="587" y="704"/>
                    <a:pt x="561" y="754"/>
                    <a:pt x="531" y="755"/>
                  </a:cubicBezTo>
                  <a:cubicBezTo>
                    <a:pt x="531" y="848"/>
                    <a:pt x="531" y="848"/>
                    <a:pt x="531" y="848"/>
                  </a:cubicBezTo>
                  <a:cubicBezTo>
                    <a:pt x="557" y="847"/>
                    <a:pt x="583" y="830"/>
                    <a:pt x="607" y="798"/>
                  </a:cubicBezTo>
                  <a:cubicBezTo>
                    <a:pt x="607" y="645"/>
                    <a:pt x="607" y="645"/>
                    <a:pt x="607" y="645"/>
                  </a:cubicBezTo>
                  <a:moveTo>
                    <a:pt x="76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4" y="30"/>
                    <a:pt x="7" y="62"/>
                    <a:pt x="0" y="97"/>
                  </a:cubicBezTo>
                  <a:cubicBezTo>
                    <a:pt x="44" y="97"/>
                    <a:pt x="44" y="97"/>
                    <a:pt x="44" y="97"/>
                  </a:cubicBezTo>
                  <a:cubicBezTo>
                    <a:pt x="46" y="89"/>
                    <a:pt x="46" y="89"/>
                    <a:pt x="46" y="89"/>
                  </a:cubicBezTo>
                  <a:cubicBezTo>
                    <a:pt x="48" y="81"/>
                    <a:pt x="52" y="73"/>
                    <a:pt x="57" y="67"/>
                  </a:cubicBezTo>
                  <a:cubicBezTo>
                    <a:pt x="63" y="44"/>
                    <a:pt x="69" y="21"/>
                    <a:pt x="76" y="0"/>
                  </a:cubicBezTo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sļiďê">
              <a:extLst>
                <a:ext uri="{FF2B5EF4-FFF2-40B4-BE49-F238E27FC236}">
                  <a16:creationId xmlns:a16="http://schemas.microsoft.com/office/drawing/2014/main" xmlns="" id="{C2510737-47C2-4C6A-98DB-C6C6E1D31902}"/>
                </a:ext>
              </a:extLst>
            </p:cNvPr>
            <p:cNvSpPr/>
            <p:nvPr/>
          </p:nvSpPr>
          <p:spPr bwMode="auto">
            <a:xfrm>
              <a:off x="3594077" y="2426044"/>
              <a:ext cx="1070746" cy="1494445"/>
            </a:xfrm>
            <a:custGeom>
              <a:avLst/>
              <a:gdLst>
                <a:gd name="T0" fmla="*/ 485 w 538"/>
                <a:gd name="T1" fmla="*/ 611 h 751"/>
                <a:gd name="T2" fmla="*/ 485 w 538"/>
                <a:gd name="T3" fmla="*/ 730 h 751"/>
                <a:gd name="T4" fmla="*/ 536 w 538"/>
                <a:gd name="T5" fmla="*/ 751 h 751"/>
                <a:gd name="T6" fmla="*/ 538 w 538"/>
                <a:gd name="T7" fmla="*/ 751 h 751"/>
                <a:gd name="T8" fmla="*/ 538 w 538"/>
                <a:gd name="T9" fmla="*/ 658 h 751"/>
                <a:gd name="T10" fmla="*/ 536 w 538"/>
                <a:gd name="T11" fmla="*/ 658 h 751"/>
                <a:gd name="T12" fmla="*/ 485 w 538"/>
                <a:gd name="T13" fmla="*/ 611 h 751"/>
                <a:gd name="T14" fmla="*/ 51 w 538"/>
                <a:gd name="T15" fmla="*/ 0 h 751"/>
                <a:gd name="T16" fmla="*/ 7 w 538"/>
                <a:gd name="T17" fmla="*/ 0 h 751"/>
                <a:gd name="T18" fmla="*/ 6 w 538"/>
                <a:gd name="T19" fmla="*/ 6 h 751"/>
                <a:gd name="T20" fmla="*/ 0 w 538"/>
                <a:gd name="T21" fmla="*/ 52 h 751"/>
                <a:gd name="T22" fmla="*/ 44 w 538"/>
                <a:gd name="T23" fmla="*/ 52 h 751"/>
                <a:gd name="T24" fmla="*/ 44 w 538"/>
                <a:gd name="T25" fmla="*/ 38 h 751"/>
                <a:gd name="T26" fmla="*/ 51 w 538"/>
                <a:gd name="T27" fmla="*/ 0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8" h="751">
                  <a:moveTo>
                    <a:pt x="485" y="611"/>
                  </a:moveTo>
                  <a:cubicBezTo>
                    <a:pt x="485" y="730"/>
                    <a:pt x="485" y="730"/>
                    <a:pt x="485" y="730"/>
                  </a:cubicBezTo>
                  <a:cubicBezTo>
                    <a:pt x="502" y="744"/>
                    <a:pt x="519" y="751"/>
                    <a:pt x="536" y="751"/>
                  </a:cubicBezTo>
                  <a:cubicBezTo>
                    <a:pt x="536" y="751"/>
                    <a:pt x="537" y="751"/>
                    <a:pt x="538" y="751"/>
                  </a:cubicBezTo>
                  <a:cubicBezTo>
                    <a:pt x="538" y="658"/>
                    <a:pt x="538" y="658"/>
                    <a:pt x="538" y="658"/>
                  </a:cubicBezTo>
                  <a:cubicBezTo>
                    <a:pt x="537" y="658"/>
                    <a:pt x="537" y="658"/>
                    <a:pt x="536" y="658"/>
                  </a:cubicBezTo>
                  <a:cubicBezTo>
                    <a:pt x="520" y="658"/>
                    <a:pt x="503" y="644"/>
                    <a:pt x="485" y="611"/>
                  </a:cubicBezTo>
                  <a:moveTo>
                    <a:pt x="51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7" y="2"/>
                    <a:pt x="6" y="4"/>
                    <a:pt x="6" y="6"/>
                  </a:cubicBezTo>
                  <a:cubicBezTo>
                    <a:pt x="3" y="22"/>
                    <a:pt x="1" y="37"/>
                    <a:pt x="0" y="52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3" y="47"/>
                    <a:pt x="43" y="42"/>
                    <a:pt x="44" y="38"/>
                  </a:cubicBezTo>
                  <a:cubicBezTo>
                    <a:pt x="51" y="0"/>
                    <a:pt x="51" y="0"/>
                    <a:pt x="51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šļîḓè">
              <a:extLst>
                <a:ext uri="{FF2B5EF4-FFF2-40B4-BE49-F238E27FC236}">
                  <a16:creationId xmlns:a16="http://schemas.microsoft.com/office/drawing/2014/main" xmlns="" id="{AA51CBDD-8D29-4461-A844-95E376E3E523}"/>
                </a:ext>
              </a:extLst>
            </p:cNvPr>
            <p:cNvSpPr/>
            <p:nvPr/>
          </p:nvSpPr>
          <p:spPr bwMode="auto">
            <a:xfrm>
              <a:off x="3592159" y="2529572"/>
              <a:ext cx="967220" cy="1348738"/>
            </a:xfrm>
            <a:custGeom>
              <a:avLst/>
              <a:gdLst>
                <a:gd name="T0" fmla="*/ 479 w 486"/>
                <a:gd name="T1" fmla="*/ 544 h 678"/>
                <a:gd name="T2" fmla="*/ 479 w 486"/>
                <a:gd name="T3" fmla="*/ 672 h 678"/>
                <a:gd name="T4" fmla="*/ 486 w 486"/>
                <a:gd name="T5" fmla="*/ 678 h 678"/>
                <a:gd name="T6" fmla="*/ 486 w 486"/>
                <a:gd name="T7" fmla="*/ 559 h 678"/>
                <a:gd name="T8" fmla="*/ 479 w 486"/>
                <a:gd name="T9" fmla="*/ 544 h 678"/>
                <a:gd name="T10" fmla="*/ 45 w 486"/>
                <a:gd name="T11" fmla="*/ 0 h 678"/>
                <a:gd name="T12" fmla="*/ 1 w 486"/>
                <a:gd name="T13" fmla="*/ 0 h 678"/>
                <a:gd name="T14" fmla="*/ 0 w 486"/>
                <a:gd name="T15" fmla="*/ 8 h 678"/>
                <a:gd name="T16" fmla="*/ 47 w 486"/>
                <a:gd name="T17" fmla="*/ 8 h 678"/>
                <a:gd name="T18" fmla="*/ 45 w 486"/>
                <a:gd name="T1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6" h="678">
                  <a:moveTo>
                    <a:pt x="479" y="544"/>
                  </a:moveTo>
                  <a:cubicBezTo>
                    <a:pt x="479" y="672"/>
                    <a:pt x="479" y="672"/>
                    <a:pt x="479" y="672"/>
                  </a:cubicBezTo>
                  <a:cubicBezTo>
                    <a:pt x="481" y="674"/>
                    <a:pt x="484" y="676"/>
                    <a:pt x="486" y="678"/>
                  </a:cubicBezTo>
                  <a:cubicBezTo>
                    <a:pt x="486" y="559"/>
                    <a:pt x="486" y="559"/>
                    <a:pt x="486" y="559"/>
                  </a:cubicBezTo>
                  <a:cubicBezTo>
                    <a:pt x="484" y="554"/>
                    <a:pt x="481" y="549"/>
                    <a:pt x="479" y="544"/>
                  </a:cubicBezTo>
                  <a:moveTo>
                    <a:pt x="45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6" y="5"/>
                    <a:pt x="45" y="2"/>
                    <a:pt x="45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ṡļîḍé">
              <a:extLst>
                <a:ext uri="{FF2B5EF4-FFF2-40B4-BE49-F238E27FC236}">
                  <a16:creationId xmlns:a16="http://schemas.microsoft.com/office/drawing/2014/main" xmlns="" id="{E3861408-9625-4030-964F-E3BBAAC35969}"/>
                </a:ext>
              </a:extLst>
            </p:cNvPr>
            <p:cNvSpPr/>
            <p:nvPr/>
          </p:nvSpPr>
          <p:spPr bwMode="auto">
            <a:xfrm>
              <a:off x="2207954" y="2913967"/>
              <a:ext cx="587617" cy="162960"/>
            </a:xfrm>
            <a:custGeom>
              <a:avLst/>
              <a:gdLst>
                <a:gd name="T0" fmla="*/ 2 w 295"/>
                <a:gd name="T1" fmla="*/ 0 h 82"/>
                <a:gd name="T2" fmla="*/ 0 w 295"/>
                <a:gd name="T3" fmla="*/ 7 h 82"/>
                <a:gd name="T4" fmla="*/ 285 w 295"/>
                <a:gd name="T5" fmla="*/ 82 h 82"/>
                <a:gd name="T6" fmla="*/ 295 w 295"/>
                <a:gd name="T7" fmla="*/ 72 h 82"/>
                <a:gd name="T8" fmla="*/ 2 w 295"/>
                <a:gd name="T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5" h="82">
                  <a:moveTo>
                    <a:pt x="2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285" y="82"/>
                    <a:pt x="285" y="82"/>
                    <a:pt x="285" y="82"/>
                  </a:cubicBezTo>
                  <a:cubicBezTo>
                    <a:pt x="288" y="79"/>
                    <a:pt x="292" y="75"/>
                    <a:pt x="295" y="72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567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íšľïďè">
              <a:extLst>
                <a:ext uri="{FF2B5EF4-FFF2-40B4-BE49-F238E27FC236}">
                  <a16:creationId xmlns:a16="http://schemas.microsoft.com/office/drawing/2014/main" xmlns="" id="{53A95D93-5E17-4F10-8E54-BDFF936E306F}"/>
                </a:ext>
              </a:extLst>
            </p:cNvPr>
            <p:cNvSpPr/>
            <p:nvPr/>
          </p:nvSpPr>
          <p:spPr bwMode="auto">
            <a:xfrm>
              <a:off x="2775440" y="2545867"/>
              <a:ext cx="1770518" cy="1789692"/>
            </a:xfrm>
            <a:custGeom>
              <a:avLst/>
              <a:gdLst>
                <a:gd name="T0" fmla="*/ 457 w 889"/>
                <a:gd name="T1" fmla="*/ 0 h 900"/>
                <a:gd name="T2" fmla="*/ 410 w 889"/>
                <a:gd name="T3" fmla="*/ 0 h 900"/>
                <a:gd name="T4" fmla="*/ 569 w 889"/>
                <a:gd name="T5" fmla="*/ 303 h 900"/>
                <a:gd name="T6" fmla="*/ 569 w 889"/>
                <a:gd name="T7" fmla="*/ 323 h 900"/>
                <a:gd name="T8" fmla="*/ 568 w 889"/>
                <a:gd name="T9" fmla="*/ 359 h 900"/>
                <a:gd name="T10" fmla="*/ 424 w 889"/>
                <a:gd name="T11" fmla="*/ 396 h 900"/>
                <a:gd name="T12" fmla="*/ 314 w 889"/>
                <a:gd name="T13" fmla="*/ 581 h 900"/>
                <a:gd name="T14" fmla="*/ 178 w 889"/>
                <a:gd name="T15" fmla="*/ 326 h 900"/>
                <a:gd name="T16" fmla="*/ 174 w 889"/>
                <a:gd name="T17" fmla="*/ 327 h 900"/>
                <a:gd name="T18" fmla="*/ 167 w 889"/>
                <a:gd name="T19" fmla="*/ 312 h 900"/>
                <a:gd name="T20" fmla="*/ 188 w 889"/>
                <a:gd name="T21" fmla="*/ 317 h 900"/>
                <a:gd name="T22" fmla="*/ 192 w 889"/>
                <a:gd name="T23" fmla="*/ 302 h 900"/>
                <a:gd name="T24" fmla="*/ 148 w 889"/>
                <a:gd name="T25" fmla="*/ 291 h 900"/>
                <a:gd name="T26" fmla="*/ 98 w 889"/>
                <a:gd name="T27" fmla="*/ 270 h 900"/>
                <a:gd name="T28" fmla="*/ 97 w 889"/>
                <a:gd name="T29" fmla="*/ 270 h 900"/>
                <a:gd name="T30" fmla="*/ 85 w 889"/>
                <a:gd name="T31" fmla="*/ 275 h 900"/>
                <a:gd name="T32" fmla="*/ 10 w 889"/>
                <a:gd name="T33" fmla="*/ 257 h 900"/>
                <a:gd name="T34" fmla="*/ 0 w 889"/>
                <a:gd name="T35" fmla="*/ 267 h 900"/>
                <a:gd name="T36" fmla="*/ 76 w 889"/>
                <a:gd name="T37" fmla="*/ 287 h 900"/>
                <a:gd name="T38" fmla="*/ 79 w 889"/>
                <a:gd name="T39" fmla="*/ 323 h 900"/>
                <a:gd name="T40" fmla="*/ 112 w 889"/>
                <a:gd name="T41" fmla="*/ 345 h 900"/>
                <a:gd name="T42" fmla="*/ 109 w 889"/>
                <a:gd name="T43" fmla="*/ 346 h 900"/>
                <a:gd name="T44" fmla="*/ 310 w 889"/>
                <a:gd name="T45" fmla="*/ 674 h 900"/>
                <a:gd name="T46" fmla="*/ 437 w 889"/>
                <a:gd name="T47" fmla="*/ 556 h 900"/>
                <a:gd name="T48" fmla="*/ 451 w 889"/>
                <a:gd name="T49" fmla="*/ 732 h 900"/>
                <a:gd name="T50" fmla="*/ 405 w 889"/>
                <a:gd name="T51" fmla="*/ 900 h 900"/>
                <a:gd name="T52" fmla="*/ 847 w 889"/>
                <a:gd name="T53" fmla="*/ 900 h 900"/>
                <a:gd name="T54" fmla="*/ 789 w 889"/>
                <a:gd name="T55" fmla="*/ 745 h 900"/>
                <a:gd name="T56" fmla="*/ 822 w 889"/>
                <a:gd name="T57" fmla="*/ 554 h 900"/>
                <a:gd name="T58" fmla="*/ 889 w 889"/>
                <a:gd name="T59" fmla="*/ 664 h 900"/>
                <a:gd name="T60" fmla="*/ 889 w 889"/>
                <a:gd name="T61" fmla="*/ 536 h 900"/>
                <a:gd name="T62" fmla="*/ 846 w 889"/>
                <a:gd name="T63" fmla="*/ 412 h 900"/>
                <a:gd name="T64" fmla="*/ 726 w 889"/>
                <a:gd name="T65" fmla="*/ 373 h 900"/>
                <a:gd name="T66" fmla="*/ 661 w 889"/>
                <a:gd name="T67" fmla="*/ 497 h 900"/>
                <a:gd name="T68" fmla="*/ 607 w 889"/>
                <a:gd name="T69" fmla="*/ 350 h 900"/>
                <a:gd name="T70" fmla="*/ 610 w 889"/>
                <a:gd name="T71" fmla="*/ 295 h 900"/>
                <a:gd name="T72" fmla="*/ 460 w 889"/>
                <a:gd name="T73" fmla="*/ 7 h 900"/>
                <a:gd name="T74" fmla="*/ 457 w 889"/>
                <a:gd name="T75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89" h="900">
                  <a:moveTo>
                    <a:pt x="457" y="0"/>
                  </a:moveTo>
                  <a:cubicBezTo>
                    <a:pt x="410" y="0"/>
                    <a:pt x="410" y="0"/>
                    <a:pt x="410" y="0"/>
                  </a:cubicBezTo>
                  <a:cubicBezTo>
                    <a:pt x="400" y="139"/>
                    <a:pt x="456" y="259"/>
                    <a:pt x="569" y="303"/>
                  </a:cubicBezTo>
                  <a:cubicBezTo>
                    <a:pt x="569" y="323"/>
                    <a:pt x="569" y="323"/>
                    <a:pt x="569" y="323"/>
                  </a:cubicBezTo>
                  <a:cubicBezTo>
                    <a:pt x="568" y="359"/>
                    <a:pt x="568" y="359"/>
                    <a:pt x="568" y="359"/>
                  </a:cubicBezTo>
                  <a:cubicBezTo>
                    <a:pt x="424" y="396"/>
                    <a:pt x="424" y="396"/>
                    <a:pt x="424" y="396"/>
                  </a:cubicBezTo>
                  <a:cubicBezTo>
                    <a:pt x="385" y="532"/>
                    <a:pt x="348" y="581"/>
                    <a:pt x="314" y="581"/>
                  </a:cubicBezTo>
                  <a:cubicBezTo>
                    <a:pt x="250" y="581"/>
                    <a:pt x="199" y="412"/>
                    <a:pt x="178" y="326"/>
                  </a:cubicBezTo>
                  <a:cubicBezTo>
                    <a:pt x="174" y="327"/>
                    <a:pt x="174" y="327"/>
                    <a:pt x="174" y="327"/>
                  </a:cubicBezTo>
                  <a:cubicBezTo>
                    <a:pt x="173" y="322"/>
                    <a:pt x="170" y="317"/>
                    <a:pt x="167" y="312"/>
                  </a:cubicBezTo>
                  <a:cubicBezTo>
                    <a:pt x="188" y="317"/>
                    <a:pt x="188" y="317"/>
                    <a:pt x="188" y="317"/>
                  </a:cubicBezTo>
                  <a:cubicBezTo>
                    <a:pt x="192" y="302"/>
                    <a:pt x="192" y="302"/>
                    <a:pt x="192" y="302"/>
                  </a:cubicBezTo>
                  <a:cubicBezTo>
                    <a:pt x="148" y="291"/>
                    <a:pt x="148" y="291"/>
                    <a:pt x="148" y="291"/>
                  </a:cubicBezTo>
                  <a:cubicBezTo>
                    <a:pt x="133" y="279"/>
                    <a:pt x="115" y="270"/>
                    <a:pt x="98" y="270"/>
                  </a:cubicBezTo>
                  <a:cubicBezTo>
                    <a:pt x="98" y="270"/>
                    <a:pt x="97" y="270"/>
                    <a:pt x="97" y="270"/>
                  </a:cubicBezTo>
                  <a:cubicBezTo>
                    <a:pt x="92" y="270"/>
                    <a:pt x="88" y="272"/>
                    <a:pt x="85" y="275"/>
                  </a:cubicBezTo>
                  <a:cubicBezTo>
                    <a:pt x="10" y="257"/>
                    <a:pt x="10" y="257"/>
                    <a:pt x="10" y="257"/>
                  </a:cubicBezTo>
                  <a:cubicBezTo>
                    <a:pt x="7" y="260"/>
                    <a:pt x="3" y="264"/>
                    <a:pt x="0" y="267"/>
                  </a:cubicBezTo>
                  <a:cubicBezTo>
                    <a:pt x="76" y="287"/>
                    <a:pt x="76" y="287"/>
                    <a:pt x="76" y="287"/>
                  </a:cubicBezTo>
                  <a:cubicBezTo>
                    <a:pt x="70" y="299"/>
                    <a:pt x="70" y="314"/>
                    <a:pt x="79" y="323"/>
                  </a:cubicBezTo>
                  <a:cubicBezTo>
                    <a:pt x="91" y="332"/>
                    <a:pt x="106" y="338"/>
                    <a:pt x="112" y="345"/>
                  </a:cubicBezTo>
                  <a:cubicBezTo>
                    <a:pt x="109" y="346"/>
                    <a:pt x="109" y="346"/>
                    <a:pt x="109" y="346"/>
                  </a:cubicBezTo>
                  <a:cubicBezTo>
                    <a:pt x="157" y="559"/>
                    <a:pt x="233" y="674"/>
                    <a:pt x="310" y="674"/>
                  </a:cubicBezTo>
                  <a:cubicBezTo>
                    <a:pt x="354" y="674"/>
                    <a:pt x="398" y="636"/>
                    <a:pt x="437" y="556"/>
                  </a:cubicBezTo>
                  <a:cubicBezTo>
                    <a:pt x="451" y="732"/>
                    <a:pt x="451" y="732"/>
                    <a:pt x="451" y="732"/>
                  </a:cubicBezTo>
                  <a:cubicBezTo>
                    <a:pt x="405" y="900"/>
                    <a:pt x="405" y="900"/>
                    <a:pt x="405" y="900"/>
                  </a:cubicBezTo>
                  <a:cubicBezTo>
                    <a:pt x="847" y="900"/>
                    <a:pt x="847" y="900"/>
                    <a:pt x="847" y="900"/>
                  </a:cubicBezTo>
                  <a:cubicBezTo>
                    <a:pt x="789" y="745"/>
                    <a:pt x="789" y="745"/>
                    <a:pt x="789" y="745"/>
                  </a:cubicBezTo>
                  <a:cubicBezTo>
                    <a:pt x="822" y="554"/>
                    <a:pt x="822" y="554"/>
                    <a:pt x="822" y="554"/>
                  </a:cubicBezTo>
                  <a:cubicBezTo>
                    <a:pt x="843" y="605"/>
                    <a:pt x="865" y="641"/>
                    <a:pt x="889" y="664"/>
                  </a:cubicBezTo>
                  <a:cubicBezTo>
                    <a:pt x="889" y="536"/>
                    <a:pt x="889" y="536"/>
                    <a:pt x="889" y="536"/>
                  </a:cubicBezTo>
                  <a:cubicBezTo>
                    <a:pt x="875" y="507"/>
                    <a:pt x="861" y="467"/>
                    <a:pt x="846" y="412"/>
                  </a:cubicBezTo>
                  <a:cubicBezTo>
                    <a:pt x="726" y="373"/>
                    <a:pt x="726" y="373"/>
                    <a:pt x="726" y="373"/>
                  </a:cubicBezTo>
                  <a:cubicBezTo>
                    <a:pt x="661" y="497"/>
                    <a:pt x="661" y="497"/>
                    <a:pt x="661" y="497"/>
                  </a:cubicBezTo>
                  <a:cubicBezTo>
                    <a:pt x="607" y="350"/>
                    <a:pt x="607" y="350"/>
                    <a:pt x="607" y="350"/>
                  </a:cubicBezTo>
                  <a:cubicBezTo>
                    <a:pt x="610" y="295"/>
                    <a:pt x="610" y="295"/>
                    <a:pt x="610" y="295"/>
                  </a:cubicBezTo>
                  <a:cubicBezTo>
                    <a:pt x="505" y="249"/>
                    <a:pt x="452" y="137"/>
                    <a:pt x="460" y="7"/>
                  </a:cubicBezTo>
                  <a:cubicBezTo>
                    <a:pt x="458" y="5"/>
                    <a:pt x="457" y="2"/>
                    <a:pt x="457" y="0"/>
                  </a:cubicBezTo>
                </a:path>
              </a:pathLst>
            </a:custGeom>
            <a:solidFill>
              <a:schemeClr val="accent1">
                <a:lumMod val="75000"/>
                <a:alpha val="42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ŝḻïḋe">
              <a:extLst>
                <a:ext uri="{FF2B5EF4-FFF2-40B4-BE49-F238E27FC236}">
                  <a16:creationId xmlns:a16="http://schemas.microsoft.com/office/drawing/2014/main" xmlns="" id="{553A3F86-2CED-4F91-A34B-21C1DE48BB0A}"/>
                </a:ext>
              </a:extLst>
            </p:cNvPr>
            <p:cNvSpPr/>
            <p:nvPr/>
          </p:nvSpPr>
          <p:spPr bwMode="auto">
            <a:xfrm>
              <a:off x="4816282" y="2724166"/>
              <a:ext cx="12462" cy="479296"/>
            </a:xfrm>
            <a:custGeom>
              <a:avLst/>
              <a:gdLst>
                <a:gd name="T0" fmla="*/ 6 w 6"/>
                <a:gd name="T1" fmla="*/ 0 h 241"/>
                <a:gd name="T2" fmla="*/ 2 w 6"/>
                <a:gd name="T3" fmla="*/ 7 h 241"/>
                <a:gd name="T4" fmla="*/ 0 w 6"/>
                <a:gd name="T5" fmla="*/ 10 h 241"/>
                <a:gd name="T6" fmla="*/ 0 w 6"/>
                <a:gd name="T7" fmla="*/ 235 h 241"/>
                <a:gd name="T8" fmla="*/ 6 w 6"/>
                <a:gd name="T9" fmla="*/ 241 h 241"/>
                <a:gd name="T10" fmla="*/ 6 w 6"/>
                <a:gd name="T11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41">
                  <a:moveTo>
                    <a:pt x="6" y="0"/>
                  </a:moveTo>
                  <a:cubicBezTo>
                    <a:pt x="4" y="2"/>
                    <a:pt x="3" y="5"/>
                    <a:pt x="2" y="7"/>
                  </a:cubicBezTo>
                  <a:cubicBezTo>
                    <a:pt x="2" y="8"/>
                    <a:pt x="1" y="9"/>
                    <a:pt x="0" y="10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2" y="237"/>
                    <a:pt x="4" y="239"/>
                    <a:pt x="6" y="24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iṣḻîḑè">
              <a:extLst>
                <a:ext uri="{FF2B5EF4-FFF2-40B4-BE49-F238E27FC236}">
                  <a16:creationId xmlns:a16="http://schemas.microsoft.com/office/drawing/2014/main" xmlns="" id="{B1CA873A-411F-4214-B438-DD245FDA9373}"/>
                </a:ext>
              </a:extLst>
            </p:cNvPr>
            <p:cNvSpPr/>
            <p:nvPr/>
          </p:nvSpPr>
          <p:spPr bwMode="auto">
            <a:xfrm>
              <a:off x="4716587" y="2744296"/>
              <a:ext cx="99693" cy="447662"/>
            </a:xfrm>
            <a:custGeom>
              <a:avLst/>
              <a:gdLst>
                <a:gd name="T0" fmla="*/ 50 w 50"/>
                <a:gd name="T1" fmla="*/ 0 h 225"/>
                <a:gd name="T2" fmla="*/ 50 w 50"/>
                <a:gd name="T3" fmla="*/ 225 h 225"/>
                <a:gd name="T4" fmla="*/ 50 w 50"/>
                <a:gd name="T5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225">
                  <a:moveTo>
                    <a:pt x="50" y="0"/>
                  </a:moveTo>
                  <a:cubicBezTo>
                    <a:pt x="0" y="94"/>
                    <a:pt x="11" y="175"/>
                    <a:pt x="50" y="225"/>
                  </a:cubicBezTo>
                  <a:cubicBezTo>
                    <a:pt x="50" y="0"/>
                    <a:pt x="50" y="0"/>
                    <a:pt x="50" y="0"/>
                  </a:cubicBezTo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ïş1îḋe">
              <a:extLst>
                <a:ext uri="{FF2B5EF4-FFF2-40B4-BE49-F238E27FC236}">
                  <a16:creationId xmlns:a16="http://schemas.microsoft.com/office/drawing/2014/main" xmlns="" id="{975442F4-B867-4ADE-8A72-7D918DEA2650}"/>
                </a:ext>
              </a:extLst>
            </p:cNvPr>
            <p:cNvSpPr/>
            <p:nvPr/>
          </p:nvSpPr>
          <p:spPr bwMode="auto">
            <a:xfrm>
              <a:off x="3984223" y="3005033"/>
              <a:ext cx="268405" cy="529143"/>
            </a:xfrm>
            <a:custGeom>
              <a:avLst/>
              <a:gdLst>
                <a:gd name="T0" fmla="*/ 280 w 280"/>
                <a:gd name="T1" fmla="*/ 19 h 552"/>
                <a:gd name="T2" fmla="*/ 264 w 280"/>
                <a:gd name="T3" fmla="*/ 264 h 552"/>
                <a:gd name="T4" fmla="*/ 112 w 280"/>
                <a:gd name="T5" fmla="*/ 552 h 552"/>
                <a:gd name="T6" fmla="*/ 0 w 280"/>
                <a:gd name="T7" fmla="*/ 247 h 552"/>
                <a:gd name="T8" fmla="*/ 17 w 280"/>
                <a:gd name="T9" fmla="*/ 0 h 552"/>
                <a:gd name="T10" fmla="*/ 280 w 280"/>
                <a:gd name="T11" fmla="*/ 19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552">
                  <a:moveTo>
                    <a:pt x="280" y="19"/>
                  </a:moveTo>
                  <a:lnTo>
                    <a:pt x="264" y="264"/>
                  </a:lnTo>
                  <a:lnTo>
                    <a:pt x="112" y="552"/>
                  </a:lnTo>
                  <a:lnTo>
                    <a:pt x="0" y="247"/>
                  </a:lnTo>
                  <a:lnTo>
                    <a:pt x="17" y="0"/>
                  </a:lnTo>
                  <a:lnTo>
                    <a:pt x="280" y="19"/>
                  </a:lnTo>
                  <a:close/>
                </a:path>
              </a:pathLst>
            </a:custGeom>
            <a:solidFill>
              <a:srgbClr val="FDD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ṧḷîḓè">
              <a:extLst>
                <a:ext uri="{FF2B5EF4-FFF2-40B4-BE49-F238E27FC236}">
                  <a16:creationId xmlns:a16="http://schemas.microsoft.com/office/drawing/2014/main" xmlns="" id="{B3A69F13-37A2-46B6-9235-FD46EEA4E61D}"/>
                </a:ext>
              </a:extLst>
            </p:cNvPr>
            <p:cNvSpPr/>
            <p:nvPr/>
          </p:nvSpPr>
          <p:spPr bwMode="auto">
            <a:xfrm>
              <a:off x="3984223" y="3005033"/>
              <a:ext cx="268405" cy="529143"/>
            </a:xfrm>
            <a:custGeom>
              <a:avLst/>
              <a:gdLst>
                <a:gd name="T0" fmla="*/ 280 w 280"/>
                <a:gd name="T1" fmla="*/ 19 h 552"/>
                <a:gd name="T2" fmla="*/ 264 w 280"/>
                <a:gd name="T3" fmla="*/ 264 h 552"/>
                <a:gd name="T4" fmla="*/ 112 w 280"/>
                <a:gd name="T5" fmla="*/ 552 h 552"/>
                <a:gd name="T6" fmla="*/ 0 w 280"/>
                <a:gd name="T7" fmla="*/ 247 h 552"/>
                <a:gd name="T8" fmla="*/ 17 w 280"/>
                <a:gd name="T9" fmla="*/ 0 h 552"/>
                <a:gd name="T10" fmla="*/ 280 w 280"/>
                <a:gd name="T11" fmla="*/ 19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552">
                  <a:moveTo>
                    <a:pt x="280" y="19"/>
                  </a:moveTo>
                  <a:lnTo>
                    <a:pt x="264" y="264"/>
                  </a:lnTo>
                  <a:lnTo>
                    <a:pt x="112" y="552"/>
                  </a:lnTo>
                  <a:lnTo>
                    <a:pt x="0" y="247"/>
                  </a:lnTo>
                  <a:lnTo>
                    <a:pt x="17" y="0"/>
                  </a:lnTo>
                  <a:lnTo>
                    <a:pt x="280" y="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sḻiḋè">
              <a:extLst>
                <a:ext uri="{FF2B5EF4-FFF2-40B4-BE49-F238E27FC236}">
                  <a16:creationId xmlns:a16="http://schemas.microsoft.com/office/drawing/2014/main" xmlns="" id="{F2810D6A-4C43-4DBA-8395-C577A765DDD5}"/>
                </a:ext>
              </a:extLst>
            </p:cNvPr>
            <p:cNvSpPr/>
            <p:nvPr/>
          </p:nvSpPr>
          <p:spPr bwMode="auto">
            <a:xfrm>
              <a:off x="3614207" y="3241805"/>
              <a:ext cx="919289" cy="1093753"/>
            </a:xfrm>
            <a:custGeom>
              <a:avLst/>
              <a:gdLst>
                <a:gd name="T0" fmla="*/ 959 w 959"/>
                <a:gd name="T1" fmla="*/ 131 h 1141"/>
                <a:gd name="T2" fmla="*/ 650 w 959"/>
                <a:gd name="T3" fmla="*/ 17 h 1141"/>
                <a:gd name="T4" fmla="*/ 498 w 959"/>
                <a:gd name="T5" fmla="*/ 305 h 1141"/>
                <a:gd name="T6" fmla="*/ 386 w 959"/>
                <a:gd name="T7" fmla="*/ 0 h 1141"/>
                <a:gd name="T8" fmla="*/ 85 w 959"/>
                <a:gd name="T9" fmla="*/ 66 h 1141"/>
                <a:gd name="T10" fmla="*/ 118 w 959"/>
                <a:gd name="T11" fmla="*/ 766 h 1141"/>
                <a:gd name="T12" fmla="*/ 0 w 959"/>
                <a:gd name="T13" fmla="*/ 1141 h 1141"/>
                <a:gd name="T14" fmla="*/ 928 w 959"/>
                <a:gd name="T15" fmla="*/ 1141 h 1141"/>
                <a:gd name="T16" fmla="*/ 818 w 959"/>
                <a:gd name="T17" fmla="*/ 818 h 1141"/>
                <a:gd name="T18" fmla="*/ 959 w 959"/>
                <a:gd name="T19" fmla="*/ 131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9" h="1141">
                  <a:moveTo>
                    <a:pt x="959" y="131"/>
                  </a:moveTo>
                  <a:lnTo>
                    <a:pt x="650" y="17"/>
                  </a:lnTo>
                  <a:lnTo>
                    <a:pt x="498" y="305"/>
                  </a:lnTo>
                  <a:lnTo>
                    <a:pt x="386" y="0"/>
                  </a:lnTo>
                  <a:lnTo>
                    <a:pt x="85" y="66"/>
                  </a:lnTo>
                  <a:lnTo>
                    <a:pt x="118" y="766"/>
                  </a:lnTo>
                  <a:lnTo>
                    <a:pt x="0" y="1141"/>
                  </a:lnTo>
                  <a:lnTo>
                    <a:pt x="928" y="1141"/>
                  </a:lnTo>
                  <a:lnTo>
                    <a:pt x="818" y="818"/>
                  </a:lnTo>
                  <a:lnTo>
                    <a:pt x="959" y="13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slíḋe">
              <a:extLst>
                <a:ext uri="{FF2B5EF4-FFF2-40B4-BE49-F238E27FC236}">
                  <a16:creationId xmlns:a16="http://schemas.microsoft.com/office/drawing/2014/main" xmlns="" id="{CA6BF20C-B28D-474B-898E-C31A9A88E782}"/>
                </a:ext>
              </a:extLst>
            </p:cNvPr>
            <p:cNvSpPr/>
            <p:nvPr/>
          </p:nvSpPr>
          <p:spPr bwMode="auto">
            <a:xfrm>
              <a:off x="4241126" y="3171828"/>
              <a:ext cx="1917" cy="23965"/>
            </a:xfrm>
            <a:custGeom>
              <a:avLst/>
              <a:gdLst>
                <a:gd name="T0" fmla="*/ 1 w 1"/>
                <a:gd name="T1" fmla="*/ 0 h 12"/>
                <a:gd name="T2" fmla="*/ 1 w 1"/>
                <a:gd name="T3" fmla="*/ 0 h 12"/>
                <a:gd name="T4" fmla="*/ 0 w 1"/>
                <a:gd name="T5" fmla="*/ 12 h 12"/>
                <a:gd name="T6" fmla="*/ 0 w 1"/>
                <a:gd name="T7" fmla="*/ 12 h 12"/>
                <a:gd name="T8" fmla="*/ 1 w 1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2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526D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iṩļîḓe">
              <a:extLst>
                <a:ext uri="{FF2B5EF4-FFF2-40B4-BE49-F238E27FC236}">
                  <a16:creationId xmlns:a16="http://schemas.microsoft.com/office/drawing/2014/main" xmlns="" id="{E76D651E-A450-4BA9-84FC-CB7037CB9DD3}"/>
                </a:ext>
              </a:extLst>
            </p:cNvPr>
            <p:cNvSpPr/>
            <p:nvPr/>
          </p:nvSpPr>
          <p:spPr bwMode="auto">
            <a:xfrm>
              <a:off x="3988058" y="3132526"/>
              <a:ext cx="254985" cy="69018"/>
            </a:xfrm>
            <a:custGeom>
              <a:avLst/>
              <a:gdLst>
                <a:gd name="T0" fmla="*/ 1 w 128"/>
                <a:gd name="T1" fmla="*/ 0 h 35"/>
                <a:gd name="T2" fmla="*/ 0 w 128"/>
                <a:gd name="T3" fmla="*/ 19 h 35"/>
                <a:gd name="T4" fmla="*/ 54 w 128"/>
                <a:gd name="T5" fmla="*/ 33 h 35"/>
                <a:gd name="T6" fmla="*/ 89 w 128"/>
                <a:gd name="T7" fmla="*/ 35 h 35"/>
                <a:gd name="T8" fmla="*/ 127 w 128"/>
                <a:gd name="T9" fmla="*/ 32 h 35"/>
                <a:gd name="T10" fmla="*/ 128 w 128"/>
                <a:gd name="T11" fmla="*/ 20 h 35"/>
                <a:gd name="T12" fmla="*/ 104 w 128"/>
                <a:gd name="T13" fmla="*/ 21 h 35"/>
                <a:gd name="T14" fmla="*/ 34 w 128"/>
                <a:gd name="T15" fmla="*/ 11 h 35"/>
                <a:gd name="T16" fmla="*/ 1 w 128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35">
                  <a:moveTo>
                    <a:pt x="1" y="0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7" y="25"/>
                    <a:pt x="36" y="30"/>
                    <a:pt x="54" y="33"/>
                  </a:cubicBezTo>
                  <a:cubicBezTo>
                    <a:pt x="66" y="34"/>
                    <a:pt x="78" y="35"/>
                    <a:pt x="89" y="35"/>
                  </a:cubicBezTo>
                  <a:cubicBezTo>
                    <a:pt x="102" y="35"/>
                    <a:pt x="115" y="34"/>
                    <a:pt x="127" y="32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0" y="20"/>
                    <a:pt x="112" y="21"/>
                    <a:pt x="104" y="21"/>
                  </a:cubicBezTo>
                  <a:cubicBezTo>
                    <a:pt x="81" y="21"/>
                    <a:pt x="58" y="18"/>
                    <a:pt x="34" y="11"/>
                  </a:cubicBezTo>
                  <a:cubicBezTo>
                    <a:pt x="23" y="8"/>
                    <a:pt x="12" y="4"/>
                    <a:pt x="1" y="0"/>
                  </a:cubicBezTo>
                </a:path>
              </a:pathLst>
            </a:custGeom>
            <a:solidFill>
              <a:srgbClr val="F0CB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ṥḻiḓè">
              <a:extLst>
                <a:ext uri="{FF2B5EF4-FFF2-40B4-BE49-F238E27FC236}">
                  <a16:creationId xmlns:a16="http://schemas.microsoft.com/office/drawing/2014/main" xmlns="" id="{7864690E-5AAA-40BE-AE92-6F37347FE52E}"/>
                </a:ext>
              </a:extLst>
            </p:cNvPr>
            <p:cNvSpPr/>
            <p:nvPr/>
          </p:nvSpPr>
          <p:spPr bwMode="auto">
            <a:xfrm>
              <a:off x="4607308" y="1937161"/>
              <a:ext cx="975845" cy="1571132"/>
            </a:xfrm>
            <a:custGeom>
              <a:avLst/>
              <a:gdLst>
                <a:gd name="T0" fmla="*/ 0 w 490"/>
                <a:gd name="T1" fmla="*/ 170 h 790"/>
                <a:gd name="T2" fmla="*/ 303 w 490"/>
                <a:gd name="T3" fmla="*/ 116 h 790"/>
                <a:gd name="T4" fmla="*/ 390 w 490"/>
                <a:gd name="T5" fmla="*/ 636 h 790"/>
                <a:gd name="T6" fmla="*/ 155 w 490"/>
                <a:gd name="T7" fmla="*/ 409 h 790"/>
                <a:gd name="T8" fmla="*/ 0 w 490"/>
                <a:gd name="T9" fmla="*/ 17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0" h="790">
                  <a:moveTo>
                    <a:pt x="0" y="170"/>
                  </a:moveTo>
                  <a:cubicBezTo>
                    <a:pt x="0" y="170"/>
                    <a:pt x="161" y="0"/>
                    <a:pt x="303" y="116"/>
                  </a:cubicBezTo>
                  <a:cubicBezTo>
                    <a:pt x="490" y="269"/>
                    <a:pt x="134" y="568"/>
                    <a:pt x="390" y="636"/>
                  </a:cubicBezTo>
                  <a:cubicBezTo>
                    <a:pt x="249" y="790"/>
                    <a:pt x="24" y="632"/>
                    <a:pt x="155" y="409"/>
                  </a:cubicBezTo>
                  <a:cubicBezTo>
                    <a:pt x="285" y="189"/>
                    <a:pt x="150" y="57"/>
                    <a:pt x="0" y="170"/>
                  </a:cubicBezTo>
                </a:path>
              </a:pathLst>
            </a:custGeom>
            <a:solidFill>
              <a:srgbClr val="534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ṣļiḓe">
              <a:extLst>
                <a:ext uri="{FF2B5EF4-FFF2-40B4-BE49-F238E27FC236}">
                  <a16:creationId xmlns:a16="http://schemas.microsoft.com/office/drawing/2014/main" xmlns="" id="{902E8B3D-C988-479B-90A7-03758AD7F7BB}"/>
                </a:ext>
              </a:extLst>
            </p:cNvPr>
            <p:cNvSpPr/>
            <p:nvPr/>
          </p:nvSpPr>
          <p:spPr bwMode="auto">
            <a:xfrm>
              <a:off x="3636256" y="1819255"/>
              <a:ext cx="1231790" cy="1418716"/>
            </a:xfrm>
            <a:custGeom>
              <a:avLst/>
              <a:gdLst>
                <a:gd name="T0" fmla="*/ 38 w 619"/>
                <a:gd name="T1" fmla="*/ 298 h 713"/>
                <a:gd name="T2" fmla="*/ 211 w 619"/>
                <a:gd name="T3" fmla="*/ 671 h 713"/>
                <a:gd name="T4" fmla="*/ 572 w 619"/>
                <a:gd name="T5" fmla="*/ 448 h 713"/>
                <a:gd name="T6" fmla="*/ 386 w 619"/>
                <a:gd name="T7" fmla="*/ 72 h 713"/>
                <a:gd name="T8" fmla="*/ 38 w 619"/>
                <a:gd name="T9" fmla="*/ 298 h 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713">
                  <a:moveTo>
                    <a:pt x="38" y="298"/>
                  </a:moveTo>
                  <a:cubicBezTo>
                    <a:pt x="0" y="471"/>
                    <a:pt x="62" y="629"/>
                    <a:pt x="211" y="671"/>
                  </a:cubicBezTo>
                  <a:cubicBezTo>
                    <a:pt x="361" y="713"/>
                    <a:pt x="526" y="614"/>
                    <a:pt x="572" y="448"/>
                  </a:cubicBezTo>
                  <a:cubicBezTo>
                    <a:pt x="619" y="282"/>
                    <a:pt x="535" y="114"/>
                    <a:pt x="386" y="72"/>
                  </a:cubicBezTo>
                  <a:cubicBezTo>
                    <a:pt x="127" y="0"/>
                    <a:pt x="76" y="129"/>
                    <a:pt x="38" y="298"/>
                  </a:cubicBezTo>
                </a:path>
              </a:pathLst>
            </a:custGeom>
            <a:solidFill>
              <a:srgbClr val="FDD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ṩḻîde">
              <a:extLst>
                <a:ext uri="{FF2B5EF4-FFF2-40B4-BE49-F238E27FC236}">
                  <a16:creationId xmlns:a16="http://schemas.microsoft.com/office/drawing/2014/main" xmlns="" id="{5C39E083-624F-471E-B99E-C145768475EB}"/>
                </a:ext>
              </a:extLst>
            </p:cNvPr>
            <p:cNvSpPr/>
            <p:nvPr/>
          </p:nvSpPr>
          <p:spPr bwMode="auto">
            <a:xfrm>
              <a:off x="3701438" y="1572897"/>
              <a:ext cx="1523202" cy="1478148"/>
            </a:xfrm>
            <a:custGeom>
              <a:avLst/>
              <a:gdLst>
                <a:gd name="T0" fmla="*/ 459 w 765"/>
                <a:gd name="T1" fmla="*/ 381 h 743"/>
                <a:gd name="T2" fmla="*/ 0 w 765"/>
                <a:gd name="T3" fmla="*/ 300 h 743"/>
                <a:gd name="T4" fmla="*/ 510 w 765"/>
                <a:gd name="T5" fmla="*/ 156 h 743"/>
                <a:gd name="T6" fmla="*/ 424 w 765"/>
                <a:gd name="T7" fmla="*/ 743 h 743"/>
                <a:gd name="T8" fmla="*/ 418 w 765"/>
                <a:gd name="T9" fmla="*/ 566 h 743"/>
                <a:gd name="T10" fmla="*/ 478 w 765"/>
                <a:gd name="T11" fmla="*/ 544 h 743"/>
                <a:gd name="T12" fmla="*/ 427 w 765"/>
                <a:gd name="T13" fmla="*/ 514 h 743"/>
                <a:gd name="T14" fmla="*/ 459 w 765"/>
                <a:gd name="T15" fmla="*/ 381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5" h="743">
                  <a:moveTo>
                    <a:pt x="459" y="381"/>
                  </a:moveTo>
                  <a:cubicBezTo>
                    <a:pt x="459" y="381"/>
                    <a:pt x="204" y="381"/>
                    <a:pt x="0" y="300"/>
                  </a:cubicBezTo>
                  <a:cubicBezTo>
                    <a:pt x="70" y="111"/>
                    <a:pt x="279" y="0"/>
                    <a:pt x="510" y="156"/>
                  </a:cubicBezTo>
                  <a:cubicBezTo>
                    <a:pt x="765" y="329"/>
                    <a:pt x="562" y="657"/>
                    <a:pt x="424" y="743"/>
                  </a:cubicBezTo>
                  <a:cubicBezTo>
                    <a:pt x="404" y="651"/>
                    <a:pt x="418" y="566"/>
                    <a:pt x="418" y="566"/>
                  </a:cubicBezTo>
                  <a:cubicBezTo>
                    <a:pt x="418" y="566"/>
                    <a:pt x="472" y="606"/>
                    <a:pt x="478" y="544"/>
                  </a:cubicBezTo>
                  <a:cubicBezTo>
                    <a:pt x="482" y="500"/>
                    <a:pt x="427" y="514"/>
                    <a:pt x="427" y="514"/>
                  </a:cubicBezTo>
                  <a:lnTo>
                    <a:pt x="459" y="381"/>
                  </a:lnTo>
                  <a:close/>
                </a:path>
              </a:pathLst>
            </a:custGeom>
            <a:solidFill>
              <a:srgbClr val="534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ṧlîḑè">
              <a:extLst>
                <a:ext uri="{FF2B5EF4-FFF2-40B4-BE49-F238E27FC236}">
                  <a16:creationId xmlns:a16="http://schemas.microsoft.com/office/drawing/2014/main" xmlns="" id="{26807317-597B-46ED-A1E9-6695C2A96FA6}"/>
                </a:ext>
              </a:extLst>
            </p:cNvPr>
            <p:cNvSpPr/>
            <p:nvPr/>
          </p:nvSpPr>
          <p:spPr bwMode="auto">
            <a:xfrm>
              <a:off x="4290974" y="2481641"/>
              <a:ext cx="101611" cy="177340"/>
            </a:xfrm>
            <a:custGeom>
              <a:avLst/>
              <a:gdLst>
                <a:gd name="T0" fmla="*/ 5 w 51"/>
                <a:gd name="T1" fmla="*/ 40 h 89"/>
                <a:gd name="T2" fmla="*/ 17 w 51"/>
                <a:gd name="T3" fmla="*/ 86 h 89"/>
                <a:gd name="T4" fmla="*/ 46 w 51"/>
                <a:gd name="T5" fmla="*/ 48 h 89"/>
                <a:gd name="T6" fmla="*/ 34 w 51"/>
                <a:gd name="T7" fmla="*/ 2 h 89"/>
                <a:gd name="T8" fmla="*/ 5 w 51"/>
                <a:gd name="T9" fmla="*/ 4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89">
                  <a:moveTo>
                    <a:pt x="5" y="40"/>
                  </a:moveTo>
                  <a:cubicBezTo>
                    <a:pt x="0" y="63"/>
                    <a:pt x="6" y="84"/>
                    <a:pt x="17" y="86"/>
                  </a:cubicBezTo>
                  <a:cubicBezTo>
                    <a:pt x="28" y="89"/>
                    <a:pt x="42" y="72"/>
                    <a:pt x="46" y="48"/>
                  </a:cubicBezTo>
                  <a:cubicBezTo>
                    <a:pt x="51" y="25"/>
                    <a:pt x="46" y="4"/>
                    <a:pt x="34" y="2"/>
                  </a:cubicBezTo>
                  <a:cubicBezTo>
                    <a:pt x="23" y="0"/>
                    <a:pt x="10" y="17"/>
                    <a:pt x="5" y="40"/>
                  </a:cubicBezTo>
                </a:path>
              </a:pathLst>
            </a:custGeom>
            <a:solidFill>
              <a:srgbClr val="534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iṣḷïḓê">
              <a:extLst>
                <a:ext uri="{FF2B5EF4-FFF2-40B4-BE49-F238E27FC236}">
                  <a16:creationId xmlns:a16="http://schemas.microsoft.com/office/drawing/2014/main" xmlns="" id="{C3195202-407E-437A-8249-231AF4AE20D0}"/>
                </a:ext>
              </a:extLst>
            </p:cNvPr>
            <p:cNvSpPr/>
            <p:nvPr/>
          </p:nvSpPr>
          <p:spPr bwMode="auto">
            <a:xfrm>
              <a:off x="3836601" y="2386742"/>
              <a:ext cx="101611" cy="178299"/>
            </a:xfrm>
            <a:custGeom>
              <a:avLst/>
              <a:gdLst>
                <a:gd name="T0" fmla="*/ 5 w 51"/>
                <a:gd name="T1" fmla="*/ 41 h 90"/>
                <a:gd name="T2" fmla="*/ 17 w 51"/>
                <a:gd name="T3" fmla="*/ 87 h 90"/>
                <a:gd name="T4" fmla="*/ 46 w 51"/>
                <a:gd name="T5" fmla="*/ 49 h 90"/>
                <a:gd name="T6" fmla="*/ 34 w 51"/>
                <a:gd name="T7" fmla="*/ 3 h 90"/>
                <a:gd name="T8" fmla="*/ 5 w 51"/>
                <a:gd name="T9" fmla="*/ 4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90">
                  <a:moveTo>
                    <a:pt x="5" y="41"/>
                  </a:moveTo>
                  <a:cubicBezTo>
                    <a:pt x="0" y="64"/>
                    <a:pt x="5" y="85"/>
                    <a:pt x="17" y="87"/>
                  </a:cubicBezTo>
                  <a:cubicBezTo>
                    <a:pt x="28" y="90"/>
                    <a:pt x="41" y="73"/>
                    <a:pt x="46" y="49"/>
                  </a:cubicBezTo>
                  <a:cubicBezTo>
                    <a:pt x="51" y="26"/>
                    <a:pt x="45" y="5"/>
                    <a:pt x="34" y="3"/>
                  </a:cubicBezTo>
                  <a:cubicBezTo>
                    <a:pt x="23" y="0"/>
                    <a:pt x="9" y="17"/>
                    <a:pt x="5" y="41"/>
                  </a:cubicBezTo>
                </a:path>
              </a:pathLst>
            </a:custGeom>
            <a:solidFill>
              <a:srgbClr val="534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îŝ1îḋe">
              <a:extLst>
                <a:ext uri="{FF2B5EF4-FFF2-40B4-BE49-F238E27FC236}">
                  <a16:creationId xmlns:a16="http://schemas.microsoft.com/office/drawing/2014/main" xmlns="" id="{A3FF9DAE-88DF-45DE-A001-F1A3388DEEE6}"/>
                </a:ext>
              </a:extLst>
            </p:cNvPr>
            <p:cNvSpPr/>
            <p:nvPr/>
          </p:nvSpPr>
          <p:spPr bwMode="auto">
            <a:xfrm>
              <a:off x="3898909" y="2803729"/>
              <a:ext cx="308666" cy="199387"/>
            </a:xfrm>
            <a:custGeom>
              <a:avLst/>
              <a:gdLst>
                <a:gd name="T0" fmla="*/ 9 w 155"/>
                <a:gd name="T1" fmla="*/ 1 h 100"/>
                <a:gd name="T2" fmla="*/ 155 w 155"/>
                <a:gd name="T3" fmla="*/ 29 h 100"/>
                <a:gd name="T4" fmla="*/ 68 w 155"/>
                <a:gd name="T5" fmla="*/ 87 h 100"/>
                <a:gd name="T6" fmla="*/ 9 w 155"/>
                <a:gd name="T7" fmla="*/ 1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5" h="100">
                  <a:moveTo>
                    <a:pt x="9" y="1"/>
                  </a:moveTo>
                  <a:cubicBezTo>
                    <a:pt x="33" y="0"/>
                    <a:pt x="129" y="20"/>
                    <a:pt x="155" y="29"/>
                  </a:cubicBezTo>
                  <a:cubicBezTo>
                    <a:pt x="155" y="29"/>
                    <a:pt x="141" y="100"/>
                    <a:pt x="68" y="87"/>
                  </a:cubicBezTo>
                  <a:cubicBezTo>
                    <a:pt x="0" y="74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EB7D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ṥľîḓé">
              <a:extLst>
                <a:ext uri="{FF2B5EF4-FFF2-40B4-BE49-F238E27FC236}">
                  <a16:creationId xmlns:a16="http://schemas.microsoft.com/office/drawing/2014/main" xmlns="" id="{49403F5D-630F-4CB2-98B3-3178B05317BB}"/>
                </a:ext>
              </a:extLst>
            </p:cNvPr>
            <p:cNvSpPr/>
            <p:nvPr/>
          </p:nvSpPr>
          <p:spPr bwMode="auto">
            <a:xfrm>
              <a:off x="2982496" y="3034750"/>
              <a:ext cx="223351" cy="161044"/>
            </a:xfrm>
            <a:custGeom>
              <a:avLst/>
              <a:gdLst>
                <a:gd name="T0" fmla="*/ 35 w 112"/>
                <a:gd name="T1" fmla="*/ 0 h 81"/>
                <a:gd name="T2" fmla="*/ 16 w 112"/>
                <a:gd name="T3" fmla="*/ 51 h 81"/>
                <a:gd name="T4" fmla="*/ 51 w 112"/>
                <a:gd name="T5" fmla="*/ 81 h 81"/>
                <a:gd name="T6" fmla="*/ 112 w 112"/>
                <a:gd name="T7" fmla="*/ 66 h 81"/>
                <a:gd name="T8" fmla="*/ 35 w 112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81">
                  <a:moveTo>
                    <a:pt x="35" y="0"/>
                  </a:moveTo>
                  <a:cubicBezTo>
                    <a:pt x="15" y="0"/>
                    <a:pt x="0" y="36"/>
                    <a:pt x="16" y="51"/>
                  </a:cubicBezTo>
                  <a:cubicBezTo>
                    <a:pt x="31" y="64"/>
                    <a:pt x="51" y="72"/>
                    <a:pt x="51" y="81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09" y="35"/>
                    <a:pt x="68" y="0"/>
                    <a:pt x="35" y="0"/>
                  </a:cubicBezTo>
                  <a:close/>
                </a:path>
              </a:pathLst>
            </a:custGeom>
            <a:solidFill>
              <a:srgbClr val="FDD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ṧľíḓé">
              <a:extLst>
                <a:ext uri="{FF2B5EF4-FFF2-40B4-BE49-F238E27FC236}">
                  <a16:creationId xmlns:a16="http://schemas.microsoft.com/office/drawing/2014/main" xmlns="" id="{DB60CB54-0BD2-4CBF-8B5A-79C45244CCDD}"/>
                </a:ext>
              </a:extLst>
            </p:cNvPr>
            <p:cNvSpPr/>
            <p:nvPr/>
          </p:nvSpPr>
          <p:spPr bwMode="auto">
            <a:xfrm>
              <a:off x="3072602" y="3149780"/>
              <a:ext cx="746744" cy="949005"/>
            </a:xfrm>
            <a:custGeom>
              <a:avLst/>
              <a:gdLst>
                <a:gd name="T0" fmla="*/ 375 w 375"/>
                <a:gd name="T1" fmla="*/ 105 h 477"/>
                <a:gd name="T2" fmla="*/ 0 w 375"/>
                <a:gd name="T3" fmla="*/ 18 h 477"/>
                <a:gd name="T4" fmla="*/ 70 w 375"/>
                <a:gd name="T5" fmla="*/ 0 h 477"/>
                <a:gd name="T6" fmla="*/ 313 w 375"/>
                <a:gd name="T7" fmla="*/ 78 h 477"/>
                <a:gd name="T8" fmla="*/ 375 w 375"/>
                <a:gd name="T9" fmla="*/ 105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77">
                  <a:moveTo>
                    <a:pt x="375" y="105"/>
                  </a:moveTo>
                  <a:cubicBezTo>
                    <a:pt x="257" y="477"/>
                    <a:pt x="75" y="413"/>
                    <a:pt x="0" y="18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97" y="133"/>
                    <a:pt x="190" y="464"/>
                    <a:pt x="313" y="78"/>
                  </a:cubicBezTo>
                  <a:lnTo>
                    <a:pt x="375" y="10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iṩľíḍê">
              <a:extLst>
                <a:ext uri="{FF2B5EF4-FFF2-40B4-BE49-F238E27FC236}">
                  <a16:creationId xmlns:a16="http://schemas.microsoft.com/office/drawing/2014/main" xmlns="" id="{2CB13519-BE7C-4B13-B1F4-6DE3395AB8F3}"/>
                </a:ext>
              </a:extLst>
            </p:cNvPr>
            <p:cNvSpPr/>
            <p:nvPr/>
          </p:nvSpPr>
          <p:spPr bwMode="auto">
            <a:xfrm>
              <a:off x="4982117" y="3075010"/>
              <a:ext cx="258820" cy="224311"/>
            </a:xfrm>
            <a:custGeom>
              <a:avLst/>
              <a:gdLst>
                <a:gd name="T0" fmla="*/ 0 w 130"/>
                <a:gd name="T1" fmla="*/ 94 h 113"/>
                <a:gd name="T2" fmla="*/ 112 w 130"/>
                <a:gd name="T3" fmla="*/ 46 h 113"/>
                <a:gd name="T4" fmla="*/ 60 w 130"/>
                <a:gd name="T5" fmla="*/ 113 h 113"/>
                <a:gd name="T6" fmla="*/ 0 w 130"/>
                <a:gd name="T7" fmla="*/ 9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0" h="113">
                  <a:moveTo>
                    <a:pt x="0" y="94"/>
                  </a:moveTo>
                  <a:cubicBezTo>
                    <a:pt x="8" y="49"/>
                    <a:pt x="91" y="0"/>
                    <a:pt x="112" y="46"/>
                  </a:cubicBezTo>
                  <a:cubicBezTo>
                    <a:pt x="130" y="86"/>
                    <a:pt x="61" y="97"/>
                    <a:pt x="60" y="113"/>
                  </a:cubicBezTo>
                  <a:cubicBezTo>
                    <a:pt x="0" y="94"/>
                    <a:pt x="0" y="94"/>
                    <a:pt x="0" y="94"/>
                  </a:cubicBezTo>
                </a:path>
              </a:pathLst>
            </a:custGeom>
            <a:solidFill>
              <a:srgbClr val="FDD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ṣḻíde">
              <a:extLst>
                <a:ext uri="{FF2B5EF4-FFF2-40B4-BE49-F238E27FC236}">
                  <a16:creationId xmlns:a16="http://schemas.microsoft.com/office/drawing/2014/main" xmlns="" id="{E65DE99D-5A7D-4988-B98B-CA13A49B4F43}"/>
                </a:ext>
              </a:extLst>
            </p:cNvPr>
            <p:cNvSpPr/>
            <p:nvPr/>
          </p:nvSpPr>
          <p:spPr bwMode="auto">
            <a:xfrm>
              <a:off x="5025254" y="3164158"/>
              <a:ext cx="163920" cy="95859"/>
            </a:xfrm>
            <a:custGeom>
              <a:avLst/>
              <a:gdLst>
                <a:gd name="T0" fmla="*/ 15 w 82"/>
                <a:gd name="T1" fmla="*/ 0 h 48"/>
                <a:gd name="T2" fmla="*/ 0 w 82"/>
                <a:gd name="T3" fmla="*/ 12 h 48"/>
                <a:gd name="T4" fmla="*/ 13 w 82"/>
                <a:gd name="T5" fmla="*/ 33 h 48"/>
                <a:gd name="T6" fmla="*/ 26 w 82"/>
                <a:gd name="T7" fmla="*/ 42 h 48"/>
                <a:gd name="T8" fmla="*/ 64 w 82"/>
                <a:gd name="T9" fmla="*/ 48 h 48"/>
                <a:gd name="T10" fmla="*/ 82 w 82"/>
                <a:gd name="T11" fmla="*/ 36 h 48"/>
                <a:gd name="T12" fmla="*/ 28 w 82"/>
                <a:gd name="T13" fmla="*/ 32 h 48"/>
                <a:gd name="T14" fmla="*/ 15 w 8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48">
                  <a:moveTo>
                    <a:pt x="15" y="0"/>
                  </a:moveTo>
                  <a:cubicBezTo>
                    <a:pt x="10" y="3"/>
                    <a:pt x="5" y="7"/>
                    <a:pt x="0" y="12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6" y="38"/>
                    <a:pt x="21" y="41"/>
                    <a:pt x="26" y="42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70" y="44"/>
                    <a:pt x="76" y="40"/>
                    <a:pt x="82" y="36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solidFill>
              <a:srgbClr val="F0CB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îṣḻîḓe">
              <a:extLst>
                <a:ext uri="{FF2B5EF4-FFF2-40B4-BE49-F238E27FC236}">
                  <a16:creationId xmlns:a16="http://schemas.microsoft.com/office/drawing/2014/main" xmlns="" id="{429F89FE-253F-47EC-BD23-C0053EEB2152}"/>
                </a:ext>
              </a:extLst>
            </p:cNvPr>
            <p:cNvSpPr/>
            <p:nvPr/>
          </p:nvSpPr>
          <p:spPr bwMode="auto">
            <a:xfrm>
              <a:off x="4406004" y="3243722"/>
              <a:ext cx="709358" cy="923124"/>
            </a:xfrm>
            <a:custGeom>
              <a:avLst/>
              <a:gdLst>
                <a:gd name="T0" fmla="*/ 0 w 356"/>
                <a:gd name="T1" fmla="*/ 84 h 464"/>
                <a:gd name="T2" fmla="*/ 356 w 356"/>
                <a:gd name="T3" fmla="*/ 24 h 464"/>
                <a:gd name="T4" fmla="*/ 287 w 356"/>
                <a:gd name="T5" fmla="*/ 0 h 464"/>
                <a:gd name="T6" fmla="*/ 64 w 356"/>
                <a:gd name="T7" fmla="*/ 62 h 464"/>
                <a:gd name="T8" fmla="*/ 0 w 356"/>
                <a:gd name="T9" fmla="*/ 8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6" h="464">
                  <a:moveTo>
                    <a:pt x="0" y="84"/>
                  </a:moveTo>
                  <a:cubicBezTo>
                    <a:pt x="89" y="464"/>
                    <a:pt x="250" y="412"/>
                    <a:pt x="356" y="24"/>
                  </a:cubicBezTo>
                  <a:cubicBezTo>
                    <a:pt x="287" y="0"/>
                    <a:pt x="287" y="0"/>
                    <a:pt x="287" y="0"/>
                  </a:cubicBezTo>
                  <a:cubicBezTo>
                    <a:pt x="250" y="131"/>
                    <a:pt x="158" y="456"/>
                    <a:pt x="64" y="62"/>
                  </a:cubicBezTo>
                  <a:lnTo>
                    <a:pt x="0" y="8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šlïďè">
              <a:extLst>
                <a:ext uri="{FF2B5EF4-FFF2-40B4-BE49-F238E27FC236}">
                  <a16:creationId xmlns:a16="http://schemas.microsoft.com/office/drawing/2014/main" xmlns="" id="{629C78B7-F90D-47DD-9A4B-7C8D7FFDE905}"/>
                </a:ext>
              </a:extLst>
            </p:cNvPr>
            <p:cNvSpPr/>
            <p:nvPr/>
          </p:nvSpPr>
          <p:spPr bwMode="auto">
            <a:xfrm>
              <a:off x="4091586" y="3236054"/>
              <a:ext cx="217601" cy="303874"/>
            </a:xfrm>
            <a:custGeom>
              <a:avLst/>
              <a:gdLst>
                <a:gd name="T0" fmla="*/ 0 w 227"/>
                <a:gd name="T1" fmla="*/ 311 h 317"/>
                <a:gd name="T2" fmla="*/ 94 w 227"/>
                <a:gd name="T3" fmla="*/ 226 h 317"/>
                <a:gd name="T4" fmla="*/ 227 w 227"/>
                <a:gd name="T5" fmla="*/ 317 h 317"/>
                <a:gd name="T6" fmla="*/ 208 w 227"/>
                <a:gd name="T7" fmla="*/ 31 h 317"/>
                <a:gd name="T8" fmla="*/ 154 w 227"/>
                <a:gd name="T9" fmla="*/ 0 h 317"/>
                <a:gd name="T10" fmla="*/ 0 w 227"/>
                <a:gd name="T11" fmla="*/ 311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7" h="317">
                  <a:moveTo>
                    <a:pt x="0" y="311"/>
                  </a:moveTo>
                  <a:lnTo>
                    <a:pt x="94" y="226"/>
                  </a:lnTo>
                  <a:lnTo>
                    <a:pt x="227" y="317"/>
                  </a:lnTo>
                  <a:lnTo>
                    <a:pt x="208" y="31"/>
                  </a:lnTo>
                  <a:lnTo>
                    <a:pt x="154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ṣ1îďé">
              <a:extLst>
                <a:ext uri="{FF2B5EF4-FFF2-40B4-BE49-F238E27FC236}">
                  <a16:creationId xmlns:a16="http://schemas.microsoft.com/office/drawing/2014/main" xmlns="" id="{9E596BC1-9611-435D-B858-871AB0BE4ED5}"/>
                </a:ext>
              </a:extLst>
            </p:cNvPr>
            <p:cNvSpPr/>
            <p:nvPr/>
          </p:nvSpPr>
          <p:spPr bwMode="auto">
            <a:xfrm>
              <a:off x="3874944" y="3219757"/>
              <a:ext cx="216642" cy="314419"/>
            </a:xfrm>
            <a:custGeom>
              <a:avLst/>
              <a:gdLst>
                <a:gd name="T0" fmla="*/ 226 w 226"/>
                <a:gd name="T1" fmla="*/ 328 h 328"/>
                <a:gd name="T2" fmla="*/ 145 w 226"/>
                <a:gd name="T3" fmla="*/ 230 h 328"/>
                <a:gd name="T4" fmla="*/ 0 w 226"/>
                <a:gd name="T5" fmla="*/ 309 h 328"/>
                <a:gd name="T6" fmla="*/ 58 w 226"/>
                <a:gd name="T7" fmla="*/ 23 h 328"/>
                <a:gd name="T8" fmla="*/ 116 w 226"/>
                <a:gd name="T9" fmla="*/ 0 h 328"/>
                <a:gd name="T10" fmla="*/ 226 w 226"/>
                <a:gd name="T11" fmla="*/ 3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6" h="328">
                  <a:moveTo>
                    <a:pt x="226" y="328"/>
                  </a:moveTo>
                  <a:lnTo>
                    <a:pt x="145" y="230"/>
                  </a:lnTo>
                  <a:lnTo>
                    <a:pt x="0" y="309"/>
                  </a:lnTo>
                  <a:lnTo>
                    <a:pt x="58" y="23"/>
                  </a:lnTo>
                  <a:lnTo>
                    <a:pt x="116" y="0"/>
                  </a:lnTo>
                  <a:lnTo>
                    <a:pt x="226" y="328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šḷiḓe">
              <a:extLst>
                <a:ext uri="{FF2B5EF4-FFF2-40B4-BE49-F238E27FC236}">
                  <a16:creationId xmlns:a16="http://schemas.microsoft.com/office/drawing/2014/main" xmlns="" id="{0119E99A-0A90-42F0-9B98-7FFCA53A0F67}"/>
                </a:ext>
              </a:extLst>
            </p:cNvPr>
            <p:cNvSpPr/>
            <p:nvPr/>
          </p:nvSpPr>
          <p:spPr bwMode="auto">
            <a:xfrm>
              <a:off x="4824908" y="2943684"/>
              <a:ext cx="573237" cy="416988"/>
            </a:xfrm>
            <a:custGeom>
              <a:avLst/>
              <a:gdLst>
                <a:gd name="T0" fmla="*/ 0 w 288"/>
                <a:gd name="T1" fmla="*/ 48 h 210"/>
                <a:gd name="T2" fmla="*/ 7 w 288"/>
                <a:gd name="T3" fmla="*/ 68 h 210"/>
                <a:gd name="T4" fmla="*/ 121 w 288"/>
                <a:gd name="T5" fmla="*/ 140 h 210"/>
                <a:gd name="T6" fmla="*/ 132 w 288"/>
                <a:gd name="T7" fmla="*/ 148 h 210"/>
                <a:gd name="T8" fmla="*/ 268 w 288"/>
                <a:gd name="T9" fmla="*/ 210 h 210"/>
                <a:gd name="T10" fmla="*/ 288 w 288"/>
                <a:gd name="T11" fmla="*/ 200 h 210"/>
                <a:gd name="T12" fmla="*/ 258 w 288"/>
                <a:gd name="T13" fmla="*/ 0 h 210"/>
                <a:gd name="T14" fmla="*/ 0 w 288"/>
                <a:gd name="T15" fmla="*/ 4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" h="210">
                  <a:moveTo>
                    <a:pt x="0" y="48"/>
                  </a:moveTo>
                  <a:cubicBezTo>
                    <a:pt x="0" y="48"/>
                    <a:pt x="5" y="58"/>
                    <a:pt x="7" y="68"/>
                  </a:cubicBezTo>
                  <a:cubicBezTo>
                    <a:pt x="7" y="68"/>
                    <a:pt x="93" y="46"/>
                    <a:pt x="121" y="140"/>
                  </a:cubicBezTo>
                  <a:cubicBezTo>
                    <a:pt x="123" y="144"/>
                    <a:pt x="127" y="148"/>
                    <a:pt x="132" y="148"/>
                  </a:cubicBezTo>
                  <a:cubicBezTo>
                    <a:pt x="162" y="147"/>
                    <a:pt x="260" y="149"/>
                    <a:pt x="268" y="210"/>
                  </a:cubicBezTo>
                  <a:cubicBezTo>
                    <a:pt x="268" y="210"/>
                    <a:pt x="275" y="204"/>
                    <a:pt x="288" y="200"/>
                  </a:cubicBezTo>
                  <a:cubicBezTo>
                    <a:pt x="258" y="0"/>
                    <a:pt x="258" y="0"/>
                    <a:pt x="258" y="0"/>
                  </a:cubicBezTo>
                  <a:lnTo>
                    <a:pt x="0" y="48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íSľiďé">
              <a:extLst>
                <a:ext uri="{FF2B5EF4-FFF2-40B4-BE49-F238E27FC236}">
                  <a16:creationId xmlns:a16="http://schemas.microsoft.com/office/drawing/2014/main" xmlns="" id="{70C3F0A0-C118-4F71-B35A-1322E6183C5E}"/>
                </a:ext>
              </a:extLst>
            </p:cNvPr>
            <p:cNvSpPr/>
            <p:nvPr/>
          </p:nvSpPr>
          <p:spPr bwMode="auto">
            <a:xfrm>
              <a:off x="4824908" y="2742378"/>
              <a:ext cx="578989" cy="473544"/>
            </a:xfrm>
            <a:custGeom>
              <a:avLst/>
              <a:gdLst>
                <a:gd name="T0" fmla="*/ 0 w 291"/>
                <a:gd name="T1" fmla="*/ 149 h 238"/>
                <a:gd name="T2" fmla="*/ 133 w 291"/>
                <a:gd name="T3" fmla="*/ 238 h 238"/>
                <a:gd name="T4" fmla="*/ 291 w 291"/>
                <a:gd name="T5" fmla="*/ 81 h 238"/>
                <a:gd name="T6" fmla="*/ 181 w 291"/>
                <a:gd name="T7" fmla="*/ 0 h 238"/>
                <a:gd name="T8" fmla="*/ 0 w 291"/>
                <a:gd name="T9" fmla="*/ 149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" h="238">
                  <a:moveTo>
                    <a:pt x="0" y="149"/>
                  </a:moveTo>
                  <a:cubicBezTo>
                    <a:pt x="0" y="149"/>
                    <a:pt x="110" y="130"/>
                    <a:pt x="133" y="238"/>
                  </a:cubicBezTo>
                  <a:cubicBezTo>
                    <a:pt x="291" y="81"/>
                    <a:pt x="291" y="81"/>
                    <a:pt x="291" y="81"/>
                  </a:cubicBezTo>
                  <a:cubicBezTo>
                    <a:pt x="291" y="81"/>
                    <a:pt x="262" y="4"/>
                    <a:pt x="181" y="0"/>
                  </a:cubicBezTo>
                  <a:lnTo>
                    <a:pt x="0" y="149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sľiďe">
              <a:extLst>
                <a:ext uri="{FF2B5EF4-FFF2-40B4-BE49-F238E27FC236}">
                  <a16:creationId xmlns:a16="http://schemas.microsoft.com/office/drawing/2014/main" xmlns="" id="{9CCAEBED-6197-41C1-ABEA-FB24FCF02D97}"/>
                </a:ext>
              </a:extLst>
            </p:cNvPr>
            <p:cNvSpPr/>
            <p:nvPr/>
          </p:nvSpPr>
          <p:spPr bwMode="auto">
            <a:xfrm>
              <a:off x="5089480" y="2869873"/>
              <a:ext cx="545438" cy="471627"/>
            </a:xfrm>
            <a:custGeom>
              <a:avLst/>
              <a:gdLst>
                <a:gd name="T0" fmla="*/ 0 w 274"/>
                <a:gd name="T1" fmla="*/ 174 h 237"/>
                <a:gd name="T2" fmla="*/ 155 w 274"/>
                <a:gd name="T3" fmla="*/ 237 h 237"/>
                <a:gd name="T4" fmla="*/ 274 w 274"/>
                <a:gd name="T5" fmla="*/ 96 h 237"/>
                <a:gd name="T6" fmla="*/ 158 w 274"/>
                <a:gd name="T7" fmla="*/ 17 h 237"/>
                <a:gd name="T8" fmla="*/ 0 w 274"/>
                <a:gd name="T9" fmla="*/ 17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237">
                  <a:moveTo>
                    <a:pt x="0" y="174"/>
                  </a:moveTo>
                  <a:cubicBezTo>
                    <a:pt x="0" y="174"/>
                    <a:pt x="122" y="158"/>
                    <a:pt x="155" y="237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4" y="96"/>
                    <a:pt x="233" y="0"/>
                    <a:pt x="158" y="17"/>
                  </a:cubicBezTo>
                  <a:lnTo>
                    <a:pt x="0" y="174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ExtraShape2">
              <a:extLst>
                <a:ext uri="{FF2B5EF4-FFF2-40B4-BE49-F238E27FC236}">
                  <a16:creationId xmlns:a16="http://schemas.microsoft.com/office/drawing/2014/main" xmlns="" id="{6E869F4D-1F4E-443B-85F4-398875825E8B}"/>
                </a:ext>
              </a:extLst>
            </p:cNvPr>
            <p:cNvSpPr/>
            <p:nvPr/>
          </p:nvSpPr>
          <p:spPr bwMode="auto">
            <a:xfrm>
              <a:off x="4952400" y="2772095"/>
              <a:ext cx="388936" cy="342219"/>
            </a:xfrm>
            <a:custGeom>
              <a:avLst/>
              <a:gdLst>
                <a:gd name="connsiteX0" fmla="*/ 9848 w 275150"/>
                <a:gd name="connsiteY0" fmla="*/ 143816 h 242100"/>
                <a:gd name="connsiteX1" fmla="*/ 21102 w 275150"/>
                <a:gd name="connsiteY1" fmla="*/ 143816 h 242100"/>
                <a:gd name="connsiteX2" fmla="*/ 29543 w 275150"/>
                <a:gd name="connsiteY2" fmla="*/ 146624 h 242100"/>
                <a:gd name="connsiteX3" fmla="*/ 36577 w 275150"/>
                <a:gd name="connsiteY3" fmla="*/ 149432 h 242100"/>
                <a:gd name="connsiteX4" fmla="*/ 49238 w 275150"/>
                <a:gd name="connsiteY4" fmla="*/ 153645 h 242100"/>
                <a:gd name="connsiteX5" fmla="*/ 52052 w 275150"/>
                <a:gd name="connsiteY5" fmla="*/ 155049 h 242100"/>
                <a:gd name="connsiteX6" fmla="*/ 57679 w 275150"/>
                <a:gd name="connsiteY6" fmla="*/ 156453 h 242100"/>
                <a:gd name="connsiteX7" fmla="*/ 67527 w 275150"/>
                <a:gd name="connsiteY7" fmla="*/ 162069 h 242100"/>
                <a:gd name="connsiteX8" fmla="*/ 83001 w 275150"/>
                <a:gd name="connsiteY8" fmla="*/ 170493 h 242100"/>
                <a:gd name="connsiteX9" fmla="*/ 85815 w 275150"/>
                <a:gd name="connsiteY9" fmla="*/ 173301 h 242100"/>
                <a:gd name="connsiteX10" fmla="*/ 95663 w 275150"/>
                <a:gd name="connsiteY10" fmla="*/ 180322 h 242100"/>
                <a:gd name="connsiteX11" fmla="*/ 102696 w 275150"/>
                <a:gd name="connsiteY11" fmla="*/ 190150 h 242100"/>
                <a:gd name="connsiteX12" fmla="*/ 106917 w 275150"/>
                <a:gd name="connsiteY12" fmla="*/ 194362 h 242100"/>
                <a:gd name="connsiteX13" fmla="*/ 113951 w 275150"/>
                <a:gd name="connsiteY13" fmla="*/ 205595 h 242100"/>
                <a:gd name="connsiteX14" fmla="*/ 118171 w 275150"/>
                <a:gd name="connsiteY14" fmla="*/ 211211 h 242100"/>
                <a:gd name="connsiteX15" fmla="*/ 125205 w 275150"/>
                <a:gd name="connsiteY15" fmla="*/ 222443 h 242100"/>
                <a:gd name="connsiteX16" fmla="*/ 130832 w 275150"/>
                <a:gd name="connsiteY16" fmla="*/ 237888 h 242100"/>
                <a:gd name="connsiteX17" fmla="*/ 129426 w 275150"/>
                <a:gd name="connsiteY17" fmla="*/ 242100 h 242100"/>
                <a:gd name="connsiteX18" fmla="*/ 128019 w 275150"/>
                <a:gd name="connsiteY18" fmla="*/ 242100 h 242100"/>
                <a:gd name="connsiteX19" fmla="*/ 125205 w 275150"/>
                <a:gd name="connsiteY19" fmla="*/ 240696 h 242100"/>
                <a:gd name="connsiteX20" fmla="*/ 119578 w 275150"/>
                <a:gd name="connsiteY20" fmla="*/ 225251 h 242100"/>
                <a:gd name="connsiteX21" fmla="*/ 112544 w 275150"/>
                <a:gd name="connsiteY21" fmla="*/ 215423 h 242100"/>
                <a:gd name="connsiteX22" fmla="*/ 108324 w 275150"/>
                <a:gd name="connsiteY22" fmla="*/ 208403 h 242100"/>
                <a:gd name="connsiteX23" fmla="*/ 101290 w 275150"/>
                <a:gd name="connsiteY23" fmla="*/ 198574 h 242100"/>
                <a:gd name="connsiteX24" fmla="*/ 98476 w 275150"/>
                <a:gd name="connsiteY24" fmla="*/ 192958 h 242100"/>
                <a:gd name="connsiteX25" fmla="*/ 91442 w 275150"/>
                <a:gd name="connsiteY25" fmla="*/ 185938 h 242100"/>
                <a:gd name="connsiteX26" fmla="*/ 83001 w 275150"/>
                <a:gd name="connsiteY26" fmla="*/ 178918 h 242100"/>
                <a:gd name="connsiteX27" fmla="*/ 78781 w 275150"/>
                <a:gd name="connsiteY27" fmla="*/ 176109 h 242100"/>
                <a:gd name="connsiteX28" fmla="*/ 64713 w 275150"/>
                <a:gd name="connsiteY28" fmla="*/ 167685 h 242100"/>
                <a:gd name="connsiteX29" fmla="*/ 54865 w 275150"/>
                <a:gd name="connsiteY29" fmla="*/ 163473 h 242100"/>
                <a:gd name="connsiteX30" fmla="*/ 50645 w 275150"/>
                <a:gd name="connsiteY30" fmla="*/ 160665 h 242100"/>
                <a:gd name="connsiteX31" fmla="*/ 46425 w 275150"/>
                <a:gd name="connsiteY31" fmla="*/ 159261 h 242100"/>
                <a:gd name="connsiteX32" fmla="*/ 35170 w 275150"/>
                <a:gd name="connsiteY32" fmla="*/ 155049 h 242100"/>
                <a:gd name="connsiteX33" fmla="*/ 26729 w 275150"/>
                <a:gd name="connsiteY33" fmla="*/ 152241 h 242100"/>
                <a:gd name="connsiteX34" fmla="*/ 19695 w 275150"/>
                <a:gd name="connsiteY34" fmla="*/ 150836 h 242100"/>
                <a:gd name="connsiteX35" fmla="*/ 11255 w 275150"/>
                <a:gd name="connsiteY35" fmla="*/ 150836 h 242100"/>
                <a:gd name="connsiteX36" fmla="*/ 4221 w 275150"/>
                <a:gd name="connsiteY36" fmla="*/ 150836 h 242100"/>
                <a:gd name="connsiteX37" fmla="*/ 0 w 275150"/>
                <a:gd name="connsiteY37" fmla="*/ 148028 h 242100"/>
                <a:gd name="connsiteX38" fmla="*/ 4221 w 275150"/>
                <a:gd name="connsiteY38" fmla="*/ 145220 h 242100"/>
                <a:gd name="connsiteX39" fmla="*/ 9848 w 275150"/>
                <a:gd name="connsiteY39" fmla="*/ 143816 h 242100"/>
                <a:gd name="connsiteX40" fmla="*/ 53065 w 275150"/>
                <a:gd name="connsiteY40" fmla="*/ 104435 h 242100"/>
                <a:gd name="connsiteX41" fmla="*/ 58716 w 275150"/>
                <a:gd name="connsiteY41" fmla="*/ 104435 h 242100"/>
                <a:gd name="connsiteX42" fmla="*/ 70018 w 275150"/>
                <a:gd name="connsiteY42" fmla="*/ 107250 h 242100"/>
                <a:gd name="connsiteX43" fmla="*/ 79908 w 275150"/>
                <a:gd name="connsiteY43" fmla="*/ 110066 h 242100"/>
                <a:gd name="connsiteX44" fmla="*/ 85559 w 275150"/>
                <a:gd name="connsiteY44" fmla="*/ 112881 h 242100"/>
                <a:gd name="connsiteX45" fmla="*/ 98275 w 275150"/>
                <a:gd name="connsiteY45" fmla="*/ 117104 h 242100"/>
                <a:gd name="connsiteX46" fmla="*/ 105339 w 275150"/>
                <a:gd name="connsiteY46" fmla="*/ 121327 h 242100"/>
                <a:gd name="connsiteX47" fmla="*/ 116641 w 275150"/>
                <a:gd name="connsiteY47" fmla="*/ 126958 h 242100"/>
                <a:gd name="connsiteX48" fmla="*/ 130769 w 275150"/>
                <a:gd name="connsiteY48" fmla="*/ 136812 h 242100"/>
                <a:gd name="connsiteX49" fmla="*/ 135008 w 275150"/>
                <a:gd name="connsiteY49" fmla="*/ 139627 h 242100"/>
                <a:gd name="connsiteX50" fmla="*/ 144897 w 275150"/>
                <a:gd name="connsiteY50" fmla="*/ 146666 h 242100"/>
                <a:gd name="connsiteX51" fmla="*/ 154787 w 275150"/>
                <a:gd name="connsiteY51" fmla="*/ 160742 h 242100"/>
                <a:gd name="connsiteX52" fmla="*/ 163264 w 275150"/>
                <a:gd name="connsiteY52" fmla="*/ 176227 h 242100"/>
                <a:gd name="connsiteX53" fmla="*/ 166089 w 275150"/>
                <a:gd name="connsiteY53" fmla="*/ 188896 h 242100"/>
                <a:gd name="connsiteX54" fmla="*/ 167502 w 275150"/>
                <a:gd name="connsiteY54" fmla="*/ 193119 h 242100"/>
                <a:gd name="connsiteX55" fmla="*/ 164677 w 275150"/>
                <a:gd name="connsiteY55" fmla="*/ 197342 h 242100"/>
                <a:gd name="connsiteX56" fmla="*/ 163264 w 275150"/>
                <a:gd name="connsiteY56" fmla="*/ 197342 h 242100"/>
                <a:gd name="connsiteX57" fmla="*/ 160438 w 275150"/>
                <a:gd name="connsiteY57" fmla="*/ 194527 h 242100"/>
                <a:gd name="connsiteX58" fmla="*/ 160438 w 275150"/>
                <a:gd name="connsiteY58" fmla="*/ 190304 h 242100"/>
                <a:gd name="connsiteX59" fmla="*/ 157613 w 275150"/>
                <a:gd name="connsiteY59" fmla="*/ 179042 h 242100"/>
                <a:gd name="connsiteX60" fmla="*/ 149136 w 275150"/>
                <a:gd name="connsiteY60" fmla="*/ 164965 h 242100"/>
                <a:gd name="connsiteX61" fmla="*/ 139246 w 275150"/>
                <a:gd name="connsiteY61" fmla="*/ 150889 h 242100"/>
                <a:gd name="connsiteX62" fmla="*/ 130769 w 275150"/>
                <a:gd name="connsiteY62" fmla="*/ 143850 h 242100"/>
                <a:gd name="connsiteX63" fmla="*/ 126531 w 275150"/>
                <a:gd name="connsiteY63" fmla="*/ 141035 h 242100"/>
                <a:gd name="connsiteX64" fmla="*/ 113815 w 275150"/>
                <a:gd name="connsiteY64" fmla="*/ 132589 h 242100"/>
                <a:gd name="connsiteX65" fmla="*/ 102513 w 275150"/>
                <a:gd name="connsiteY65" fmla="*/ 126958 h 242100"/>
                <a:gd name="connsiteX66" fmla="*/ 95449 w 275150"/>
                <a:gd name="connsiteY66" fmla="*/ 122735 h 242100"/>
                <a:gd name="connsiteX67" fmla="*/ 84146 w 275150"/>
                <a:gd name="connsiteY67" fmla="*/ 118512 h 242100"/>
                <a:gd name="connsiteX68" fmla="*/ 77082 w 275150"/>
                <a:gd name="connsiteY68" fmla="*/ 115696 h 242100"/>
                <a:gd name="connsiteX69" fmla="*/ 68606 w 275150"/>
                <a:gd name="connsiteY69" fmla="*/ 112881 h 242100"/>
                <a:gd name="connsiteX70" fmla="*/ 58716 w 275150"/>
                <a:gd name="connsiteY70" fmla="*/ 111473 h 242100"/>
                <a:gd name="connsiteX71" fmla="*/ 51652 w 275150"/>
                <a:gd name="connsiteY71" fmla="*/ 110066 h 242100"/>
                <a:gd name="connsiteX72" fmla="*/ 50239 w 275150"/>
                <a:gd name="connsiteY72" fmla="*/ 107250 h 242100"/>
                <a:gd name="connsiteX73" fmla="*/ 53065 w 275150"/>
                <a:gd name="connsiteY73" fmla="*/ 104435 h 242100"/>
                <a:gd name="connsiteX74" fmla="*/ 95763 w 275150"/>
                <a:gd name="connsiteY74" fmla="*/ 66459 h 242100"/>
                <a:gd name="connsiteX75" fmla="*/ 107001 w 275150"/>
                <a:gd name="connsiteY75" fmla="*/ 69273 h 242100"/>
                <a:gd name="connsiteX76" fmla="*/ 112620 w 275150"/>
                <a:gd name="connsiteY76" fmla="*/ 70680 h 242100"/>
                <a:gd name="connsiteX77" fmla="*/ 116835 w 275150"/>
                <a:gd name="connsiteY77" fmla="*/ 72087 h 242100"/>
                <a:gd name="connsiteX78" fmla="*/ 128072 w 275150"/>
                <a:gd name="connsiteY78" fmla="*/ 76307 h 242100"/>
                <a:gd name="connsiteX79" fmla="*/ 129477 w 275150"/>
                <a:gd name="connsiteY79" fmla="*/ 76307 h 242100"/>
                <a:gd name="connsiteX80" fmla="*/ 143525 w 275150"/>
                <a:gd name="connsiteY80" fmla="*/ 81935 h 242100"/>
                <a:gd name="connsiteX81" fmla="*/ 158977 w 275150"/>
                <a:gd name="connsiteY81" fmla="*/ 90376 h 242100"/>
                <a:gd name="connsiteX82" fmla="*/ 167405 w 275150"/>
                <a:gd name="connsiteY82" fmla="*/ 97411 h 242100"/>
                <a:gd name="connsiteX83" fmla="*/ 171619 w 275150"/>
                <a:gd name="connsiteY83" fmla="*/ 101632 h 242100"/>
                <a:gd name="connsiteX84" fmla="*/ 184262 w 275150"/>
                <a:gd name="connsiteY84" fmla="*/ 112887 h 242100"/>
                <a:gd name="connsiteX85" fmla="*/ 195500 w 275150"/>
                <a:gd name="connsiteY85" fmla="*/ 125549 h 242100"/>
                <a:gd name="connsiteX86" fmla="*/ 198309 w 275150"/>
                <a:gd name="connsiteY86" fmla="*/ 129770 h 242100"/>
                <a:gd name="connsiteX87" fmla="*/ 205333 w 275150"/>
                <a:gd name="connsiteY87" fmla="*/ 139618 h 242100"/>
                <a:gd name="connsiteX88" fmla="*/ 208143 w 275150"/>
                <a:gd name="connsiteY88" fmla="*/ 150874 h 242100"/>
                <a:gd name="connsiteX89" fmla="*/ 209547 w 275150"/>
                <a:gd name="connsiteY89" fmla="*/ 156501 h 242100"/>
                <a:gd name="connsiteX90" fmla="*/ 208143 w 275150"/>
                <a:gd name="connsiteY90" fmla="*/ 159315 h 242100"/>
                <a:gd name="connsiteX91" fmla="*/ 206738 w 275150"/>
                <a:gd name="connsiteY91" fmla="*/ 160722 h 242100"/>
                <a:gd name="connsiteX92" fmla="*/ 203928 w 275150"/>
                <a:gd name="connsiteY92" fmla="*/ 157908 h 242100"/>
                <a:gd name="connsiteX93" fmla="*/ 202524 w 275150"/>
                <a:gd name="connsiteY93" fmla="*/ 152281 h 242100"/>
                <a:gd name="connsiteX94" fmla="*/ 199714 w 275150"/>
                <a:gd name="connsiteY94" fmla="*/ 142432 h 242100"/>
                <a:gd name="connsiteX95" fmla="*/ 192690 w 275150"/>
                <a:gd name="connsiteY95" fmla="*/ 133991 h 242100"/>
                <a:gd name="connsiteX96" fmla="*/ 189881 w 275150"/>
                <a:gd name="connsiteY96" fmla="*/ 129770 h 242100"/>
                <a:gd name="connsiteX97" fmla="*/ 180048 w 275150"/>
                <a:gd name="connsiteY97" fmla="*/ 117108 h 242100"/>
                <a:gd name="connsiteX98" fmla="*/ 167405 w 275150"/>
                <a:gd name="connsiteY98" fmla="*/ 105852 h 242100"/>
                <a:gd name="connsiteX99" fmla="*/ 163191 w 275150"/>
                <a:gd name="connsiteY99" fmla="*/ 103039 h 242100"/>
                <a:gd name="connsiteX100" fmla="*/ 154762 w 275150"/>
                <a:gd name="connsiteY100" fmla="*/ 96004 h 242100"/>
                <a:gd name="connsiteX101" fmla="*/ 140715 w 275150"/>
                <a:gd name="connsiteY101" fmla="*/ 87563 h 242100"/>
                <a:gd name="connsiteX102" fmla="*/ 128072 w 275150"/>
                <a:gd name="connsiteY102" fmla="*/ 81935 h 242100"/>
                <a:gd name="connsiteX103" fmla="*/ 125263 w 275150"/>
                <a:gd name="connsiteY103" fmla="*/ 81935 h 242100"/>
                <a:gd name="connsiteX104" fmla="*/ 115430 w 275150"/>
                <a:gd name="connsiteY104" fmla="*/ 79121 h 242100"/>
                <a:gd name="connsiteX105" fmla="*/ 109811 w 275150"/>
                <a:gd name="connsiteY105" fmla="*/ 76307 h 242100"/>
                <a:gd name="connsiteX106" fmla="*/ 104192 w 275150"/>
                <a:gd name="connsiteY106" fmla="*/ 74900 h 242100"/>
                <a:gd name="connsiteX107" fmla="*/ 94359 w 275150"/>
                <a:gd name="connsiteY107" fmla="*/ 72087 h 242100"/>
                <a:gd name="connsiteX108" fmla="*/ 91549 w 275150"/>
                <a:gd name="connsiteY108" fmla="*/ 69273 h 242100"/>
                <a:gd name="connsiteX109" fmla="*/ 95763 w 275150"/>
                <a:gd name="connsiteY109" fmla="*/ 66459 h 242100"/>
                <a:gd name="connsiteX110" fmla="*/ 137821 w 275150"/>
                <a:gd name="connsiteY110" fmla="*/ 33908 h 242100"/>
                <a:gd name="connsiteX111" fmla="*/ 144863 w 275150"/>
                <a:gd name="connsiteY111" fmla="*/ 36725 h 242100"/>
                <a:gd name="connsiteX112" fmla="*/ 151905 w 275150"/>
                <a:gd name="connsiteY112" fmla="*/ 40950 h 242100"/>
                <a:gd name="connsiteX113" fmla="*/ 163173 w 275150"/>
                <a:gd name="connsiteY113" fmla="*/ 45176 h 242100"/>
                <a:gd name="connsiteX114" fmla="*/ 165990 w 275150"/>
                <a:gd name="connsiteY114" fmla="*/ 46584 h 242100"/>
                <a:gd name="connsiteX115" fmla="*/ 180074 w 275150"/>
                <a:gd name="connsiteY115" fmla="*/ 53626 h 242100"/>
                <a:gd name="connsiteX116" fmla="*/ 185708 w 275150"/>
                <a:gd name="connsiteY116" fmla="*/ 56443 h 242100"/>
                <a:gd name="connsiteX117" fmla="*/ 194159 w 275150"/>
                <a:gd name="connsiteY117" fmla="*/ 60669 h 242100"/>
                <a:gd name="connsiteX118" fmla="*/ 202610 w 275150"/>
                <a:gd name="connsiteY118" fmla="*/ 67711 h 242100"/>
                <a:gd name="connsiteX119" fmla="*/ 206835 w 275150"/>
                <a:gd name="connsiteY119" fmla="*/ 70528 h 242100"/>
                <a:gd name="connsiteX120" fmla="*/ 209652 w 275150"/>
                <a:gd name="connsiteY120" fmla="*/ 73345 h 242100"/>
                <a:gd name="connsiteX121" fmla="*/ 219511 w 275150"/>
                <a:gd name="connsiteY121" fmla="*/ 80387 h 242100"/>
                <a:gd name="connsiteX122" fmla="*/ 220920 w 275150"/>
                <a:gd name="connsiteY122" fmla="*/ 83204 h 242100"/>
                <a:gd name="connsiteX123" fmla="*/ 230779 w 275150"/>
                <a:gd name="connsiteY123" fmla="*/ 93063 h 242100"/>
                <a:gd name="connsiteX124" fmla="*/ 236413 w 275150"/>
                <a:gd name="connsiteY124" fmla="*/ 104331 h 242100"/>
                <a:gd name="connsiteX125" fmla="*/ 237821 w 275150"/>
                <a:gd name="connsiteY125" fmla="*/ 107148 h 242100"/>
                <a:gd name="connsiteX126" fmla="*/ 243455 w 275150"/>
                <a:gd name="connsiteY126" fmla="*/ 122641 h 242100"/>
                <a:gd name="connsiteX127" fmla="*/ 240638 w 275150"/>
                <a:gd name="connsiteY127" fmla="*/ 125458 h 242100"/>
                <a:gd name="connsiteX128" fmla="*/ 239230 w 275150"/>
                <a:gd name="connsiteY128" fmla="*/ 125458 h 242100"/>
                <a:gd name="connsiteX129" fmla="*/ 236413 w 275150"/>
                <a:gd name="connsiteY129" fmla="*/ 124049 h 242100"/>
                <a:gd name="connsiteX130" fmla="*/ 232188 w 275150"/>
                <a:gd name="connsiteY130" fmla="*/ 109965 h 242100"/>
                <a:gd name="connsiteX131" fmla="*/ 230779 w 275150"/>
                <a:gd name="connsiteY131" fmla="*/ 107148 h 242100"/>
                <a:gd name="connsiteX132" fmla="*/ 225145 w 275150"/>
                <a:gd name="connsiteY132" fmla="*/ 95880 h 242100"/>
                <a:gd name="connsiteX133" fmla="*/ 216694 w 275150"/>
                <a:gd name="connsiteY133" fmla="*/ 87429 h 242100"/>
                <a:gd name="connsiteX134" fmla="*/ 215286 w 275150"/>
                <a:gd name="connsiteY134" fmla="*/ 86021 h 242100"/>
                <a:gd name="connsiteX135" fmla="*/ 206835 w 275150"/>
                <a:gd name="connsiteY135" fmla="*/ 78979 h 242100"/>
                <a:gd name="connsiteX136" fmla="*/ 202610 w 275150"/>
                <a:gd name="connsiteY136" fmla="*/ 76162 h 242100"/>
                <a:gd name="connsiteX137" fmla="*/ 198384 w 275150"/>
                <a:gd name="connsiteY137" fmla="*/ 71936 h 242100"/>
                <a:gd name="connsiteX138" fmla="*/ 191342 w 275150"/>
                <a:gd name="connsiteY138" fmla="*/ 66302 h 242100"/>
                <a:gd name="connsiteX139" fmla="*/ 182891 w 275150"/>
                <a:gd name="connsiteY139" fmla="*/ 62077 h 242100"/>
                <a:gd name="connsiteX140" fmla="*/ 177258 w 275150"/>
                <a:gd name="connsiteY140" fmla="*/ 59260 h 242100"/>
                <a:gd name="connsiteX141" fmla="*/ 163173 w 275150"/>
                <a:gd name="connsiteY141" fmla="*/ 52218 h 242100"/>
                <a:gd name="connsiteX142" fmla="*/ 160356 w 275150"/>
                <a:gd name="connsiteY142" fmla="*/ 50809 h 242100"/>
                <a:gd name="connsiteX143" fmla="*/ 149088 w 275150"/>
                <a:gd name="connsiteY143" fmla="*/ 46584 h 242100"/>
                <a:gd name="connsiteX144" fmla="*/ 142046 w 275150"/>
                <a:gd name="connsiteY144" fmla="*/ 42359 h 242100"/>
                <a:gd name="connsiteX145" fmla="*/ 135004 w 275150"/>
                <a:gd name="connsiteY145" fmla="*/ 40950 h 242100"/>
                <a:gd name="connsiteX146" fmla="*/ 133595 w 275150"/>
                <a:gd name="connsiteY146" fmla="*/ 36725 h 242100"/>
                <a:gd name="connsiteX147" fmla="*/ 137821 w 275150"/>
                <a:gd name="connsiteY147" fmla="*/ 33908 h 242100"/>
                <a:gd name="connsiteX148" fmla="*/ 170372 w 275150"/>
                <a:gd name="connsiteY148" fmla="*/ 0 h 242100"/>
                <a:gd name="connsiteX149" fmla="*/ 177414 w 275150"/>
                <a:gd name="connsiteY149" fmla="*/ 4225 h 242100"/>
                <a:gd name="connsiteX150" fmla="*/ 184456 w 275150"/>
                <a:gd name="connsiteY150" fmla="*/ 7042 h 242100"/>
                <a:gd name="connsiteX151" fmla="*/ 188682 w 275150"/>
                <a:gd name="connsiteY151" fmla="*/ 8451 h 242100"/>
                <a:gd name="connsiteX152" fmla="*/ 198541 w 275150"/>
                <a:gd name="connsiteY152" fmla="*/ 12676 h 242100"/>
                <a:gd name="connsiteX153" fmla="*/ 204175 w 275150"/>
                <a:gd name="connsiteY153" fmla="*/ 15493 h 242100"/>
                <a:gd name="connsiteX154" fmla="*/ 214034 w 275150"/>
                <a:gd name="connsiteY154" fmla="*/ 19718 h 242100"/>
                <a:gd name="connsiteX155" fmla="*/ 221076 w 275150"/>
                <a:gd name="connsiteY155" fmla="*/ 23944 h 242100"/>
                <a:gd name="connsiteX156" fmla="*/ 226710 w 275150"/>
                <a:gd name="connsiteY156" fmla="*/ 28169 h 242100"/>
                <a:gd name="connsiteX157" fmla="*/ 239386 w 275150"/>
                <a:gd name="connsiteY157" fmla="*/ 36620 h 242100"/>
                <a:gd name="connsiteX158" fmla="*/ 249245 w 275150"/>
                <a:gd name="connsiteY158" fmla="*/ 45071 h 242100"/>
                <a:gd name="connsiteX159" fmla="*/ 252062 w 275150"/>
                <a:gd name="connsiteY159" fmla="*/ 47888 h 242100"/>
                <a:gd name="connsiteX160" fmla="*/ 261922 w 275150"/>
                <a:gd name="connsiteY160" fmla="*/ 59155 h 242100"/>
                <a:gd name="connsiteX161" fmla="*/ 263330 w 275150"/>
                <a:gd name="connsiteY161" fmla="*/ 60564 h 242100"/>
                <a:gd name="connsiteX162" fmla="*/ 270372 w 275150"/>
                <a:gd name="connsiteY162" fmla="*/ 73240 h 242100"/>
                <a:gd name="connsiteX163" fmla="*/ 274598 w 275150"/>
                <a:gd name="connsiteY163" fmla="*/ 87324 h 242100"/>
                <a:gd name="connsiteX164" fmla="*/ 274598 w 275150"/>
                <a:gd name="connsiteY164" fmla="*/ 88733 h 242100"/>
                <a:gd name="connsiteX165" fmla="*/ 271781 w 275150"/>
                <a:gd name="connsiteY165" fmla="*/ 91550 h 242100"/>
                <a:gd name="connsiteX166" fmla="*/ 268964 w 275150"/>
                <a:gd name="connsiteY166" fmla="*/ 90141 h 242100"/>
                <a:gd name="connsiteX167" fmla="*/ 268964 w 275150"/>
                <a:gd name="connsiteY167" fmla="*/ 87324 h 242100"/>
                <a:gd name="connsiteX168" fmla="*/ 264739 w 275150"/>
                <a:gd name="connsiteY168" fmla="*/ 76057 h 242100"/>
                <a:gd name="connsiteX169" fmla="*/ 257696 w 275150"/>
                <a:gd name="connsiteY169" fmla="*/ 64789 h 242100"/>
                <a:gd name="connsiteX170" fmla="*/ 257696 w 275150"/>
                <a:gd name="connsiteY170" fmla="*/ 63381 h 242100"/>
                <a:gd name="connsiteX171" fmla="*/ 247837 w 275150"/>
                <a:gd name="connsiteY171" fmla="*/ 52113 h 242100"/>
                <a:gd name="connsiteX172" fmla="*/ 245020 w 275150"/>
                <a:gd name="connsiteY172" fmla="*/ 49296 h 242100"/>
                <a:gd name="connsiteX173" fmla="*/ 235161 w 275150"/>
                <a:gd name="connsiteY173" fmla="*/ 42254 h 242100"/>
                <a:gd name="connsiteX174" fmla="*/ 223893 w 275150"/>
                <a:gd name="connsiteY174" fmla="*/ 33803 h 242100"/>
                <a:gd name="connsiteX175" fmla="*/ 218259 w 275150"/>
                <a:gd name="connsiteY175" fmla="*/ 29578 h 242100"/>
                <a:gd name="connsiteX176" fmla="*/ 209809 w 275150"/>
                <a:gd name="connsiteY176" fmla="*/ 25352 h 242100"/>
                <a:gd name="connsiteX177" fmla="*/ 201358 w 275150"/>
                <a:gd name="connsiteY177" fmla="*/ 21127 h 242100"/>
                <a:gd name="connsiteX178" fmla="*/ 195724 w 275150"/>
                <a:gd name="connsiteY178" fmla="*/ 18310 h 242100"/>
                <a:gd name="connsiteX179" fmla="*/ 187273 w 275150"/>
                <a:gd name="connsiteY179" fmla="*/ 15493 h 242100"/>
                <a:gd name="connsiteX180" fmla="*/ 181639 w 275150"/>
                <a:gd name="connsiteY180" fmla="*/ 12676 h 242100"/>
                <a:gd name="connsiteX181" fmla="*/ 174597 w 275150"/>
                <a:gd name="connsiteY181" fmla="*/ 9859 h 242100"/>
                <a:gd name="connsiteX182" fmla="*/ 167555 w 275150"/>
                <a:gd name="connsiteY182" fmla="*/ 7042 h 242100"/>
                <a:gd name="connsiteX183" fmla="*/ 166146 w 275150"/>
                <a:gd name="connsiteY183" fmla="*/ 2817 h 242100"/>
                <a:gd name="connsiteX184" fmla="*/ 170372 w 275150"/>
                <a:gd name="connsiteY184" fmla="*/ 0 h 24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</a:cxnLst>
              <a:rect l="l" t="t" r="r" b="b"/>
              <a:pathLst>
                <a:path w="275150" h="242100">
                  <a:moveTo>
                    <a:pt x="9848" y="143816"/>
                  </a:moveTo>
                  <a:cubicBezTo>
                    <a:pt x="12661" y="143816"/>
                    <a:pt x="14068" y="142412"/>
                    <a:pt x="21102" y="143816"/>
                  </a:cubicBezTo>
                  <a:cubicBezTo>
                    <a:pt x="23916" y="143816"/>
                    <a:pt x="26729" y="145220"/>
                    <a:pt x="29543" y="146624"/>
                  </a:cubicBezTo>
                  <a:cubicBezTo>
                    <a:pt x="32357" y="148028"/>
                    <a:pt x="33763" y="148028"/>
                    <a:pt x="36577" y="149432"/>
                  </a:cubicBezTo>
                  <a:cubicBezTo>
                    <a:pt x="40797" y="150836"/>
                    <a:pt x="45018" y="152241"/>
                    <a:pt x="49238" y="153645"/>
                  </a:cubicBezTo>
                  <a:cubicBezTo>
                    <a:pt x="52052" y="155049"/>
                    <a:pt x="52052" y="155049"/>
                    <a:pt x="52052" y="155049"/>
                  </a:cubicBezTo>
                  <a:cubicBezTo>
                    <a:pt x="53459" y="156453"/>
                    <a:pt x="54865" y="156453"/>
                    <a:pt x="57679" y="156453"/>
                  </a:cubicBezTo>
                  <a:cubicBezTo>
                    <a:pt x="60493" y="157857"/>
                    <a:pt x="64713" y="159261"/>
                    <a:pt x="67527" y="162069"/>
                  </a:cubicBezTo>
                  <a:cubicBezTo>
                    <a:pt x="73154" y="164877"/>
                    <a:pt x="78781" y="167685"/>
                    <a:pt x="83001" y="170493"/>
                  </a:cubicBezTo>
                  <a:cubicBezTo>
                    <a:pt x="83001" y="171897"/>
                    <a:pt x="84408" y="171897"/>
                    <a:pt x="85815" y="173301"/>
                  </a:cubicBezTo>
                  <a:cubicBezTo>
                    <a:pt x="90035" y="176109"/>
                    <a:pt x="92849" y="177514"/>
                    <a:pt x="95663" y="180322"/>
                  </a:cubicBezTo>
                  <a:cubicBezTo>
                    <a:pt x="98476" y="183130"/>
                    <a:pt x="101290" y="187342"/>
                    <a:pt x="102696" y="190150"/>
                  </a:cubicBezTo>
                  <a:cubicBezTo>
                    <a:pt x="104103" y="191554"/>
                    <a:pt x="105510" y="192958"/>
                    <a:pt x="106917" y="194362"/>
                  </a:cubicBezTo>
                  <a:cubicBezTo>
                    <a:pt x="109730" y="197170"/>
                    <a:pt x="112544" y="201382"/>
                    <a:pt x="113951" y="205595"/>
                  </a:cubicBezTo>
                  <a:cubicBezTo>
                    <a:pt x="118171" y="211211"/>
                    <a:pt x="118171" y="211211"/>
                    <a:pt x="118171" y="211211"/>
                  </a:cubicBezTo>
                  <a:cubicBezTo>
                    <a:pt x="120985" y="215423"/>
                    <a:pt x="122392" y="218231"/>
                    <a:pt x="125205" y="222443"/>
                  </a:cubicBezTo>
                  <a:cubicBezTo>
                    <a:pt x="126612" y="226656"/>
                    <a:pt x="129426" y="230868"/>
                    <a:pt x="130832" y="237888"/>
                  </a:cubicBezTo>
                  <a:cubicBezTo>
                    <a:pt x="132239" y="239292"/>
                    <a:pt x="130832" y="242100"/>
                    <a:pt x="129426" y="242100"/>
                  </a:cubicBezTo>
                  <a:lnTo>
                    <a:pt x="128019" y="242100"/>
                  </a:lnTo>
                  <a:cubicBezTo>
                    <a:pt x="126612" y="242100"/>
                    <a:pt x="125205" y="242100"/>
                    <a:pt x="125205" y="240696"/>
                  </a:cubicBezTo>
                  <a:cubicBezTo>
                    <a:pt x="122392" y="233676"/>
                    <a:pt x="120985" y="229464"/>
                    <a:pt x="119578" y="225251"/>
                  </a:cubicBezTo>
                  <a:cubicBezTo>
                    <a:pt x="116764" y="221039"/>
                    <a:pt x="115358" y="218231"/>
                    <a:pt x="112544" y="215423"/>
                  </a:cubicBezTo>
                  <a:cubicBezTo>
                    <a:pt x="108324" y="208403"/>
                    <a:pt x="108324" y="208403"/>
                    <a:pt x="108324" y="208403"/>
                  </a:cubicBezTo>
                  <a:cubicBezTo>
                    <a:pt x="106917" y="204191"/>
                    <a:pt x="104103" y="201382"/>
                    <a:pt x="101290" y="198574"/>
                  </a:cubicBezTo>
                  <a:cubicBezTo>
                    <a:pt x="101290" y="197170"/>
                    <a:pt x="99883" y="195766"/>
                    <a:pt x="98476" y="192958"/>
                  </a:cubicBezTo>
                  <a:cubicBezTo>
                    <a:pt x="95663" y="190150"/>
                    <a:pt x="94256" y="187342"/>
                    <a:pt x="91442" y="185938"/>
                  </a:cubicBezTo>
                  <a:cubicBezTo>
                    <a:pt x="88629" y="183130"/>
                    <a:pt x="85815" y="180322"/>
                    <a:pt x="83001" y="178918"/>
                  </a:cubicBezTo>
                  <a:cubicBezTo>
                    <a:pt x="81595" y="177514"/>
                    <a:pt x="80188" y="176109"/>
                    <a:pt x="78781" y="176109"/>
                  </a:cubicBezTo>
                  <a:cubicBezTo>
                    <a:pt x="74561" y="173301"/>
                    <a:pt x="70340" y="170493"/>
                    <a:pt x="64713" y="167685"/>
                  </a:cubicBezTo>
                  <a:cubicBezTo>
                    <a:pt x="61899" y="164877"/>
                    <a:pt x="57679" y="164877"/>
                    <a:pt x="54865" y="163473"/>
                  </a:cubicBezTo>
                  <a:cubicBezTo>
                    <a:pt x="53459" y="162069"/>
                    <a:pt x="52052" y="162069"/>
                    <a:pt x="50645" y="160665"/>
                  </a:cubicBezTo>
                  <a:cubicBezTo>
                    <a:pt x="46425" y="159261"/>
                    <a:pt x="46425" y="159261"/>
                    <a:pt x="46425" y="159261"/>
                  </a:cubicBezTo>
                  <a:cubicBezTo>
                    <a:pt x="42204" y="157857"/>
                    <a:pt x="37984" y="156453"/>
                    <a:pt x="35170" y="155049"/>
                  </a:cubicBezTo>
                  <a:cubicBezTo>
                    <a:pt x="32357" y="155049"/>
                    <a:pt x="29543" y="153645"/>
                    <a:pt x="26729" y="152241"/>
                  </a:cubicBezTo>
                  <a:cubicBezTo>
                    <a:pt x="23916" y="152241"/>
                    <a:pt x="22509" y="150836"/>
                    <a:pt x="19695" y="150836"/>
                  </a:cubicBezTo>
                  <a:cubicBezTo>
                    <a:pt x="14068" y="149432"/>
                    <a:pt x="12661" y="149432"/>
                    <a:pt x="11255" y="150836"/>
                  </a:cubicBezTo>
                  <a:cubicBezTo>
                    <a:pt x="9848" y="150836"/>
                    <a:pt x="7034" y="150836"/>
                    <a:pt x="4221" y="150836"/>
                  </a:cubicBezTo>
                  <a:cubicBezTo>
                    <a:pt x="1407" y="150836"/>
                    <a:pt x="0" y="149432"/>
                    <a:pt x="0" y="148028"/>
                  </a:cubicBezTo>
                  <a:cubicBezTo>
                    <a:pt x="0" y="146624"/>
                    <a:pt x="1407" y="145220"/>
                    <a:pt x="4221" y="145220"/>
                  </a:cubicBezTo>
                  <a:cubicBezTo>
                    <a:pt x="7034" y="145220"/>
                    <a:pt x="8441" y="143816"/>
                    <a:pt x="9848" y="143816"/>
                  </a:cubicBezTo>
                  <a:close/>
                  <a:moveTo>
                    <a:pt x="53065" y="104435"/>
                  </a:moveTo>
                  <a:cubicBezTo>
                    <a:pt x="55890" y="104435"/>
                    <a:pt x="57303" y="104435"/>
                    <a:pt x="58716" y="104435"/>
                  </a:cubicBezTo>
                  <a:cubicBezTo>
                    <a:pt x="61542" y="104435"/>
                    <a:pt x="62954" y="104435"/>
                    <a:pt x="70018" y="107250"/>
                  </a:cubicBezTo>
                  <a:cubicBezTo>
                    <a:pt x="72844" y="107250"/>
                    <a:pt x="75670" y="108658"/>
                    <a:pt x="79908" y="110066"/>
                  </a:cubicBezTo>
                  <a:cubicBezTo>
                    <a:pt x="81321" y="110066"/>
                    <a:pt x="84146" y="111473"/>
                    <a:pt x="85559" y="112881"/>
                  </a:cubicBezTo>
                  <a:cubicBezTo>
                    <a:pt x="89798" y="114289"/>
                    <a:pt x="94036" y="115696"/>
                    <a:pt x="98275" y="117104"/>
                  </a:cubicBezTo>
                  <a:cubicBezTo>
                    <a:pt x="105339" y="121327"/>
                    <a:pt x="105339" y="121327"/>
                    <a:pt x="105339" y="121327"/>
                  </a:cubicBezTo>
                  <a:cubicBezTo>
                    <a:pt x="109577" y="122735"/>
                    <a:pt x="112403" y="124142"/>
                    <a:pt x="116641" y="126958"/>
                  </a:cubicBezTo>
                  <a:cubicBezTo>
                    <a:pt x="120880" y="129773"/>
                    <a:pt x="126531" y="132589"/>
                    <a:pt x="130769" y="136812"/>
                  </a:cubicBezTo>
                  <a:cubicBezTo>
                    <a:pt x="132182" y="136812"/>
                    <a:pt x="133595" y="138219"/>
                    <a:pt x="135008" y="139627"/>
                  </a:cubicBezTo>
                  <a:cubicBezTo>
                    <a:pt x="137833" y="141035"/>
                    <a:pt x="140659" y="143850"/>
                    <a:pt x="144897" y="146666"/>
                  </a:cubicBezTo>
                  <a:cubicBezTo>
                    <a:pt x="147723" y="150889"/>
                    <a:pt x="151961" y="155112"/>
                    <a:pt x="154787" y="160742"/>
                  </a:cubicBezTo>
                  <a:cubicBezTo>
                    <a:pt x="157613" y="164965"/>
                    <a:pt x="160438" y="170596"/>
                    <a:pt x="163264" y="176227"/>
                  </a:cubicBezTo>
                  <a:cubicBezTo>
                    <a:pt x="164677" y="180450"/>
                    <a:pt x="164677" y="184673"/>
                    <a:pt x="166089" y="188896"/>
                  </a:cubicBezTo>
                  <a:cubicBezTo>
                    <a:pt x="166089" y="190304"/>
                    <a:pt x="166089" y="191711"/>
                    <a:pt x="167502" y="193119"/>
                  </a:cubicBezTo>
                  <a:cubicBezTo>
                    <a:pt x="167502" y="194527"/>
                    <a:pt x="166089" y="197342"/>
                    <a:pt x="164677" y="197342"/>
                  </a:cubicBezTo>
                  <a:lnTo>
                    <a:pt x="163264" y="197342"/>
                  </a:lnTo>
                  <a:cubicBezTo>
                    <a:pt x="161851" y="197342"/>
                    <a:pt x="160438" y="195934"/>
                    <a:pt x="160438" y="194527"/>
                  </a:cubicBezTo>
                  <a:cubicBezTo>
                    <a:pt x="160438" y="193119"/>
                    <a:pt x="160438" y="191711"/>
                    <a:pt x="160438" y="190304"/>
                  </a:cubicBezTo>
                  <a:cubicBezTo>
                    <a:pt x="159025" y="186081"/>
                    <a:pt x="159025" y="181858"/>
                    <a:pt x="157613" y="179042"/>
                  </a:cubicBezTo>
                  <a:cubicBezTo>
                    <a:pt x="154787" y="173412"/>
                    <a:pt x="151961" y="167781"/>
                    <a:pt x="149136" y="164965"/>
                  </a:cubicBezTo>
                  <a:cubicBezTo>
                    <a:pt x="146310" y="159335"/>
                    <a:pt x="142072" y="155112"/>
                    <a:pt x="139246" y="150889"/>
                  </a:cubicBezTo>
                  <a:cubicBezTo>
                    <a:pt x="136420" y="148073"/>
                    <a:pt x="133595" y="146666"/>
                    <a:pt x="130769" y="143850"/>
                  </a:cubicBezTo>
                  <a:cubicBezTo>
                    <a:pt x="129356" y="142443"/>
                    <a:pt x="127944" y="142443"/>
                    <a:pt x="126531" y="141035"/>
                  </a:cubicBezTo>
                  <a:cubicBezTo>
                    <a:pt x="122292" y="138219"/>
                    <a:pt x="118054" y="133996"/>
                    <a:pt x="113815" y="132589"/>
                  </a:cubicBezTo>
                  <a:cubicBezTo>
                    <a:pt x="109577" y="129773"/>
                    <a:pt x="106751" y="128365"/>
                    <a:pt x="102513" y="126958"/>
                  </a:cubicBezTo>
                  <a:cubicBezTo>
                    <a:pt x="95449" y="122735"/>
                    <a:pt x="95449" y="122735"/>
                    <a:pt x="95449" y="122735"/>
                  </a:cubicBezTo>
                  <a:cubicBezTo>
                    <a:pt x="91211" y="121327"/>
                    <a:pt x="86972" y="119919"/>
                    <a:pt x="84146" y="118512"/>
                  </a:cubicBezTo>
                  <a:cubicBezTo>
                    <a:pt x="81321" y="117104"/>
                    <a:pt x="79908" y="117104"/>
                    <a:pt x="77082" y="115696"/>
                  </a:cubicBezTo>
                  <a:cubicBezTo>
                    <a:pt x="74257" y="114289"/>
                    <a:pt x="71431" y="112881"/>
                    <a:pt x="68606" y="112881"/>
                  </a:cubicBezTo>
                  <a:cubicBezTo>
                    <a:pt x="61542" y="111473"/>
                    <a:pt x="60129" y="111473"/>
                    <a:pt x="58716" y="111473"/>
                  </a:cubicBezTo>
                  <a:cubicBezTo>
                    <a:pt x="57303" y="111473"/>
                    <a:pt x="54477" y="110066"/>
                    <a:pt x="51652" y="110066"/>
                  </a:cubicBezTo>
                  <a:cubicBezTo>
                    <a:pt x="50239" y="110066"/>
                    <a:pt x="48826" y="108658"/>
                    <a:pt x="50239" y="107250"/>
                  </a:cubicBezTo>
                  <a:cubicBezTo>
                    <a:pt x="50239" y="104435"/>
                    <a:pt x="51652" y="104435"/>
                    <a:pt x="53065" y="104435"/>
                  </a:cubicBezTo>
                  <a:close/>
                  <a:moveTo>
                    <a:pt x="95763" y="66459"/>
                  </a:moveTo>
                  <a:cubicBezTo>
                    <a:pt x="101382" y="67866"/>
                    <a:pt x="102787" y="67866"/>
                    <a:pt x="107001" y="69273"/>
                  </a:cubicBezTo>
                  <a:cubicBezTo>
                    <a:pt x="108406" y="69273"/>
                    <a:pt x="109811" y="70680"/>
                    <a:pt x="112620" y="70680"/>
                  </a:cubicBezTo>
                  <a:cubicBezTo>
                    <a:pt x="114025" y="72087"/>
                    <a:pt x="115430" y="72087"/>
                    <a:pt x="116835" y="72087"/>
                  </a:cubicBezTo>
                  <a:cubicBezTo>
                    <a:pt x="121049" y="73493"/>
                    <a:pt x="123858" y="73493"/>
                    <a:pt x="128072" y="76307"/>
                  </a:cubicBezTo>
                  <a:cubicBezTo>
                    <a:pt x="129477" y="76307"/>
                    <a:pt x="129477" y="76307"/>
                    <a:pt x="129477" y="76307"/>
                  </a:cubicBezTo>
                  <a:cubicBezTo>
                    <a:pt x="133691" y="77714"/>
                    <a:pt x="139310" y="80528"/>
                    <a:pt x="143525" y="81935"/>
                  </a:cubicBezTo>
                  <a:cubicBezTo>
                    <a:pt x="149144" y="84749"/>
                    <a:pt x="153358" y="87563"/>
                    <a:pt x="158977" y="90376"/>
                  </a:cubicBezTo>
                  <a:cubicBezTo>
                    <a:pt x="161786" y="93190"/>
                    <a:pt x="164596" y="94597"/>
                    <a:pt x="167405" y="97411"/>
                  </a:cubicBezTo>
                  <a:cubicBezTo>
                    <a:pt x="168810" y="98818"/>
                    <a:pt x="170215" y="100225"/>
                    <a:pt x="171619" y="101632"/>
                  </a:cubicBezTo>
                  <a:cubicBezTo>
                    <a:pt x="175834" y="104445"/>
                    <a:pt x="180048" y="108666"/>
                    <a:pt x="184262" y="112887"/>
                  </a:cubicBezTo>
                  <a:cubicBezTo>
                    <a:pt x="188476" y="115701"/>
                    <a:pt x="191286" y="119921"/>
                    <a:pt x="195500" y="125549"/>
                  </a:cubicBezTo>
                  <a:cubicBezTo>
                    <a:pt x="195500" y="126956"/>
                    <a:pt x="196905" y="128363"/>
                    <a:pt x="198309" y="129770"/>
                  </a:cubicBezTo>
                  <a:cubicBezTo>
                    <a:pt x="201119" y="132584"/>
                    <a:pt x="202524" y="135397"/>
                    <a:pt x="205333" y="139618"/>
                  </a:cubicBezTo>
                  <a:cubicBezTo>
                    <a:pt x="206738" y="142432"/>
                    <a:pt x="208143" y="146653"/>
                    <a:pt x="208143" y="150874"/>
                  </a:cubicBezTo>
                  <a:cubicBezTo>
                    <a:pt x="208143" y="152281"/>
                    <a:pt x="209547" y="153688"/>
                    <a:pt x="209547" y="156501"/>
                  </a:cubicBezTo>
                  <a:cubicBezTo>
                    <a:pt x="209547" y="157908"/>
                    <a:pt x="209547" y="159315"/>
                    <a:pt x="208143" y="159315"/>
                  </a:cubicBezTo>
                  <a:lnTo>
                    <a:pt x="206738" y="160722"/>
                  </a:lnTo>
                  <a:cubicBezTo>
                    <a:pt x="205333" y="160722"/>
                    <a:pt x="203928" y="159315"/>
                    <a:pt x="203928" y="157908"/>
                  </a:cubicBezTo>
                  <a:cubicBezTo>
                    <a:pt x="202524" y="156501"/>
                    <a:pt x="202524" y="153688"/>
                    <a:pt x="202524" y="152281"/>
                  </a:cubicBezTo>
                  <a:cubicBezTo>
                    <a:pt x="201119" y="148060"/>
                    <a:pt x="201119" y="145246"/>
                    <a:pt x="199714" y="142432"/>
                  </a:cubicBezTo>
                  <a:cubicBezTo>
                    <a:pt x="198309" y="139618"/>
                    <a:pt x="195500" y="136804"/>
                    <a:pt x="192690" y="133991"/>
                  </a:cubicBezTo>
                  <a:cubicBezTo>
                    <a:pt x="192690" y="132584"/>
                    <a:pt x="191286" y="131177"/>
                    <a:pt x="189881" y="129770"/>
                  </a:cubicBezTo>
                  <a:cubicBezTo>
                    <a:pt x="185667" y="124142"/>
                    <a:pt x="182857" y="119921"/>
                    <a:pt x="180048" y="117108"/>
                  </a:cubicBezTo>
                  <a:cubicBezTo>
                    <a:pt x="175834" y="112887"/>
                    <a:pt x="171619" y="110073"/>
                    <a:pt x="167405" y="105852"/>
                  </a:cubicBezTo>
                  <a:cubicBezTo>
                    <a:pt x="166000" y="104445"/>
                    <a:pt x="164596" y="103039"/>
                    <a:pt x="163191" y="103039"/>
                  </a:cubicBezTo>
                  <a:cubicBezTo>
                    <a:pt x="160381" y="100225"/>
                    <a:pt x="157572" y="97411"/>
                    <a:pt x="154762" y="96004"/>
                  </a:cubicBezTo>
                  <a:cubicBezTo>
                    <a:pt x="150548" y="93190"/>
                    <a:pt x="144929" y="90376"/>
                    <a:pt x="140715" y="87563"/>
                  </a:cubicBezTo>
                  <a:cubicBezTo>
                    <a:pt x="136501" y="86156"/>
                    <a:pt x="132287" y="84749"/>
                    <a:pt x="128072" y="81935"/>
                  </a:cubicBezTo>
                  <a:cubicBezTo>
                    <a:pt x="125263" y="81935"/>
                    <a:pt x="125263" y="81935"/>
                    <a:pt x="125263" y="81935"/>
                  </a:cubicBezTo>
                  <a:cubicBezTo>
                    <a:pt x="122453" y="80528"/>
                    <a:pt x="118239" y="79121"/>
                    <a:pt x="115430" y="79121"/>
                  </a:cubicBezTo>
                  <a:cubicBezTo>
                    <a:pt x="114025" y="77714"/>
                    <a:pt x="111216" y="77714"/>
                    <a:pt x="109811" y="76307"/>
                  </a:cubicBezTo>
                  <a:cubicBezTo>
                    <a:pt x="107001" y="76307"/>
                    <a:pt x="105597" y="76307"/>
                    <a:pt x="104192" y="74900"/>
                  </a:cubicBezTo>
                  <a:cubicBezTo>
                    <a:pt x="101382" y="73493"/>
                    <a:pt x="99978" y="73493"/>
                    <a:pt x="94359" y="72087"/>
                  </a:cubicBezTo>
                  <a:cubicBezTo>
                    <a:pt x="92954" y="72087"/>
                    <a:pt x="91549" y="70680"/>
                    <a:pt x="91549" y="69273"/>
                  </a:cubicBezTo>
                  <a:cubicBezTo>
                    <a:pt x="92954" y="66459"/>
                    <a:pt x="94359" y="66459"/>
                    <a:pt x="95763" y="66459"/>
                  </a:cubicBezTo>
                  <a:close/>
                  <a:moveTo>
                    <a:pt x="137821" y="33908"/>
                  </a:moveTo>
                  <a:cubicBezTo>
                    <a:pt x="142046" y="35316"/>
                    <a:pt x="143454" y="36725"/>
                    <a:pt x="144863" y="36725"/>
                  </a:cubicBezTo>
                  <a:cubicBezTo>
                    <a:pt x="146271" y="38133"/>
                    <a:pt x="147680" y="39542"/>
                    <a:pt x="151905" y="40950"/>
                  </a:cubicBezTo>
                  <a:cubicBezTo>
                    <a:pt x="154722" y="42359"/>
                    <a:pt x="158948" y="43767"/>
                    <a:pt x="163173" y="45176"/>
                  </a:cubicBezTo>
                  <a:cubicBezTo>
                    <a:pt x="165990" y="46584"/>
                    <a:pt x="165990" y="46584"/>
                    <a:pt x="165990" y="46584"/>
                  </a:cubicBezTo>
                  <a:cubicBezTo>
                    <a:pt x="171624" y="49401"/>
                    <a:pt x="175849" y="52218"/>
                    <a:pt x="180074" y="53626"/>
                  </a:cubicBezTo>
                  <a:cubicBezTo>
                    <a:pt x="181483" y="55035"/>
                    <a:pt x="184300" y="56443"/>
                    <a:pt x="185708" y="56443"/>
                  </a:cubicBezTo>
                  <a:cubicBezTo>
                    <a:pt x="188525" y="57852"/>
                    <a:pt x="191342" y="59260"/>
                    <a:pt x="194159" y="60669"/>
                  </a:cubicBezTo>
                  <a:cubicBezTo>
                    <a:pt x="196976" y="62077"/>
                    <a:pt x="199793" y="64894"/>
                    <a:pt x="202610" y="67711"/>
                  </a:cubicBezTo>
                  <a:cubicBezTo>
                    <a:pt x="204018" y="69119"/>
                    <a:pt x="205427" y="70528"/>
                    <a:pt x="206835" y="70528"/>
                  </a:cubicBezTo>
                  <a:cubicBezTo>
                    <a:pt x="208244" y="71936"/>
                    <a:pt x="209652" y="73345"/>
                    <a:pt x="209652" y="73345"/>
                  </a:cubicBezTo>
                  <a:cubicBezTo>
                    <a:pt x="212469" y="76162"/>
                    <a:pt x="216694" y="77570"/>
                    <a:pt x="219511" y="80387"/>
                  </a:cubicBezTo>
                  <a:cubicBezTo>
                    <a:pt x="220920" y="83204"/>
                    <a:pt x="220920" y="83204"/>
                    <a:pt x="220920" y="83204"/>
                  </a:cubicBezTo>
                  <a:cubicBezTo>
                    <a:pt x="223737" y="86021"/>
                    <a:pt x="227962" y="88838"/>
                    <a:pt x="230779" y="93063"/>
                  </a:cubicBezTo>
                  <a:cubicBezTo>
                    <a:pt x="233596" y="95880"/>
                    <a:pt x="235004" y="100106"/>
                    <a:pt x="236413" y="104331"/>
                  </a:cubicBezTo>
                  <a:cubicBezTo>
                    <a:pt x="237821" y="107148"/>
                    <a:pt x="237821" y="107148"/>
                    <a:pt x="237821" y="107148"/>
                  </a:cubicBezTo>
                  <a:cubicBezTo>
                    <a:pt x="240638" y="112782"/>
                    <a:pt x="242047" y="117007"/>
                    <a:pt x="243455" y="122641"/>
                  </a:cubicBezTo>
                  <a:cubicBezTo>
                    <a:pt x="243455" y="124049"/>
                    <a:pt x="242047" y="125458"/>
                    <a:pt x="240638" y="125458"/>
                  </a:cubicBezTo>
                  <a:lnTo>
                    <a:pt x="239230" y="125458"/>
                  </a:lnTo>
                  <a:cubicBezTo>
                    <a:pt x="237821" y="125458"/>
                    <a:pt x="236413" y="125458"/>
                    <a:pt x="236413" y="124049"/>
                  </a:cubicBezTo>
                  <a:cubicBezTo>
                    <a:pt x="236413" y="118416"/>
                    <a:pt x="235004" y="114190"/>
                    <a:pt x="232188" y="109965"/>
                  </a:cubicBezTo>
                  <a:cubicBezTo>
                    <a:pt x="230779" y="107148"/>
                    <a:pt x="230779" y="107148"/>
                    <a:pt x="230779" y="107148"/>
                  </a:cubicBezTo>
                  <a:cubicBezTo>
                    <a:pt x="229371" y="102922"/>
                    <a:pt x="227962" y="100106"/>
                    <a:pt x="225145" y="95880"/>
                  </a:cubicBezTo>
                  <a:cubicBezTo>
                    <a:pt x="222328" y="93063"/>
                    <a:pt x="219511" y="90246"/>
                    <a:pt x="216694" y="87429"/>
                  </a:cubicBezTo>
                  <a:cubicBezTo>
                    <a:pt x="215286" y="86021"/>
                    <a:pt x="215286" y="86021"/>
                    <a:pt x="215286" y="86021"/>
                  </a:cubicBezTo>
                  <a:cubicBezTo>
                    <a:pt x="212469" y="83204"/>
                    <a:pt x="209652" y="80387"/>
                    <a:pt x="206835" y="78979"/>
                  </a:cubicBezTo>
                  <a:cubicBezTo>
                    <a:pt x="205427" y="77570"/>
                    <a:pt x="204018" y="77570"/>
                    <a:pt x="202610" y="76162"/>
                  </a:cubicBezTo>
                  <a:cubicBezTo>
                    <a:pt x="201201" y="74753"/>
                    <a:pt x="199793" y="73345"/>
                    <a:pt x="198384" y="71936"/>
                  </a:cubicBezTo>
                  <a:cubicBezTo>
                    <a:pt x="195568" y="69119"/>
                    <a:pt x="194159" y="67711"/>
                    <a:pt x="191342" y="66302"/>
                  </a:cubicBezTo>
                  <a:cubicBezTo>
                    <a:pt x="188525" y="64894"/>
                    <a:pt x="185708" y="63486"/>
                    <a:pt x="182891" y="62077"/>
                  </a:cubicBezTo>
                  <a:cubicBezTo>
                    <a:pt x="181483" y="62077"/>
                    <a:pt x="178666" y="60669"/>
                    <a:pt x="177258" y="59260"/>
                  </a:cubicBezTo>
                  <a:cubicBezTo>
                    <a:pt x="173032" y="57852"/>
                    <a:pt x="168807" y="55035"/>
                    <a:pt x="163173" y="52218"/>
                  </a:cubicBezTo>
                  <a:cubicBezTo>
                    <a:pt x="160356" y="50809"/>
                    <a:pt x="160356" y="50809"/>
                    <a:pt x="160356" y="50809"/>
                  </a:cubicBezTo>
                  <a:cubicBezTo>
                    <a:pt x="156131" y="49401"/>
                    <a:pt x="153314" y="47992"/>
                    <a:pt x="149088" y="46584"/>
                  </a:cubicBezTo>
                  <a:cubicBezTo>
                    <a:pt x="146271" y="45176"/>
                    <a:pt x="143454" y="43767"/>
                    <a:pt x="142046" y="42359"/>
                  </a:cubicBezTo>
                  <a:cubicBezTo>
                    <a:pt x="140638" y="42359"/>
                    <a:pt x="139229" y="40950"/>
                    <a:pt x="135004" y="40950"/>
                  </a:cubicBezTo>
                  <a:cubicBezTo>
                    <a:pt x="133595" y="39542"/>
                    <a:pt x="133595" y="38133"/>
                    <a:pt x="133595" y="36725"/>
                  </a:cubicBezTo>
                  <a:cubicBezTo>
                    <a:pt x="133595" y="35316"/>
                    <a:pt x="136412" y="33908"/>
                    <a:pt x="137821" y="33908"/>
                  </a:cubicBezTo>
                  <a:close/>
                  <a:moveTo>
                    <a:pt x="170372" y="0"/>
                  </a:moveTo>
                  <a:cubicBezTo>
                    <a:pt x="174597" y="1408"/>
                    <a:pt x="176005" y="2817"/>
                    <a:pt x="177414" y="4225"/>
                  </a:cubicBezTo>
                  <a:cubicBezTo>
                    <a:pt x="178822" y="4225"/>
                    <a:pt x="180231" y="5634"/>
                    <a:pt x="184456" y="7042"/>
                  </a:cubicBezTo>
                  <a:cubicBezTo>
                    <a:pt x="185865" y="8451"/>
                    <a:pt x="187273" y="8451"/>
                    <a:pt x="188682" y="8451"/>
                  </a:cubicBezTo>
                  <a:cubicBezTo>
                    <a:pt x="191499" y="9859"/>
                    <a:pt x="195724" y="11268"/>
                    <a:pt x="198541" y="12676"/>
                  </a:cubicBezTo>
                  <a:cubicBezTo>
                    <a:pt x="199949" y="14084"/>
                    <a:pt x="202766" y="14084"/>
                    <a:pt x="204175" y="15493"/>
                  </a:cubicBezTo>
                  <a:cubicBezTo>
                    <a:pt x="206992" y="16901"/>
                    <a:pt x="209809" y="16901"/>
                    <a:pt x="214034" y="19718"/>
                  </a:cubicBezTo>
                  <a:cubicBezTo>
                    <a:pt x="216851" y="21127"/>
                    <a:pt x="219668" y="22535"/>
                    <a:pt x="221076" y="23944"/>
                  </a:cubicBezTo>
                  <a:cubicBezTo>
                    <a:pt x="223893" y="25352"/>
                    <a:pt x="225302" y="26761"/>
                    <a:pt x="226710" y="28169"/>
                  </a:cubicBezTo>
                  <a:cubicBezTo>
                    <a:pt x="230935" y="30986"/>
                    <a:pt x="235161" y="33803"/>
                    <a:pt x="239386" y="36620"/>
                  </a:cubicBezTo>
                  <a:cubicBezTo>
                    <a:pt x="243612" y="39437"/>
                    <a:pt x="246429" y="42254"/>
                    <a:pt x="249245" y="45071"/>
                  </a:cubicBezTo>
                  <a:cubicBezTo>
                    <a:pt x="252062" y="47888"/>
                    <a:pt x="252062" y="47888"/>
                    <a:pt x="252062" y="47888"/>
                  </a:cubicBezTo>
                  <a:cubicBezTo>
                    <a:pt x="254879" y="52113"/>
                    <a:pt x="259105" y="54930"/>
                    <a:pt x="261922" y="59155"/>
                  </a:cubicBezTo>
                  <a:cubicBezTo>
                    <a:pt x="263330" y="60564"/>
                    <a:pt x="263330" y="60564"/>
                    <a:pt x="263330" y="60564"/>
                  </a:cubicBezTo>
                  <a:cubicBezTo>
                    <a:pt x="266147" y="64789"/>
                    <a:pt x="268964" y="69014"/>
                    <a:pt x="270372" y="73240"/>
                  </a:cubicBezTo>
                  <a:cubicBezTo>
                    <a:pt x="273189" y="77465"/>
                    <a:pt x="274598" y="81691"/>
                    <a:pt x="274598" y="87324"/>
                  </a:cubicBezTo>
                  <a:cubicBezTo>
                    <a:pt x="274598" y="88733"/>
                    <a:pt x="274598" y="88733"/>
                    <a:pt x="274598" y="88733"/>
                  </a:cubicBezTo>
                  <a:cubicBezTo>
                    <a:pt x="276006" y="90141"/>
                    <a:pt x="274598" y="91550"/>
                    <a:pt x="271781" y="91550"/>
                  </a:cubicBezTo>
                  <a:cubicBezTo>
                    <a:pt x="270372" y="91550"/>
                    <a:pt x="268964" y="91550"/>
                    <a:pt x="268964" y="90141"/>
                  </a:cubicBezTo>
                  <a:cubicBezTo>
                    <a:pt x="268964" y="87324"/>
                    <a:pt x="268964" y="87324"/>
                    <a:pt x="268964" y="87324"/>
                  </a:cubicBezTo>
                  <a:cubicBezTo>
                    <a:pt x="267555" y="83099"/>
                    <a:pt x="267555" y="78874"/>
                    <a:pt x="264739" y="76057"/>
                  </a:cubicBezTo>
                  <a:cubicBezTo>
                    <a:pt x="263330" y="71831"/>
                    <a:pt x="260513" y="67606"/>
                    <a:pt x="257696" y="64789"/>
                  </a:cubicBezTo>
                  <a:cubicBezTo>
                    <a:pt x="257696" y="63381"/>
                    <a:pt x="257696" y="63381"/>
                    <a:pt x="257696" y="63381"/>
                  </a:cubicBezTo>
                  <a:cubicBezTo>
                    <a:pt x="254879" y="59155"/>
                    <a:pt x="250654" y="56338"/>
                    <a:pt x="247837" y="52113"/>
                  </a:cubicBezTo>
                  <a:cubicBezTo>
                    <a:pt x="245020" y="49296"/>
                    <a:pt x="245020" y="49296"/>
                    <a:pt x="245020" y="49296"/>
                  </a:cubicBezTo>
                  <a:cubicBezTo>
                    <a:pt x="242203" y="46479"/>
                    <a:pt x="239386" y="43662"/>
                    <a:pt x="235161" y="42254"/>
                  </a:cubicBezTo>
                  <a:cubicBezTo>
                    <a:pt x="232344" y="39437"/>
                    <a:pt x="228119" y="36620"/>
                    <a:pt x="223893" y="33803"/>
                  </a:cubicBezTo>
                  <a:cubicBezTo>
                    <a:pt x="221076" y="32394"/>
                    <a:pt x="219668" y="30986"/>
                    <a:pt x="218259" y="29578"/>
                  </a:cubicBezTo>
                  <a:cubicBezTo>
                    <a:pt x="215442" y="28169"/>
                    <a:pt x="212625" y="26761"/>
                    <a:pt x="209809" y="25352"/>
                  </a:cubicBezTo>
                  <a:cubicBezTo>
                    <a:pt x="206992" y="23944"/>
                    <a:pt x="204175" y="22535"/>
                    <a:pt x="201358" y="21127"/>
                  </a:cubicBezTo>
                  <a:cubicBezTo>
                    <a:pt x="199949" y="19718"/>
                    <a:pt x="198541" y="19718"/>
                    <a:pt x="195724" y="18310"/>
                  </a:cubicBezTo>
                  <a:cubicBezTo>
                    <a:pt x="192907" y="16901"/>
                    <a:pt x="190090" y="15493"/>
                    <a:pt x="187273" y="15493"/>
                  </a:cubicBezTo>
                  <a:cubicBezTo>
                    <a:pt x="185865" y="14084"/>
                    <a:pt x="183048" y="14084"/>
                    <a:pt x="181639" y="12676"/>
                  </a:cubicBezTo>
                  <a:cubicBezTo>
                    <a:pt x="177414" y="11268"/>
                    <a:pt x="176005" y="9859"/>
                    <a:pt x="174597" y="9859"/>
                  </a:cubicBezTo>
                  <a:cubicBezTo>
                    <a:pt x="173189" y="8451"/>
                    <a:pt x="171780" y="8451"/>
                    <a:pt x="167555" y="7042"/>
                  </a:cubicBezTo>
                  <a:cubicBezTo>
                    <a:pt x="166146" y="5634"/>
                    <a:pt x="166146" y="4225"/>
                    <a:pt x="166146" y="2817"/>
                  </a:cubicBezTo>
                  <a:cubicBezTo>
                    <a:pt x="166146" y="1408"/>
                    <a:pt x="168963" y="0"/>
                    <a:pt x="17037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65" name="ExtraShape3">
              <a:extLst>
                <a:ext uri="{FF2B5EF4-FFF2-40B4-BE49-F238E27FC236}">
                  <a16:creationId xmlns:a16="http://schemas.microsoft.com/office/drawing/2014/main" xmlns="" id="{9CCFC70E-7E60-4D8A-9556-49665AC6E674}"/>
                </a:ext>
              </a:extLst>
            </p:cNvPr>
            <p:cNvSpPr/>
            <p:nvPr/>
          </p:nvSpPr>
          <p:spPr bwMode="auto">
            <a:xfrm>
              <a:off x="5189173" y="2931222"/>
              <a:ext cx="410278" cy="326879"/>
            </a:xfrm>
            <a:custGeom>
              <a:avLst/>
              <a:gdLst>
                <a:gd name="connsiteX0" fmla="*/ 18273 w 290248"/>
                <a:gd name="connsiteY0" fmla="*/ 156652 h 231248"/>
                <a:gd name="connsiteX1" fmla="*/ 29518 w 290248"/>
                <a:gd name="connsiteY1" fmla="*/ 158060 h 231248"/>
                <a:gd name="connsiteX2" fmla="*/ 33735 w 290248"/>
                <a:gd name="connsiteY2" fmla="*/ 158060 h 231248"/>
                <a:gd name="connsiteX3" fmla="*/ 43574 w 290248"/>
                <a:gd name="connsiteY3" fmla="*/ 159467 h 231248"/>
                <a:gd name="connsiteX4" fmla="*/ 49197 w 290248"/>
                <a:gd name="connsiteY4" fmla="*/ 160875 h 231248"/>
                <a:gd name="connsiteX5" fmla="*/ 56225 w 290248"/>
                <a:gd name="connsiteY5" fmla="*/ 160875 h 231248"/>
                <a:gd name="connsiteX6" fmla="*/ 66064 w 290248"/>
                <a:gd name="connsiteY6" fmla="*/ 162282 h 231248"/>
                <a:gd name="connsiteX7" fmla="*/ 67470 w 290248"/>
                <a:gd name="connsiteY7" fmla="*/ 162282 h 231248"/>
                <a:gd name="connsiteX8" fmla="*/ 81526 w 290248"/>
                <a:gd name="connsiteY8" fmla="*/ 166504 h 231248"/>
                <a:gd name="connsiteX9" fmla="*/ 89960 w 290248"/>
                <a:gd name="connsiteY9" fmla="*/ 170727 h 231248"/>
                <a:gd name="connsiteX10" fmla="*/ 95582 w 290248"/>
                <a:gd name="connsiteY10" fmla="*/ 173542 h 231248"/>
                <a:gd name="connsiteX11" fmla="*/ 101205 w 290248"/>
                <a:gd name="connsiteY11" fmla="*/ 174949 h 231248"/>
                <a:gd name="connsiteX12" fmla="*/ 109638 w 290248"/>
                <a:gd name="connsiteY12" fmla="*/ 179172 h 231248"/>
                <a:gd name="connsiteX13" fmla="*/ 120883 w 290248"/>
                <a:gd name="connsiteY13" fmla="*/ 187617 h 231248"/>
                <a:gd name="connsiteX14" fmla="*/ 123695 w 290248"/>
                <a:gd name="connsiteY14" fmla="*/ 189024 h 231248"/>
                <a:gd name="connsiteX15" fmla="*/ 130723 w 290248"/>
                <a:gd name="connsiteY15" fmla="*/ 196061 h 231248"/>
                <a:gd name="connsiteX16" fmla="*/ 133534 w 290248"/>
                <a:gd name="connsiteY16" fmla="*/ 201691 h 231248"/>
                <a:gd name="connsiteX17" fmla="*/ 137751 w 290248"/>
                <a:gd name="connsiteY17" fmla="*/ 204506 h 231248"/>
                <a:gd name="connsiteX18" fmla="*/ 144779 w 290248"/>
                <a:gd name="connsiteY18" fmla="*/ 212951 h 231248"/>
                <a:gd name="connsiteX19" fmla="*/ 153213 w 290248"/>
                <a:gd name="connsiteY19" fmla="*/ 225618 h 231248"/>
                <a:gd name="connsiteX20" fmla="*/ 151807 w 290248"/>
                <a:gd name="connsiteY20" fmla="*/ 231248 h 231248"/>
                <a:gd name="connsiteX21" fmla="*/ 150401 w 290248"/>
                <a:gd name="connsiteY21" fmla="*/ 231248 h 231248"/>
                <a:gd name="connsiteX22" fmla="*/ 147590 w 290248"/>
                <a:gd name="connsiteY22" fmla="*/ 229841 h 231248"/>
                <a:gd name="connsiteX23" fmla="*/ 140562 w 290248"/>
                <a:gd name="connsiteY23" fmla="*/ 215766 h 231248"/>
                <a:gd name="connsiteX24" fmla="*/ 133534 w 290248"/>
                <a:gd name="connsiteY24" fmla="*/ 208729 h 231248"/>
                <a:gd name="connsiteX25" fmla="*/ 129317 w 290248"/>
                <a:gd name="connsiteY25" fmla="*/ 205914 h 231248"/>
                <a:gd name="connsiteX26" fmla="*/ 125100 w 290248"/>
                <a:gd name="connsiteY26" fmla="*/ 200284 h 231248"/>
                <a:gd name="connsiteX27" fmla="*/ 119478 w 290248"/>
                <a:gd name="connsiteY27" fmla="*/ 194654 h 231248"/>
                <a:gd name="connsiteX28" fmla="*/ 116667 w 290248"/>
                <a:gd name="connsiteY28" fmla="*/ 191839 h 231248"/>
                <a:gd name="connsiteX29" fmla="*/ 106827 w 290248"/>
                <a:gd name="connsiteY29" fmla="*/ 184802 h 231248"/>
                <a:gd name="connsiteX30" fmla="*/ 98394 w 290248"/>
                <a:gd name="connsiteY30" fmla="*/ 181987 h 231248"/>
                <a:gd name="connsiteX31" fmla="*/ 92771 w 290248"/>
                <a:gd name="connsiteY31" fmla="*/ 179172 h 231248"/>
                <a:gd name="connsiteX32" fmla="*/ 87149 w 290248"/>
                <a:gd name="connsiteY32" fmla="*/ 176357 h 231248"/>
                <a:gd name="connsiteX33" fmla="*/ 78715 w 290248"/>
                <a:gd name="connsiteY33" fmla="*/ 172134 h 231248"/>
                <a:gd name="connsiteX34" fmla="*/ 66064 w 290248"/>
                <a:gd name="connsiteY34" fmla="*/ 169319 h 231248"/>
                <a:gd name="connsiteX35" fmla="*/ 64659 w 290248"/>
                <a:gd name="connsiteY35" fmla="*/ 169319 h 231248"/>
                <a:gd name="connsiteX36" fmla="*/ 54819 w 290248"/>
                <a:gd name="connsiteY36" fmla="*/ 167912 h 231248"/>
                <a:gd name="connsiteX37" fmla="*/ 49197 w 290248"/>
                <a:gd name="connsiteY37" fmla="*/ 167912 h 231248"/>
                <a:gd name="connsiteX38" fmla="*/ 42169 w 290248"/>
                <a:gd name="connsiteY38" fmla="*/ 166504 h 231248"/>
                <a:gd name="connsiteX39" fmla="*/ 33735 w 290248"/>
                <a:gd name="connsiteY39" fmla="*/ 165097 h 231248"/>
                <a:gd name="connsiteX40" fmla="*/ 28113 w 290248"/>
                <a:gd name="connsiteY40" fmla="*/ 163689 h 231248"/>
                <a:gd name="connsiteX41" fmla="*/ 18273 w 290248"/>
                <a:gd name="connsiteY41" fmla="*/ 163689 h 231248"/>
                <a:gd name="connsiteX42" fmla="*/ 9840 w 290248"/>
                <a:gd name="connsiteY42" fmla="*/ 163689 h 231248"/>
                <a:gd name="connsiteX43" fmla="*/ 2811 w 290248"/>
                <a:gd name="connsiteY43" fmla="*/ 166504 h 231248"/>
                <a:gd name="connsiteX44" fmla="*/ 0 w 290248"/>
                <a:gd name="connsiteY44" fmla="*/ 162282 h 231248"/>
                <a:gd name="connsiteX45" fmla="*/ 2811 w 290248"/>
                <a:gd name="connsiteY45" fmla="*/ 159467 h 231248"/>
                <a:gd name="connsiteX46" fmla="*/ 8434 w 290248"/>
                <a:gd name="connsiteY46" fmla="*/ 158060 h 231248"/>
                <a:gd name="connsiteX47" fmla="*/ 18273 w 290248"/>
                <a:gd name="connsiteY47" fmla="*/ 156652 h 231248"/>
                <a:gd name="connsiteX48" fmla="*/ 39437 w 290248"/>
                <a:gd name="connsiteY48" fmla="*/ 112572 h 231248"/>
                <a:gd name="connsiteX49" fmla="*/ 47888 w 290248"/>
                <a:gd name="connsiteY49" fmla="*/ 113981 h 231248"/>
                <a:gd name="connsiteX50" fmla="*/ 56339 w 290248"/>
                <a:gd name="connsiteY50" fmla="*/ 115390 h 231248"/>
                <a:gd name="connsiteX51" fmla="*/ 61973 w 290248"/>
                <a:gd name="connsiteY51" fmla="*/ 115390 h 231248"/>
                <a:gd name="connsiteX52" fmla="*/ 71832 w 290248"/>
                <a:gd name="connsiteY52" fmla="*/ 116800 h 231248"/>
                <a:gd name="connsiteX53" fmla="*/ 81691 w 290248"/>
                <a:gd name="connsiteY53" fmla="*/ 118209 h 231248"/>
                <a:gd name="connsiteX54" fmla="*/ 88733 w 290248"/>
                <a:gd name="connsiteY54" fmla="*/ 119618 h 231248"/>
                <a:gd name="connsiteX55" fmla="*/ 97184 w 290248"/>
                <a:gd name="connsiteY55" fmla="*/ 123846 h 231248"/>
                <a:gd name="connsiteX56" fmla="*/ 102818 w 290248"/>
                <a:gd name="connsiteY56" fmla="*/ 125255 h 231248"/>
                <a:gd name="connsiteX57" fmla="*/ 109860 w 290248"/>
                <a:gd name="connsiteY57" fmla="*/ 128074 h 231248"/>
                <a:gd name="connsiteX58" fmla="*/ 118311 w 290248"/>
                <a:gd name="connsiteY58" fmla="*/ 130893 h 231248"/>
                <a:gd name="connsiteX59" fmla="*/ 133804 w 290248"/>
                <a:gd name="connsiteY59" fmla="*/ 137939 h 231248"/>
                <a:gd name="connsiteX60" fmla="*/ 138029 w 290248"/>
                <a:gd name="connsiteY60" fmla="*/ 139348 h 231248"/>
                <a:gd name="connsiteX61" fmla="*/ 147889 w 290248"/>
                <a:gd name="connsiteY61" fmla="*/ 144985 h 231248"/>
                <a:gd name="connsiteX62" fmla="*/ 160565 w 290248"/>
                <a:gd name="connsiteY62" fmla="*/ 156260 h 231248"/>
                <a:gd name="connsiteX63" fmla="*/ 167607 w 290248"/>
                <a:gd name="connsiteY63" fmla="*/ 164716 h 231248"/>
                <a:gd name="connsiteX64" fmla="*/ 170424 w 290248"/>
                <a:gd name="connsiteY64" fmla="*/ 168943 h 231248"/>
                <a:gd name="connsiteX65" fmla="*/ 177466 w 290248"/>
                <a:gd name="connsiteY65" fmla="*/ 183036 h 231248"/>
                <a:gd name="connsiteX66" fmla="*/ 178875 w 290248"/>
                <a:gd name="connsiteY66" fmla="*/ 184445 h 231248"/>
                <a:gd name="connsiteX67" fmla="*/ 183100 w 290248"/>
                <a:gd name="connsiteY67" fmla="*/ 199948 h 231248"/>
                <a:gd name="connsiteX68" fmla="*/ 180283 w 290248"/>
                <a:gd name="connsiteY68" fmla="*/ 202766 h 231248"/>
                <a:gd name="connsiteX69" fmla="*/ 177466 w 290248"/>
                <a:gd name="connsiteY69" fmla="*/ 201357 h 231248"/>
                <a:gd name="connsiteX70" fmla="*/ 171833 w 290248"/>
                <a:gd name="connsiteY70" fmla="*/ 185855 h 231248"/>
                <a:gd name="connsiteX71" fmla="*/ 171833 w 290248"/>
                <a:gd name="connsiteY71" fmla="*/ 184445 h 231248"/>
                <a:gd name="connsiteX72" fmla="*/ 166199 w 290248"/>
                <a:gd name="connsiteY72" fmla="*/ 173171 h 231248"/>
                <a:gd name="connsiteX73" fmla="*/ 161973 w 290248"/>
                <a:gd name="connsiteY73" fmla="*/ 168943 h 231248"/>
                <a:gd name="connsiteX74" fmla="*/ 156339 w 290248"/>
                <a:gd name="connsiteY74" fmla="*/ 160488 h 231248"/>
                <a:gd name="connsiteX75" fmla="*/ 143663 w 290248"/>
                <a:gd name="connsiteY75" fmla="*/ 150622 h 231248"/>
                <a:gd name="connsiteX76" fmla="*/ 135213 w 290248"/>
                <a:gd name="connsiteY76" fmla="*/ 144985 h 231248"/>
                <a:gd name="connsiteX77" fmla="*/ 130987 w 290248"/>
                <a:gd name="connsiteY77" fmla="*/ 143576 h 231248"/>
                <a:gd name="connsiteX78" fmla="*/ 116903 w 290248"/>
                <a:gd name="connsiteY78" fmla="*/ 136530 h 231248"/>
                <a:gd name="connsiteX79" fmla="*/ 108452 w 290248"/>
                <a:gd name="connsiteY79" fmla="*/ 133711 h 231248"/>
                <a:gd name="connsiteX80" fmla="*/ 101409 w 290248"/>
                <a:gd name="connsiteY80" fmla="*/ 132302 h 231248"/>
                <a:gd name="connsiteX81" fmla="*/ 94367 w 290248"/>
                <a:gd name="connsiteY81" fmla="*/ 129483 h 231248"/>
                <a:gd name="connsiteX82" fmla="*/ 85916 w 290248"/>
                <a:gd name="connsiteY82" fmla="*/ 126665 h 231248"/>
                <a:gd name="connsiteX83" fmla="*/ 80283 w 290248"/>
                <a:gd name="connsiteY83" fmla="*/ 125255 h 231248"/>
                <a:gd name="connsiteX84" fmla="*/ 71832 w 290248"/>
                <a:gd name="connsiteY84" fmla="*/ 122437 h 231248"/>
                <a:gd name="connsiteX85" fmla="*/ 61973 w 290248"/>
                <a:gd name="connsiteY85" fmla="*/ 122437 h 231248"/>
                <a:gd name="connsiteX86" fmla="*/ 54930 w 290248"/>
                <a:gd name="connsiteY86" fmla="*/ 121028 h 231248"/>
                <a:gd name="connsiteX87" fmla="*/ 46479 w 290248"/>
                <a:gd name="connsiteY87" fmla="*/ 119618 h 231248"/>
                <a:gd name="connsiteX88" fmla="*/ 39437 w 290248"/>
                <a:gd name="connsiteY88" fmla="*/ 119618 h 231248"/>
                <a:gd name="connsiteX89" fmla="*/ 36620 w 290248"/>
                <a:gd name="connsiteY89" fmla="*/ 115390 h 231248"/>
                <a:gd name="connsiteX90" fmla="*/ 39437 w 290248"/>
                <a:gd name="connsiteY90" fmla="*/ 112572 h 231248"/>
                <a:gd name="connsiteX91" fmla="*/ 82835 w 290248"/>
                <a:gd name="connsiteY91" fmla="*/ 74596 h 231248"/>
                <a:gd name="connsiteX92" fmla="*/ 92682 w 290248"/>
                <a:gd name="connsiteY92" fmla="*/ 74596 h 231248"/>
                <a:gd name="connsiteX93" fmla="*/ 98310 w 290248"/>
                <a:gd name="connsiteY93" fmla="*/ 76003 h 231248"/>
                <a:gd name="connsiteX94" fmla="*/ 102530 w 290248"/>
                <a:gd name="connsiteY94" fmla="*/ 76003 h 231248"/>
                <a:gd name="connsiteX95" fmla="*/ 113784 w 290248"/>
                <a:gd name="connsiteY95" fmla="*/ 77410 h 231248"/>
                <a:gd name="connsiteX96" fmla="*/ 127852 w 290248"/>
                <a:gd name="connsiteY96" fmla="*/ 81630 h 231248"/>
                <a:gd name="connsiteX97" fmla="*/ 137700 w 290248"/>
                <a:gd name="connsiteY97" fmla="*/ 84444 h 231248"/>
                <a:gd name="connsiteX98" fmla="*/ 143327 w 290248"/>
                <a:gd name="connsiteY98" fmla="*/ 87258 h 231248"/>
                <a:gd name="connsiteX99" fmla="*/ 153175 w 290248"/>
                <a:gd name="connsiteY99" fmla="*/ 92886 h 231248"/>
                <a:gd name="connsiteX100" fmla="*/ 155988 w 290248"/>
                <a:gd name="connsiteY100" fmla="*/ 94293 h 231248"/>
                <a:gd name="connsiteX101" fmla="*/ 170056 w 290248"/>
                <a:gd name="connsiteY101" fmla="*/ 102734 h 231248"/>
                <a:gd name="connsiteX102" fmla="*/ 174277 w 290248"/>
                <a:gd name="connsiteY102" fmla="*/ 105548 h 231248"/>
                <a:gd name="connsiteX103" fmla="*/ 182717 w 290248"/>
                <a:gd name="connsiteY103" fmla="*/ 109769 h 231248"/>
                <a:gd name="connsiteX104" fmla="*/ 193972 w 290248"/>
                <a:gd name="connsiteY104" fmla="*/ 121024 h 231248"/>
                <a:gd name="connsiteX105" fmla="*/ 199599 w 290248"/>
                <a:gd name="connsiteY105" fmla="*/ 130872 h 231248"/>
                <a:gd name="connsiteX106" fmla="*/ 202413 w 290248"/>
                <a:gd name="connsiteY106" fmla="*/ 135093 h 231248"/>
                <a:gd name="connsiteX107" fmla="*/ 208040 w 290248"/>
                <a:gd name="connsiteY107" fmla="*/ 149162 h 231248"/>
                <a:gd name="connsiteX108" fmla="*/ 212260 w 290248"/>
                <a:gd name="connsiteY108" fmla="*/ 163231 h 231248"/>
                <a:gd name="connsiteX109" fmla="*/ 212260 w 290248"/>
                <a:gd name="connsiteY109" fmla="*/ 164638 h 231248"/>
                <a:gd name="connsiteX110" fmla="*/ 209447 w 290248"/>
                <a:gd name="connsiteY110" fmla="*/ 168859 h 231248"/>
                <a:gd name="connsiteX111" fmla="*/ 206633 w 290248"/>
                <a:gd name="connsiteY111" fmla="*/ 166045 h 231248"/>
                <a:gd name="connsiteX112" fmla="*/ 205226 w 290248"/>
                <a:gd name="connsiteY112" fmla="*/ 164638 h 231248"/>
                <a:gd name="connsiteX113" fmla="*/ 202413 w 290248"/>
                <a:gd name="connsiteY113" fmla="*/ 151976 h 231248"/>
                <a:gd name="connsiteX114" fmla="*/ 196785 w 290248"/>
                <a:gd name="connsiteY114" fmla="*/ 139314 h 231248"/>
                <a:gd name="connsiteX115" fmla="*/ 193972 w 290248"/>
                <a:gd name="connsiteY115" fmla="*/ 132279 h 231248"/>
                <a:gd name="connsiteX116" fmla="*/ 189751 w 290248"/>
                <a:gd name="connsiteY116" fmla="*/ 125245 h 231248"/>
                <a:gd name="connsiteX117" fmla="*/ 178497 w 290248"/>
                <a:gd name="connsiteY117" fmla="*/ 115396 h 231248"/>
                <a:gd name="connsiteX118" fmla="*/ 172870 w 290248"/>
                <a:gd name="connsiteY118" fmla="*/ 111176 h 231248"/>
                <a:gd name="connsiteX119" fmla="*/ 165836 w 290248"/>
                <a:gd name="connsiteY119" fmla="*/ 106955 h 231248"/>
                <a:gd name="connsiteX120" fmla="*/ 153175 w 290248"/>
                <a:gd name="connsiteY120" fmla="*/ 99920 h 231248"/>
                <a:gd name="connsiteX121" fmla="*/ 148954 w 290248"/>
                <a:gd name="connsiteY121" fmla="*/ 97106 h 231248"/>
                <a:gd name="connsiteX122" fmla="*/ 140514 w 290248"/>
                <a:gd name="connsiteY122" fmla="*/ 92886 h 231248"/>
                <a:gd name="connsiteX123" fmla="*/ 134886 w 290248"/>
                <a:gd name="connsiteY123" fmla="*/ 90072 h 231248"/>
                <a:gd name="connsiteX124" fmla="*/ 126446 w 290248"/>
                <a:gd name="connsiteY124" fmla="*/ 87258 h 231248"/>
                <a:gd name="connsiteX125" fmla="*/ 112378 w 290248"/>
                <a:gd name="connsiteY125" fmla="*/ 83037 h 231248"/>
                <a:gd name="connsiteX126" fmla="*/ 102530 w 290248"/>
                <a:gd name="connsiteY126" fmla="*/ 81630 h 231248"/>
                <a:gd name="connsiteX127" fmla="*/ 96903 w 290248"/>
                <a:gd name="connsiteY127" fmla="*/ 81630 h 231248"/>
                <a:gd name="connsiteX128" fmla="*/ 92682 w 290248"/>
                <a:gd name="connsiteY128" fmla="*/ 81630 h 231248"/>
                <a:gd name="connsiteX129" fmla="*/ 82835 w 290248"/>
                <a:gd name="connsiteY129" fmla="*/ 80224 h 231248"/>
                <a:gd name="connsiteX130" fmla="*/ 80021 w 290248"/>
                <a:gd name="connsiteY130" fmla="*/ 77410 h 231248"/>
                <a:gd name="connsiteX131" fmla="*/ 82835 w 290248"/>
                <a:gd name="connsiteY131" fmla="*/ 74596 h 231248"/>
                <a:gd name="connsiteX132" fmla="*/ 115392 w 290248"/>
                <a:gd name="connsiteY132" fmla="*/ 35264 h 231248"/>
                <a:gd name="connsiteX133" fmla="*/ 125259 w 290248"/>
                <a:gd name="connsiteY133" fmla="*/ 36673 h 231248"/>
                <a:gd name="connsiteX134" fmla="*/ 130896 w 290248"/>
                <a:gd name="connsiteY134" fmla="*/ 36673 h 231248"/>
                <a:gd name="connsiteX135" fmla="*/ 136534 w 290248"/>
                <a:gd name="connsiteY135" fmla="*/ 36673 h 231248"/>
                <a:gd name="connsiteX136" fmla="*/ 147810 w 290248"/>
                <a:gd name="connsiteY136" fmla="*/ 36673 h 231248"/>
                <a:gd name="connsiteX137" fmla="*/ 163315 w 290248"/>
                <a:gd name="connsiteY137" fmla="*/ 40901 h 231248"/>
                <a:gd name="connsiteX138" fmla="*/ 171771 w 290248"/>
                <a:gd name="connsiteY138" fmla="*/ 43720 h 231248"/>
                <a:gd name="connsiteX139" fmla="*/ 177409 w 290248"/>
                <a:gd name="connsiteY139" fmla="*/ 46538 h 231248"/>
                <a:gd name="connsiteX140" fmla="*/ 191504 w 290248"/>
                <a:gd name="connsiteY140" fmla="*/ 53585 h 231248"/>
                <a:gd name="connsiteX141" fmla="*/ 202780 w 290248"/>
                <a:gd name="connsiteY141" fmla="*/ 59222 h 231248"/>
                <a:gd name="connsiteX142" fmla="*/ 205599 w 290248"/>
                <a:gd name="connsiteY142" fmla="*/ 60631 h 231248"/>
                <a:gd name="connsiteX143" fmla="*/ 211237 w 290248"/>
                <a:gd name="connsiteY143" fmla="*/ 63449 h 231248"/>
                <a:gd name="connsiteX144" fmla="*/ 219694 w 290248"/>
                <a:gd name="connsiteY144" fmla="*/ 69087 h 231248"/>
                <a:gd name="connsiteX145" fmla="*/ 230970 w 290248"/>
                <a:gd name="connsiteY145" fmla="*/ 80361 h 231248"/>
                <a:gd name="connsiteX146" fmla="*/ 238017 w 290248"/>
                <a:gd name="connsiteY146" fmla="*/ 90226 h 231248"/>
                <a:gd name="connsiteX147" fmla="*/ 240836 w 290248"/>
                <a:gd name="connsiteY147" fmla="*/ 93044 h 231248"/>
                <a:gd name="connsiteX148" fmla="*/ 245064 w 290248"/>
                <a:gd name="connsiteY148" fmla="*/ 102909 h 231248"/>
                <a:gd name="connsiteX149" fmla="*/ 246474 w 290248"/>
                <a:gd name="connsiteY149" fmla="*/ 108546 h 231248"/>
                <a:gd name="connsiteX150" fmla="*/ 250702 w 290248"/>
                <a:gd name="connsiteY150" fmla="*/ 112774 h 231248"/>
                <a:gd name="connsiteX151" fmla="*/ 254931 w 290248"/>
                <a:gd name="connsiteY151" fmla="*/ 121230 h 231248"/>
                <a:gd name="connsiteX152" fmla="*/ 253521 w 290248"/>
                <a:gd name="connsiteY152" fmla="*/ 125458 h 231248"/>
                <a:gd name="connsiteX153" fmla="*/ 252112 w 290248"/>
                <a:gd name="connsiteY153" fmla="*/ 125458 h 231248"/>
                <a:gd name="connsiteX154" fmla="*/ 249293 w 290248"/>
                <a:gd name="connsiteY154" fmla="*/ 124049 h 231248"/>
                <a:gd name="connsiteX155" fmla="*/ 245064 w 290248"/>
                <a:gd name="connsiteY155" fmla="*/ 117002 h 231248"/>
                <a:gd name="connsiteX156" fmla="*/ 240836 w 290248"/>
                <a:gd name="connsiteY156" fmla="*/ 111365 h 231248"/>
                <a:gd name="connsiteX157" fmla="*/ 239426 w 290248"/>
                <a:gd name="connsiteY157" fmla="*/ 105728 h 231248"/>
                <a:gd name="connsiteX158" fmla="*/ 235198 w 290248"/>
                <a:gd name="connsiteY158" fmla="*/ 97272 h 231248"/>
                <a:gd name="connsiteX159" fmla="*/ 232379 w 290248"/>
                <a:gd name="connsiteY159" fmla="*/ 93044 h 231248"/>
                <a:gd name="connsiteX160" fmla="*/ 226741 w 290248"/>
                <a:gd name="connsiteY160" fmla="*/ 84589 h 231248"/>
                <a:gd name="connsiteX161" fmla="*/ 215465 w 290248"/>
                <a:gd name="connsiteY161" fmla="*/ 73314 h 231248"/>
                <a:gd name="connsiteX162" fmla="*/ 208418 w 290248"/>
                <a:gd name="connsiteY162" fmla="*/ 70496 h 231248"/>
                <a:gd name="connsiteX163" fmla="*/ 201371 w 290248"/>
                <a:gd name="connsiteY163" fmla="*/ 66268 h 231248"/>
                <a:gd name="connsiteX164" fmla="*/ 199961 w 290248"/>
                <a:gd name="connsiteY164" fmla="*/ 64859 h 231248"/>
                <a:gd name="connsiteX165" fmla="*/ 188685 w 290248"/>
                <a:gd name="connsiteY165" fmla="*/ 59222 h 231248"/>
                <a:gd name="connsiteX166" fmla="*/ 174590 w 290248"/>
                <a:gd name="connsiteY166" fmla="*/ 53585 h 231248"/>
                <a:gd name="connsiteX167" fmla="*/ 168952 w 290248"/>
                <a:gd name="connsiteY167" fmla="*/ 49357 h 231248"/>
                <a:gd name="connsiteX168" fmla="*/ 161905 w 290248"/>
                <a:gd name="connsiteY168" fmla="*/ 46538 h 231248"/>
                <a:gd name="connsiteX169" fmla="*/ 146401 w 290248"/>
                <a:gd name="connsiteY169" fmla="*/ 43720 h 231248"/>
                <a:gd name="connsiteX170" fmla="*/ 137944 w 290248"/>
                <a:gd name="connsiteY170" fmla="*/ 43720 h 231248"/>
                <a:gd name="connsiteX171" fmla="*/ 130896 w 290248"/>
                <a:gd name="connsiteY171" fmla="*/ 43720 h 231248"/>
                <a:gd name="connsiteX172" fmla="*/ 123849 w 290248"/>
                <a:gd name="connsiteY172" fmla="*/ 42310 h 231248"/>
                <a:gd name="connsiteX173" fmla="*/ 115392 w 290248"/>
                <a:gd name="connsiteY173" fmla="*/ 42310 h 231248"/>
                <a:gd name="connsiteX174" fmla="*/ 112573 w 290248"/>
                <a:gd name="connsiteY174" fmla="*/ 39492 h 231248"/>
                <a:gd name="connsiteX175" fmla="*/ 115392 w 290248"/>
                <a:gd name="connsiteY175" fmla="*/ 35264 h 231248"/>
                <a:gd name="connsiteX176" fmla="*/ 174398 w 290248"/>
                <a:gd name="connsiteY176" fmla="*/ 0 h 231248"/>
                <a:gd name="connsiteX177" fmla="*/ 189939 w 290248"/>
                <a:gd name="connsiteY177" fmla="*/ 4230 h 231248"/>
                <a:gd name="connsiteX178" fmla="*/ 201241 w 290248"/>
                <a:gd name="connsiteY178" fmla="*/ 7051 h 231248"/>
                <a:gd name="connsiteX179" fmla="*/ 205480 w 290248"/>
                <a:gd name="connsiteY179" fmla="*/ 9871 h 231248"/>
                <a:gd name="connsiteX180" fmla="*/ 215370 w 290248"/>
                <a:gd name="connsiteY180" fmla="*/ 14101 h 231248"/>
                <a:gd name="connsiteX181" fmla="*/ 219608 w 290248"/>
                <a:gd name="connsiteY181" fmla="*/ 16921 h 231248"/>
                <a:gd name="connsiteX182" fmla="*/ 226672 w 290248"/>
                <a:gd name="connsiteY182" fmla="*/ 19742 h 231248"/>
                <a:gd name="connsiteX183" fmla="*/ 236562 w 290248"/>
                <a:gd name="connsiteY183" fmla="*/ 23972 h 231248"/>
                <a:gd name="connsiteX184" fmla="*/ 243626 w 290248"/>
                <a:gd name="connsiteY184" fmla="*/ 29613 h 231248"/>
                <a:gd name="connsiteX185" fmla="*/ 247864 w 290248"/>
                <a:gd name="connsiteY185" fmla="*/ 35253 h 231248"/>
                <a:gd name="connsiteX186" fmla="*/ 256341 w 290248"/>
                <a:gd name="connsiteY186" fmla="*/ 42304 h 231248"/>
                <a:gd name="connsiteX187" fmla="*/ 259167 w 290248"/>
                <a:gd name="connsiteY187" fmla="*/ 46534 h 231248"/>
                <a:gd name="connsiteX188" fmla="*/ 263405 w 290248"/>
                <a:gd name="connsiteY188" fmla="*/ 50764 h 231248"/>
                <a:gd name="connsiteX189" fmla="*/ 270469 w 290248"/>
                <a:gd name="connsiteY189" fmla="*/ 57815 h 231248"/>
                <a:gd name="connsiteX190" fmla="*/ 280359 w 290248"/>
                <a:gd name="connsiteY190" fmla="*/ 71916 h 231248"/>
                <a:gd name="connsiteX191" fmla="*/ 284597 w 290248"/>
                <a:gd name="connsiteY191" fmla="*/ 76147 h 231248"/>
                <a:gd name="connsiteX192" fmla="*/ 290248 w 290248"/>
                <a:gd name="connsiteY192" fmla="*/ 84607 h 231248"/>
                <a:gd name="connsiteX193" fmla="*/ 288835 w 290248"/>
                <a:gd name="connsiteY193" fmla="*/ 88838 h 231248"/>
                <a:gd name="connsiteX194" fmla="*/ 287423 w 290248"/>
                <a:gd name="connsiteY194" fmla="*/ 88838 h 231248"/>
                <a:gd name="connsiteX195" fmla="*/ 284597 w 290248"/>
                <a:gd name="connsiteY195" fmla="*/ 87428 h 231248"/>
                <a:gd name="connsiteX196" fmla="*/ 278946 w 290248"/>
                <a:gd name="connsiteY196" fmla="*/ 80377 h 231248"/>
                <a:gd name="connsiteX197" fmla="*/ 274707 w 290248"/>
                <a:gd name="connsiteY197" fmla="*/ 74737 h 231248"/>
                <a:gd name="connsiteX198" fmla="*/ 266231 w 290248"/>
                <a:gd name="connsiteY198" fmla="*/ 62045 h 231248"/>
                <a:gd name="connsiteX199" fmla="*/ 259167 w 290248"/>
                <a:gd name="connsiteY199" fmla="*/ 54995 h 231248"/>
                <a:gd name="connsiteX200" fmla="*/ 254928 w 290248"/>
                <a:gd name="connsiteY200" fmla="*/ 50764 h 231248"/>
                <a:gd name="connsiteX201" fmla="*/ 250690 w 290248"/>
                <a:gd name="connsiteY201" fmla="*/ 46534 h 231248"/>
                <a:gd name="connsiteX202" fmla="*/ 243626 w 290248"/>
                <a:gd name="connsiteY202" fmla="*/ 39483 h 231248"/>
                <a:gd name="connsiteX203" fmla="*/ 237974 w 290248"/>
                <a:gd name="connsiteY203" fmla="*/ 33843 h 231248"/>
                <a:gd name="connsiteX204" fmla="*/ 232323 w 290248"/>
                <a:gd name="connsiteY204" fmla="*/ 28202 h 231248"/>
                <a:gd name="connsiteX205" fmla="*/ 225259 w 290248"/>
                <a:gd name="connsiteY205" fmla="*/ 25382 h 231248"/>
                <a:gd name="connsiteX206" fmla="*/ 216782 w 290248"/>
                <a:gd name="connsiteY206" fmla="*/ 22562 h 231248"/>
                <a:gd name="connsiteX207" fmla="*/ 211131 w 290248"/>
                <a:gd name="connsiteY207" fmla="*/ 19742 h 231248"/>
                <a:gd name="connsiteX208" fmla="*/ 204067 w 290248"/>
                <a:gd name="connsiteY208" fmla="*/ 15511 h 231248"/>
                <a:gd name="connsiteX209" fmla="*/ 198416 w 290248"/>
                <a:gd name="connsiteY209" fmla="*/ 12691 h 231248"/>
                <a:gd name="connsiteX210" fmla="*/ 188526 w 290248"/>
                <a:gd name="connsiteY210" fmla="*/ 9871 h 231248"/>
                <a:gd name="connsiteX211" fmla="*/ 172985 w 290248"/>
                <a:gd name="connsiteY211" fmla="*/ 7051 h 231248"/>
                <a:gd name="connsiteX212" fmla="*/ 164509 w 290248"/>
                <a:gd name="connsiteY212" fmla="*/ 7051 h 231248"/>
                <a:gd name="connsiteX213" fmla="*/ 157445 w 290248"/>
                <a:gd name="connsiteY213" fmla="*/ 8461 h 231248"/>
                <a:gd name="connsiteX214" fmla="*/ 150380 w 290248"/>
                <a:gd name="connsiteY214" fmla="*/ 8461 h 231248"/>
                <a:gd name="connsiteX215" fmla="*/ 141904 w 290248"/>
                <a:gd name="connsiteY215" fmla="*/ 8461 h 231248"/>
                <a:gd name="connsiteX216" fmla="*/ 139078 w 290248"/>
                <a:gd name="connsiteY216" fmla="*/ 5640 h 231248"/>
                <a:gd name="connsiteX217" fmla="*/ 140491 w 290248"/>
                <a:gd name="connsiteY217" fmla="*/ 2820 h 231248"/>
                <a:gd name="connsiteX218" fmla="*/ 150380 w 290248"/>
                <a:gd name="connsiteY218" fmla="*/ 1410 h 231248"/>
                <a:gd name="connsiteX219" fmla="*/ 157445 w 290248"/>
                <a:gd name="connsiteY219" fmla="*/ 1410 h 231248"/>
                <a:gd name="connsiteX220" fmla="*/ 163096 w 290248"/>
                <a:gd name="connsiteY220" fmla="*/ 1410 h 231248"/>
                <a:gd name="connsiteX221" fmla="*/ 174398 w 290248"/>
                <a:gd name="connsiteY221" fmla="*/ 0 h 23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290248" h="231248">
                  <a:moveTo>
                    <a:pt x="18273" y="156652"/>
                  </a:moveTo>
                  <a:cubicBezTo>
                    <a:pt x="21085" y="156652"/>
                    <a:pt x="25301" y="158060"/>
                    <a:pt x="29518" y="158060"/>
                  </a:cubicBezTo>
                  <a:cubicBezTo>
                    <a:pt x="33735" y="158060"/>
                    <a:pt x="33735" y="158060"/>
                    <a:pt x="33735" y="158060"/>
                  </a:cubicBezTo>
                  <a:cubicBezTo>
                    <a:pt x="36546" y="158060"/>
                    <a:pt x="40763" y="159467"/>
                    <a:pt x="43574" y="159467"/>
                  </a:cubicBezTo>
                  <a:cubicBezTo>
                    <a:pt x="44980" y="159467"/>
                    <a:pt x="47791" y="160875"/>
                    <a:pt x="49197" y="160875"/>
                  </a:cubicBezTo>
                  <a:cubicBezTo>
                    <a:pt x="52008" y="160875"/>
                    <a:pt x="53414" y="160875"/>
                    <a:pt x="56225" y="160875"/>
                  </a:cubicBezTo>
                  <a:cubicBezTo>
                    <a:pt x="59036" y="160875"/>
                    <a:pt x="61847" y="162282"/>
                    <a:pt x="66064" y="162282"/>
                  </a:cubicBezTo>
                  <a:cubicBezTo>
                    <a:pt x="67470" y="162282"/>
                    <a:pt x="67470" y="162282"/>
                    <a:pt x="67470" y="162282"/>
                  </a:cubicBezTo>
                  <a:cubicBezTo>
                    <a:pt x="71687" y="163689"/>
                    <a:pt x="75904" y="165097"/>
                    <a:pt x="81526" y="166504"/>
                  </a:cubicBezTo>
                  <a:cubicBezTo>
                    <a:pt x="84337" y="167912"/>
                    <a:pt x="87149" y="169319"/>
                    <a:pt x="89960" y="170727"/>
                  </a:cubicBezTo>
                  <a:cubicBezTo>
                    <a:pt x="91365" y="172134"/>
                    <a:pt x="92771" y="172134"/>
                    <a:pt x="95582" y="173542"/>
                  </a:cubicBezTo>
                  <a:cubicBezTo>
                    <a:pt x="96988" y="174949"/>
                    <a:pt x="98394" y="174949"/>
                    <a:pt x="101205" y="174949"/>
                  </a:cubicBezTo>
                  <a:cubicBezTo>
                    <a:pt x="104016" y="176357"/>
                    <a:pt x="106827" y="177764"/>
                    <a:pt x="109638" y="179172"/>
                  </a:cubicBezTo>
                  <a:cubicBezTo>
                    <a:pt x="113855" y="181987"/>
                    <a:pt x="116667" y="184802"/>
                    <a:pt x="120883" y="187617"/>
                  </a:cubicBezTo>
                  <a:cubicBezTo>
                    <a:pt x="123695" y="189024"/>
                    <a:pt x="123695" y="189024"/>
                    <a:pt x="123695" y="189024"/>
                  </a:cubicBezTo>
                  <a:cubicBezTo>
                    <a:pt x="126506" y="191839"/>
                    <a:pt x="127912" y="194654"/>
                    <a:pt x="130723" y="196061"/>
                  </a:cubicBezTo>
                  <a:cubicBezTo>
                    <a:pt x="132128" y="198876"/>
                    <a:pt x="132128" y="200284"/>
                    <a:pt x="133534" y="201691"/>
                  </a:cubicBezTo>
                  <a:cubicBezTo>
                    <a:pt x="134940" y="201691"/>
                    <a:pt x="136345" y="203099"/>
                    <a:pt x="137751" y="204506"/>
                  </a:cubicBezTo>
                  <a:cubicBezTo>
                    <a:pt x="140562" y="207321"/>
                    <a:pt x="143373" y="208729"/>
                    <a:pt x="144779" y="212951"/>
                  </a:cubicBezTo>
                  <a:cubicBezTo>
                    <a:pt x="147590" y="217173"/>
                    <a:pt x="150401" y="221396"/>
                    <a:pt x="153213" y="225618"/>
                  </a:cubicBezTo>
                  <a:cubicBezTo>
                    <a:pt x="154618" y="228433"/>
                    <a:pt x="153213" y="229841"/>
                    <a:pt x="151807" y="231248"/>
                  </a:cubicBezTo>
                  <a:lnTo>
                    <a:pt x="150401" y="231248"/>
                  </a:lnTo>
                  <a:cubicBezTo>
                    <a:pt x="148996" y="231248"/>
                    <a:pt x="148996" y="229841"/>
                    <a:pt x="147590" y="229841"/>
                  </a:cubicBezTo>
                  <a:cubicBezTo>
                    <a:pt x="144779" y="224211"/>
                    <a:pt x="143373" y="219988"/>
                    <a:pt x="140562" y="215766"/>
                  </a:cubicBezTo>
                  <a:cubicBezTo>
                    <a:pt x="137751" y="212951"/>
                    <a:pt x="136345" y="211544"/>
                    <a:pt x="133534" y="208729"/>
                  </a:cubicBezTo>
                  <a:cubicBezTo>
                    <a:pt x="132128" y="207321"/>
                    <a:pt x="130723" y="207321"/>
                    <a:pt x="129317" y="205914"/>
                  </a:cubicBezTo>
                  <a:cubicBezTo>
                    <a:pt x="127912" y="204506"/>
                    <a:pt x="126506" y="201691"/>
                    <a:pt x="125100" y="200284"/>
                  </a:cubicBezTo>
                  <a:cubicBezTo>
                    <a:pt x="123695" y="198876"/>
                    <a:pt x="120883" y="196061"/>
                    <a:pt x="119478" y="194654"/>
                  </a:cubicBezTo>
                  <a:cubicBezTo>
                    <a:pt x="116667" y="191839"/>
                    <a:pt x="116667" y="191839"/>
                    <a:pt x="116667" y="191839"/>
                  </a:cubicBezTo>
                  <a:cubicBezTo>
                    <a:pt x="113855" y="189024"/>
                    <a:pt x="109638" y="187617"/>
                    <a:pt x="106827" y="184802"/>
                  </a:cubicBezTo>
                  <a:cubicBezTo>
                    <a:pt x="104016" y="183394"/>
                    <a:pt x="101205" y="181987"/>
                    <a:pt x="98394" y="181987"/>
                  </a:cubicBezTo>
                  <a:cubicBezTo>
                    <a:pt x="96988" y="180579"/>
                    <a:pt x="94177" y="180579"/>
                    <a:pt x="92771" y="179172"/>
                  </a:cubicBezTo>
                  <a:cubicBezTo>
                    <a:pt x="89960" y="177764"/>
                    <a:pt x="88554" y="177764"/>
                    <a:pt x="87149" y="176357"/>
                  </a:cubicBezTo>
                  <a:cubicBezTo>
                    <a:pt x="84337" y="174949"/>
                    <a:pt x="81526" y="173542"/>
                    <a:pt x="78715" y="172134"/>
                  </a:cubicBezTo>
                  <a:cubicBezTo>
                    <a:pt x="74498" y="170727"/>
                    <a:pt x="70281" y="170727"/>
                    <a:pt x="66064" y="169319"/>
                  </a:cubicBezTo>
                  <a:cubicBezTo>
                    <a:pt x="64659" y="169319"/>
                    <a:pt x="64659" y="169319"/>
                    <a:pt x="64659" y="169319"/>
                  </a:cubicBezTo>
                  <a:cubicBezTo>
                    <a:pt x="61847" y="167912"/>
                    <a:pt x="59036" y="167912"/>
                    <a:pt x="54819" y="167912"/>
                  </a:cubicBezTo>
                  <a:cubicBezTo>
                    <a:pt x="53414" y="167912"/>
                    <a:pt x="50603" y="167912"/>
                    <a:pt x="49197" y="167912"/>
                  </a:cubicBezTo>
                  <a:cubicBezTo>
                    <a:pt x="46386" y="166504"/>
                    <a:pt x="43574" y="166504"/>
                    <a:pt x="42169" y="166504"/>
                  </a:cubicBezTo>
                  <a:cubicBezTo>
                    <a:pt x="39358" y="165097"/>
                    <a:pt x="36546" y="165097"/>
                    <a:pt x="33735" y="165097"/>
                  </a:cubicBezTo>
                  <a:cubicBezTo>
                    <a:pt x="28113" y="163689"/>
                    <a:pt x="28113" y="163689"/>
                    <a:pt x="28113" y="163689"/>
                  </a:cubicBezTo>
                  <a:cubicBezTo>
                    <a:pt x="25301" y="163689"/>
                    <a:pt x="21085" y="163689"/>
                    <a:pt x="18273" y="163689"/>
                  </a:cubicBezTo>
                  <a:cubicBezTo>
                    <a:pt x="12651" y="163689"/>
                    <a:pt x="11245" y="163689"/>
                    <a:pt x="9840" y="163689"/>
                  </a:cubicBezTo>
                  <a:cubicBezTo>
                    <a:pt x="8434" y="165097"/>
                    <a:pt x="7028" y="165097"/>
                    <a:pt x="2811" y="166504"/>
                  </a:cubicBezTo>
                  <a:cubicBezTo>
                    <a:pt x="1406" y="166504"/>
                    <a:pt x="0" y="165097"/>
                    <a:pt x="0" y="162282"/>
                  </a:cubicBezTo>
                  <a:cubicBezTo>
                    <a:pt x="0" y="160875"/>
                    <a:pt x="1406" y="159467"/>
                    <a:pt x="2811" y="159467"/>
                  </a:cubicBezTo>
                  <a:cubicBezTo>
                    <a:pt x="5623" y="159467"/>
                    <a:pt x="7028" y="159467"/>
                    <a:pt x="8434" y="158060"/>
                  </a:cubicBezTo>
                  <a:cubicBezTo>
                    <a:pt x="9840" y="158060"/>
                    <a:pt x="12651" y="156652"/>
                    <a:pt x="18273" y="156652"/>
                  </a:cubicBezTo>
                  <a:close/>
                  <a:moveTo>
                    <a:pt x="39437" y="112572"/>
                  </a:moveTo>
                  <a:cubicBezTo>
                    <a:pt x="45071" y="112572"/>
                    <a:pt x="46479" y="112572"/>
                    <a:pt x="47888" y="113981"/>
                  </a:cubicBezTo>
                  <a:cubicBezTo>
                    <a:pt x="50705" y="113981"/>
                    <a:pt x="52113" y="115390"/>
                    <a:pt x="56339" y="115390"/>
                  </a:cubicBezTo>
                  <a:cubicBezTo>
                    <a:pt x="57747" y="115390"/>
                    <a:pt x="60564" y="115390"/>
                    <a:pt x="61973" y="115390"/>
                  </a:cubicBezTo>
                  <a:cubicBezTo>
                    <a:pt x="64789" y="115390"/>
                    <a:pt x="69015" y="115390"/>
                    <a:pt x="71832" y="116800"/>
                  </a:cubicBezTo>
                  <a:cubicBezTo>
                    <a:pt x="76057" y="116800"/>
                    <a:pt x="78874" y="118209"/>
                    <a:pt x="81691" y="118209"/>
                  </a:cubicBezTo>
                  <a:cubicBezTo>
                    <a:pt x="84508" y="119618"/>
                    <a:pt x="85916" y="119618"/>
                    <a:pt x="88733" y="119618"/>
                  </a:cubicBezTo>
                  <a:cubicBezTo>
                    <a:pt x="91550" y="121028"/>
                    <a:pt x="94367" y="122437"/>
                    <a:pt x="97184" y="123846"/>
                  </a:cubicBezTo>
                  <a:cubicBezTo>
                    <a:pt x="98593" y="123846"/>
                    <a:pt x="101409" y="125255"/>
                    <a:pt x="102818" y="125255"/>
                  </a:cubicBezTo>
                  <a:cubicBezTo>
                    <a:pt x="105635" y="126665"/>
                    <a:pt x="107043" y="126665"/>
                    <a:pt x="109860" y="128074"/>
                  </a:cubicBezTo>
                  <a:cubicBezTo>
                    <a:pt x="112677" y="128074"/>
                    <a:pt x="115494" y="129483"/>
                    <a:pt x="118311" y="130893"/>
                  </a:cubicBezTo>
                  <a:cubicBezTo>
                    <a:pt x="123945" y="132302"/>
                    <a:pt x="128170" y="135120"/>
                    <a:pt x="133804" y="137939"/>
                  </a:cubicBezTo>
                  <a:cubicBezTo>
                    <a:pt x="135213" y="137939"/>
                    <a:pt x="136621" y="139348"/>
                    <a:pt x="138029" y="139348"/>
                  </a:cubicBezTo>
                  <a:cubicBezTo>
                    <a:pt x="140846" y="140757"/>
                    <a:pt x="145072" y="143576"/>
                    <a:pt x="147889" y="144985"/>
                  </a:cubicBezTo>
                  <a:cubicBezTo>
                    <a:pt x="152114" y="147804"/>
                    <a:pt x="156339" y="152032"/>
                    <a:pt x="160565" y="156260"/>
                  </a:cubicBezTo>
                  <a:cubicBezTo>
                    <a:pt x="163382" y="159078"/>
                    <a:pt x="166199" y="161897"/>
                    <a:pt x="167607" y="164716"/>
                  </a:cubicBezTo>
                  <a:cubicBezTo>
                    <a:pt x="169016" y="166125"/>
                    <a:pt x="170424" y="167534"/>
                    <a:pt x="170424" y="168943"/>
                  </a:cubicBezTo>
                  <a:cubicBezTo>
                    <a:pt x="173241" y="173171"/>
                    <a:pt x="176058" y="177399"/>
                    <a:pt x="177466" y="183036"/>
                  </a:cubicBezTo>
                  <a:cubicBezTo>
                    <a:pt x="178875" y="184445"/>
                    <a:pt x="178875" y="184445"/>
                    <a:pt x="178875" y="184445"/>
                  </a:cubicBezTo>
                  <a:cubicBezTo>
                    <a:pt x="180283" y="188673"/>
                    <a:pt x="181692" y="194310"/>
                    <a:pt x="183100" y="199948"/>
                  </a:cubicBezTo>
                  <a:cubicBezTo>
                    <a:pt x="183100" y="201357"/>
                    <a:pt x="183100" y="202766"/>
                    <a:pt x="180283" y="202766"/>
                  </a:cubicBezTo>
                  <a:cubicBezTo>
                    <a:pt x="178875" y="202766"/>
                    <a:pt x="177466" y="202766"/>
                    <a:pt x="177466" y="201357"/>
                  </a:cubicBezTo>
                  <a:cubicBezTo>
                    <a:pt x="176058" y="195720"/>
                    <a:pt x="174649" y="191492"/>
                    <a:pt x="171833" y="185855"/>
                  </a:cubicBezTo>
                  <a:cubicBezTo>
                    <a:pt x="171833" y="184445"/>
                    <a:pt x="171833" y="184445"/>
                    <a:pt x="171833" y="184445"/>
                  </a:cubicBezTo>
                  <a:cubicBezTo>
                    <a:pt x="170424" y="180218"/>
                    <a:pt x="167607" y="175990"/>
                    <a:pt x="166199" y="173171"/>
                  </a:cubicBezTo>
                  <a:cubicBezTo>
                    <a:pt x="164790" y="171762"/>
                    <a:pt x="163382" y="170353"/>
                    <a:pt x="161973" y="168943"/>
                  </a:cubicBezTo>
                  <a:cubicBezTo>
                    <a:pt x="160565" y="166125"/>
                    <a:pt x="159156" y="163306"/>
                    <a:pt x="156339" y="160488"/>
                  </a:cubicBezTo>
                  <a:cubicBezTo>
                    <a:pt x="152114" y="156260"/>
                    <a:pt x="149297" y="153441"/>
                    <a:pt x="143663" y="150622"/>
                  </a:cubicBezTo>
                  <a:cubicBezTo>
                    <a:pt x="140846" y="147804"/>
                    <a:pt x="138029" y="146395"/>
                    <a:pt x="135213" y="144985"/>
                  </a:cubicBezTo>
                  <a:cubicBezTo>
                    <a:pt x="133804" y="144985"/>
                    <a:pt x="132396" y="143576"/>
                    <a:pt x="130987" y="143576"/>
                  </a:cubicBezTo>
                  <a:cubicBezTo>
                    <a:pt x="125353" y="140757"/>
                    <a:pt x="121128" y="137939"/>
                    <a:pt x="116903" y="136530"/>
                  </a:cubicBezTo>
                  <a:cubicBezTo>
                    <a:pt x="114086" y="135120"/>
                    <a:pt x="111269" y="135120"/>
                    <a:pt x="108452" y="133711"/>
                  </a:cubicBezTo>
                  <a:cubicBezTo>
                    <a:pt x="105635" y="133711"/>
                    <a:pt x="102818" y="132302"/>
                    <a:pt x="101409" y="132302"/>
                  </a:cubicBezTo>
                  <a:cubicBezTo>
                    <a:pt x="98593" y="130893"/>
                    <a:pt x="97184" y="130893"/>
                    <a:pt x="94367" y="129483"/>
                  </a:cubicBezTo>
                  <a:cubicBezTo>
                    <a:pt x="91550" y="128074"/>
                    <a:pt x="88733" y="126665"/>
                    <a:pt x="85916" y="126665"/>
                  </a:cubicBezTo>
                  <a:cubicBezTo>
                    <a:pt x="84508" y="126665"/>
                    <a:pt x="83099" y="125255"/>
                    <a:pt x="80283" y="125255"/>
                  </a:cubicBezTo>
                  <a:cubicBezTo>
                    <a:pt x="77466" y="123846"/>
                    <a:pt x="74649" y="123846"/>
                    <a:pt x="71832" y="122437"/>
                  </a:cubicBezTo>
                  <a:cubicBezTo>
                    <a:pt x="67606" y="122437"/>
                    <a:pt x="64789" y="122437"/>
                    <a:pt x="61973" y="122437"/>
                  </a:cubicBezTo>
                  <a:cubicBezTo>
                    <a:pt x="59156" y="122437"/>
                    <a:pt x="57747" y="122437"/>
                    <a:pt x="54930" y="121028"/>
                  </a:cubicBezTo>
                  <a:cubicBezTo>
                    <a:pt x="50705" y="121028"/>
                    <a:pt x="47888" y="121028"/>
                    <a:pt x="46479" y="119618"/>
                  </a:cubicBezTo>
                  <a:cubicBezTo>
                    <a:pt x="45071" y="119618"/>
                    <a:pt x="43663" y="119618"/>
                    <a:pt x="39437" y="119618"/>
                  </a:cubicBezTo>
                  <a:cubicBezTo>
                    <a:pt x="38029" y="119618"/>
                    <a:pt x="36620" y="118209"/>
                    <a:pt x="36620" y="115390"/>
                  </a:cubicBezTo>
                  <a:cubicBezTo>
                    <a:pt x="36620" y="113981"/>
                    <a:pt x="38029" y="112572"/>
                    <a:pt x="39437" y="112572"/>
                  </a:cubicBezTo>
                  <a:close/>
                  <a:moveTo>
                    <a:pt x="82835" y="74596"/>
                  </a:moveTo>
                  <a:cubicBezTo>
                    <a:pt x="88462" y="74596"/>
                    <a:pt x="88462" y="74596"/>
                    <a:pt x="92682" y="74596"/>
                  </a:cubicBezTo>
                  <a:cubicBezTo>
                    <a:pt x="98310" y="76003"/>
                    <a:pt x="98310" y="76003"/>
                    <a:pt x="98310" y="76003"/>
                  </a:cubicBezTo>
                  <a:cubicBezTo>
                    <a:pt x="99716" y="76003"/>
                    <a:pt x="101123" y="76003"/>
                    <a:pt x="102530" y="76003"/>
                  </a:cubicBezTo>
                  <a:cubicBezTo>
                    <a:pt x="105344" y="76003"/>
                    <a:pt x="109564" y="76003"/>
                    <a:pt x="113784" y="77410"/>
                  </a:cubicBezTo>
                  <a:cubicBezTo>
                    <a:pt x="118005" y="78817"/>
                    <a:pt x="123632" y="80224"/>
                    <a:pt x="127852" y="81630"/>
                  </a:cubicBezTo>
                  <a:cubicBezTo>
                    <a:pt x="132073" y="81630"/>
                    <a:pt x="134886" y="83037"/>
                    <a:pt x="137700" y="84444"/>
                  </a:cubicBezTo>
                  <a:cubicBezTo>
                    <a:pt x="139107" y="85851"/>
                    <a:pt x="140514" y="87258"/>
                    <a:pt x="143327" y="87258"/>
                  </a:cubicBezTo>
                  <a:cubicBezTo>
                    <a:pt x="146141" y="88665"/>
                    <a:pt x="148954" y="90072"/>
                    <a:pt x="153175" y="92886"/>
                  </a:cubicBezTo>
                  <a:cubicBezTo>
                    <a:pt x="153175" y="92886"/>
                    <a:pt x="154582" y="92886"/>
                    <a:pt x="155988" y="94293"/>
                  </a:cubicBezTo>
                  <a:cubicBezTo>
                    <a:pt x="161616" y="97106"/>
                    <a:pt x="165836" y="99920"/>
                    <a:pt x="170056" y="102734"/>
                  </a:cubicBezTo>
                  <a:cubicBezTo>
                    <a:pt x="171463" y="102734"/>
                    <a:pt x="172870" y="104141"/>
                    <a:pt x="174277" y="105548"/>
                  </a:cubicBezTo>
                  <a:cubicBezTo>
                    <a:pt x="178497" y="106955"/>
                    <a:pt x="181311" y="108362"/>
                    <a:pt x="182717" y="109769"/>
                  </a:cubicBezTo>
                  <a:cubicBezTo>
                    <a:pt x="186938" y="113989"/>
                    <a:pt x="191158" y="118210"/>
                    <a:pt x="193972" y="121024"/>
                  </a:cubicBezTo>
                  <a:cubicBezTo>
                    <a:pt x="196785" y="123838"/>
                    <a:pt x="198192" y="126652"/>
                    <a:pt x="199599" y="130872"/>
                  </a:cubicBezTo>
                  <a:cubicBezTo>
                    <a:pt x="199599" y="132279"/>
                    <a:pt x="201006" y="133686"/>
                    <a:pt x="202413" y="135093"/>
                  </a:cubicBezTo>
                  <a:cubicBezTo>
                    <a:pt x="203819" y="139314"/>
                    <a:pt x="206633" y="144941"/>
                    <a:pt x="208040" y="149162"/>
                  </a:cubicBezTo>
                  <a:cubicBezTo>
                    <a:pt x="209447" y="153383"/>
                    <a:pt x="210853" y="157604"/>
                    <a:pt x="212260" y="163231"/>
                  </a:cubicBezTo>
                  <a:cubicBezTo>
                    <a:pt x="212260" y="164638"/>
                    <a:pt x="212260" y="164638"/>
                    <a:pt x="212260" y="164638"/>
                  </a:cubicBezTo>
                  <a:cubicBezTo>
                    <a:pt x="212260" y="166045"/>
                    <a:pt x="212260" y="167452"/>
                    <a:pt x="209447" y="168859"/>
                  </a:cubicBezTo>
                  <a:cubicBezTo>
                    <a:pt x="208040" y="168859"/>
                    <a:pt x="206633" y="167452"/>
                    <a:pt x="206633" y="166045"/>
                  </a:cubicBezTo>
                  <a:cubicBezTo>
                    <a:pt x="205226" y="164638"/>
                    <a:pt x="205226" y="164638"/>
                    <a:pt x="205226" y="164638"/>
                  </a:cubicBezTo>
                  <a:cubicBezTo>
                    <a:pt x="205226" y="160418"/>
                    <a:pt x="203819" y="156197"/>
                    <a:pt x="202413" y="151976"/>
                  </a:cubicBezTo>
                  <a:cubicBezTo>
                    <a:pt x="201006" y="147755"/>
                    <a:pt x="198192" y="143534"/>
                    <a:pt x="196785" y="139314"/>
                  </a:cubicBezTo>
                  <a:cubicBezTo>
                    <a:pt x="195379" y="136500"/>
                    <a:pt x="193972" y="135093"/>
                    <a:pt x="193972" y="132279"/>
                  </a:cubicBezTo>
                  <a:cubicBezTo>
                    <a:pt x="192565" y="129465"/>
                    <a:pt x="191158" y="128058"/>
                    <a:pt x="189751" y="125245"/>
                  </a:cubicBezTo>
                  <a:cubicBezTo>
                    <a:pt x="186938" y="122431"/>
                    <a:pt x="182717" y="118210"/>
                    <a:pt x="178497" y="115396"/>
                  </a:cubicBezTo>
                  <a:cubicBezTo>
                    <a:pt x="177090" y="112582"/>
                    <a:pt x="174277" y="112582"/>
                    <a:pt x="172870" y="111176"/>
                  </a:cubicBezTo>
                  <a:cubicBezTo>
                    <a:pt x="170056" y="109769"/>
                    <a:pt x="168650" y="108362"/>
                    <a:pt x="165836" y="106955"/>
                  </a:cubicBezTo>
                  <a:cubicBezTo>
                    <a:pt x="161616" y="105548"/>
                    <a:pt x="157395" y="102734"/>
                    <a:pt x="153175" y="99920"/>
                  </a:cubicBezTo>
                  <a:cubicBezTo>
                    <a:pt x="151768" y="98513"/>
                    <a:pt x="150361" y="98513"/>
                    <a:pt x="148954" y="97106"/>
                  </a:cubicBezTo>
                  <a:cubicBezTo>
                    <a:pt x="146141" y="95700"/>
                    <a:pt x="143327" y="94293"/>
                    <a:pt x="140514" y="92886"/>
                  </a:cubicBezTo>
                  <a:cubicBezTo>
                    <a:pt x="137700" y="92886"/>
                    <a:pt x="136293" y="91479"/>
                    <a:pt x="134886" y="90072"/>
                  </a:cubicBezTo>
                  <a:cubicBezTo>
                    <a:pt x="132073" y="88665"/>
                    <a:pt x="129259" y="88665"/>
                    <a:pt x="126446" y="87258"/>
                  </a:cubicBezTo>
                  <a:cubicBezTo>
                    <a:pt x="122225" y="85851"/>
                    <a:pt x="116598" y="84444"/>
                    <a:pt x="112378" y="83037"/>
                  </a:cubicBezTo>
                  <a:cubicBezTo>
                    <a:pt x="108157" y="83037"/>
                    <a:pt x="105344" y="83037"/>
                    <a:pt x="102530" y="81630"/>
                  </a:cubicBezTo>
                  <a:cubicBezTo>
                    <a:pt x="101123" y="81630"/>
                    <a:pt x="98310" y="81630"/>
                    <a:pt x="96903" y="81630"/>
                  </a:cubicBezTo>
                  <a:cubicBezTo>
                    <a:pt x="92682" y="81630"/>
                    <a:pt x="92682" y="81630"/>
                    <a:pt x="92682" y="81630"/>
                  </a:cubicBezTo>
                  <a:cubicBezTo>
                    <a:pt x="88462" y="80224"/>
                    <a:pt x="88462" y="80224"/>
                    <a:pt x="82835" y="80224"/>
                  </a:cubicBezTo>
                  <a:cubicBezTo>
                    <a:pt x="81428" y="80224"/>
                    <a:pt x="80021" y="78817"/>
                    <a:pt x="80021" y="77410"/>
                  </a:cubicBezTo>
                  <a:cubicBezTo>
                    <a:pt x="80021" y="76003"/>
                    <a:pt x="81428" y="74596"/>
                    <a:pt x="82835" y="74596"/>
                  </a:cubicBezTo>
                  <a:close/>
                  <a:moveTo>
                    <a:pt x="115392" y="35264"/>
                  </a:moveTo>
                  <a:cubicBezTo>
                    <a:pt x="121030" y="35264"/>
                    <a:pt x="122440" y="35264"/>
                    <a:pt x="125259" y="36673"/>
                  </a:cubicBezTo>
                  <a:cubicBezTo>
                    <a:pt x="126668" y="36673"/>
                    <a:pt x="128078" y="36673"/>
                    <a:pt x="130896" y="36673"/>
                  </a:cubicBezTo>
                  <a:cubicBezTo>
                    <a:pt x="132306" y="36673"/>
                    <a:pt x="135125" y="36673"/>
                    <a:pt x="136534" y="36673"/>
                  </a:cubicBezTo>
                  <a:cubicBezTo>
                    <a:pt x="140763" y="36673"/>
                    <a:pt x="143582" y="36673"/>
                    <a:pt x="147810" y="36673"/>
                  </a:cubicBezTo>
                  <a:cubicBezTo>
                    <a:pt x="152039" y="38082"/>
                    <a:pt x="157677" y="39492"/>
                    <a:pt x="163315" y="40901"/>
                  </a:cubicBezTo>
                  <a:cubicBezTo>
                    <a:pt x="166134" y="40901"/>
                    <a:pt x="168952" y="42310"/>
                    <a:pt x="171771" y="43720"/>
                  </a:cubicBezTo>
                  <a:cubicBezTo>
                    <a:pt x="173181" y="45129"/>
                    <a:pt x="176000" y="46538"/>
                    <a:pt x="177409" y="46538"/>
                  </a:cubicBezTo>
                  <a:cubicBezTo>
                    <a:pt x="183047" y="49357"/>
                    <a:pt x="187276" y="50766"/>
                    <a:pt x="191504" y="53585"/>
                  </a:cubicBezTo>
                  <a:cubicBezTo>
                    <a:pt x="195733" y="54994"/>
                    <a:pt x="199961" y="57812"/>
                    <a:pt x="202780" y="59222"/>
                  </a:cubicBezTo>
                  <a:cubicBezTo>
                    <a:pt x="205599" y="60631"/>
                    <a:pt x="205599" y="60631"/>
                    <a:pt x="205599" y="60631"/>
                  </a:cubicBezTo>
                  <a:cubicBezTo>
                    <a:pt x="207008" y="62040"/>
                    <a:pt x="208418" y="63449"/>
                    <a:pt x="211237" y="63449"/>
                  </a:cubicBezTo>
                  <a:cubicBezTo>
                    <a:pt x="214056" y="64859"/>
                    <a:pt x="216875" y="66268"/>
                    <a:pt x="219694" y="69087"/>
                  </a:cubicBezTo>
                  <a:cubicBezTo>
                    <a:pt x="223922" y="71905"/>
                    <a:pt x="228151" y="76133"/>
                    <a:pt x="230970" y="80361"/>
                  </a:cubicBezTo>
                  <a:cubicBezTo>
                    <a:pt x="233789" y="83179"/>
                    <a:pt x="235198" y="85998"/>
                    <a:pt x="238017" y="90226"/>
                  </a:cubicBezTo>
                  <a:cubicBezTo>
                    <a:pt x="238017" y="91635"/>
                    <a:pt x="239426" y="91635"/>
                    <a:pt x="240836" y="93044"/>
                  </a:cubicBezTo>
                  <a:cubicBezTo>
                    <a:pt x="242245" y="95863"/>
                    <a:pt x="243655" y="100091"/>
                    <a:pt x="245064" y="102909"/>
                  </a:cubicBezTo>
                  <a:cubicBezTo>
                    <a:pt x="245064" y="104319"/>
                    <a:pt x="246474" y="105728"/>
                    <a:pt x="246474" y="108546"/>
                  </a:cubicBezTo>
                  <a:cubicBezTo>
                    <a:pt x="247883" y="109956"/>
                    <a:pt x="249293" y="111365"/>
                    <a:pt x="250702" y="112774"/>
                  </a:cubicBezTo>
                  <a:cubicBezTo>
                    <a:pt x="252112" y="115593"/>
                    <a:pt x="254931" y="118411"/>
                    <a:pt x="254931" y="121230"/>
                  </a:cubicBezTo>
                  <a:cubicBezTo>
                    <a:pt x="256340" y="124049"/>
                    <a:pt x="254931" y="125458"/>
                    <a:pt x="253521" y="125458"/>
                  </a:cubicBezTo>
                  <a:lnTo>
                    <a:pt x="252112" y="125458"/>
                  </a:lnTo>
                  <a:cubicBezTo>
                    <a:pt x="250702" y="125458"/>
                    <a:pt x="249293" y="125458"/>
                    <a:pt x="249293" y="124049"/>
                  </a:cubicBezTo>
                  <a:cubicBezTo>
                    <a:pt x="247883" y="121230"/>
                    <a:pt x="246474" y="119821"/>
                    <a:pt x="245064" y="117002"/>
                  </a:cubicBezTo>
                  <a:cubicBezTo>
                    <a:pt x="243655" y="114184"/>
                    <a:pt x="242245" y="112774"/>
                    <a:pt x="240836" y="111365"/>
                  </a:cubicBezTo>
                  <a:cubicBezTo>
                    <a:pt x="240836" y="108546"/>
                    <a:pt x="239426" y="107137"/>
                    <a:pt x="239426" y="105728"/>
                  </a:cubicBezTo>
                  <a:cubicBezTo>
                    <a:pt x="238017" y="102909"/>
                    <a:pt x="236608" y="100091"/>
                    <a:pt x="235198" y="97272"/>
                  </a:cubicBezTo>
                  <a:cubicBezTo>
                    <a:pt x="233789" y="95863"/>
                    <a:pt x="233789" y="94454"/>
                    <a:pt x="232379" y="93044"/>
                  </a:cubicBezTo>
                  <a:cubicBezTo>
                    <a:pt x="230970" y="90226"/>
                    <a:pt x="228151" y="87407"/>
                    <a:pt x="226741" y="84589"/>
                  </a:cubicBezTo>
                  <a:cubicBezTo>
                    <a:pt x="223922" y="81770"/>
                    <a:pt x="219694" y="77542"/>
                    <a:pt x="215465" y="73314"/>
                  </a:cubicBezTo>
                  <a:cubicBezTo>
                    <a:pt x="214056" y="71905"/>
                    <a:pt x="211237" y="70496"/>
                    <a:pt x="208418" y="70496"/>
                  </a:cubicBezTo>
                  <a:cubicBezTo>
                    <a:pt x="205599" y="69087"/>
                    <a:pt x="204189" y="67677"/>
                    <a:pt x="201371" y="66268"/>
                  </a:cubicBezTo>
                  <a:cubicBezTo>
                    <a:pt x="199961" y="64859"/>
                    <a:pt x="199961" y="64859"/>
                    <a:pt x="199961" y="64859"/>
                  </a:cubicBezTo>
                  <a:cubicBezTo>
                    <a:pt x="195733" y="62040"/>
                    <a:pt x="192914" y="60631"/>
                    <a:pt x="188685" y="59222"/>
                  </a:cubicBezTo>
                  <a:cubicBezTo>
                    <a:pt x="184457" y="56403"/>
                    <a:pt x="180228" y="54994"/>
                    <a:pt x="174590" y="53585"/>
                  </a:cubicBezTo>
                  <a:cubicBezTo>
                    <a:pt x="173181" y="52175"/>
                    <a:pt x="170362" y="50766"/>
                    <a:pt x="168952" y="49357"/>
                  </a:cubicBezTo>
                  <a:cubicBezTo>
                    <a:pt x="166134" y="47947"/>
                    <a:pt x="163315" y="46538"/>
                    <a:pt x="161905" y="46538"/>
                  </a:cubicBezTo>
                  <a:cubicBezTo>
                    <a:pt x="156267" y="45129"/>
                    <a:pt x="150629" y="43720"/>
                    <a:pt x="146401" y="43720"/>
                  </a:cubicBezTo>
                  <a:cubicBezTo>
                    <a:pt x="143582" y="42310"/>
                    <a:pt x="140763" y="42310"/>
                    <a:pt x="137944" y="43720"/>
                  </a:cubicBezTo>
                  <a:cubicBezTo>
                    <a:pt x="135125" y="43720"/>
                    <a:pt x="132306" y="43720"/>
                    <a:pt x="130896" y="43720"/>
                  </a:cubicBezTo>
                  <a:cubicBezTo>
                    <a:pt x="128078" y="43720"/>
                    <a:pt x="125259" y="42310"/>
                    <a:pt x="123849" y="42310"/>
                  </a:cubicBezTo>
                  <a:cubicBezTo>
                    <a:pt x="121030" y="42310"/>
                    <a:pt x="121030" y="42310"/>
                    <a:pt x="115392" y="42310"/>
                  </a:cubicBezTo>
                  <a:cubicBezTo>
                    <a:pt x="113983" y="42310"/>
                    <a:pt x="112573" y="40901"/>
                    <a:pt x="112573" y="39492"/>
                  </a:cubicBezTo>
                  <a:cubicBezTo>
                    <a:pt x="112573" y="36673"/>
                    <a:pt x="113983" y="35264"/>
                    <a:pt x="115392" y="35264"/>
                  </a:cubicBezTo>
                  <a:close/>
                  <a:moveTo>
                    <a:pt x="174398" y="0"/>
                  </a:moveTo>
                  <a:cubicBezTo>
                    <a:pt x="180049" y="1410"/>
                    <a:pt x="185701" y="2820"/>
                    <a:pt x="189939" y="4230"/>
                  </a:cubicBezTo>
                  <a:cubicBezTo>
                    <a:pt x="194177" y="4230"/>
                    <a:pt x="197003" y="5640"/>
                    <a:pt x="201241" y="7051"/>
                  </a:cubicBezTo>
                  <a:cubicBezTo>
                    <a:pt x="202654" y="8461"/>
                    <a:pt x="204067" y="8461"/>
                    <a:pt x="205480" y="9871"/>
                  </a:cubicBezTo>
                  <a:cubicBezTo>
                    <a:pt x="209718" y="11281"/>
                    <a:pt x="212544" y="12691"/>
                    <a:pt x="215370" y="14101"/>
                  </a:cubicBezTo>
                  <a:cubicBezTo>
                    <a:pt x="216782" y="15511"/>
                    <a:pt x="218195" y="16921"/>
                    <a:pt x="219608" y="16921"/>
                  </a:cubicBezTo>
                  <a:cubicBezTo>
                    <a:pt x="222434" y="18332"/>
                    <a:pt x="223846" y="18332"/>
                    <a:pt x="226672" y="19742"/>
                  </a:cubicBezTo>
                  <a:cubicBezTo>
                    <a:pt x="229498" y="19742"/>
                    <a:pt x="232323" y="21152"/>
                    <a:pt x="236562" y="23972"/>
                  </a:cubicBezTo>
                  <a:cubicBezTo>
                    <a:pt x="237974" y="25382"/>
                    <a:pt x="240800" y="28202"/>
                    <a:pt x="243626" y="29613"/>
                  </a:cubicBezTo>
                  <a:cubicBezTo>
                    <a:pt x="245038" y="31023"/>
                    <a:pt x="246451" y="33843"/>
                    <a:pt x="247864" y="35253"/>
                  </a:cubicBezTo>
                  <a:cubicBezTo>
                    <a:pt x="250690" y="36663"/>
                    <a:pt x="253515" y="39483"/>
                    <a:pt x="256341" y="42304"/>
                  </a:cubicBezTo>
                  <a:cubicBezTo>
                    <a:pt x="256341" y="43714"/>
                    <a:pt x="257754" y="45124"/>
                    <a:pt x="259167" y="46534"/>
                  </a:cubicBezTo>
                  <a:cubicBezTo>
                    <a:pt x="260579" y="47944"/>
                    <a:pt x="261992" y="49354"/>
                    <a:pt x="263405" y="50764"/>
                  </a:cubicBezTo>
                  <a:cubicBezTo>
                    <a:pt x="266231" y="52175"/>
                    <a:pt x="269056" y="54995"/>
                    <a:pt x="270469" y="57815"/>
                  </a:cubicBezTo>
                  <a:cubicBezTo>
                    <a:pt x="274707" y="63456"/>
                    <a:pt x="277533" y="67686"/>
                    <a:pt x="280359" y="71916"/>
                  </a:cubicBezTo>
                  <a:cubicBezTo>
                    <a:pt x="281771" y="73326"/>
                    <a:pt x="283184" y="74737"/>
                    <a:pt x="284597" y="76147"/>
                  </a:cubicBezTo>
                  <a:cubicBezTo>
                    <a:pt x="286010" y="78967"/>
                    <a:pt x="287423" y="81787"/>
                    <a:pt x="290248" y="84607"/>
                  </a:cubicBezTo>
                  <a:cubicBezTo>
                    <a:pt x="290248" y="86018"/>
                    <a:pt x="290248" y="88838"/>
                    <a:pt x="288835" y="88838"/>
                  </a:cubicBezTo>
                  <a:cubicBezTo>
                    <a:pt x="287423" y="88838"/>
                    <a:pt x="287423" y="88838"/>
                    <a:pt x="287423" y="88838"/>
                  </a:cubicBezTo>
                  <a:cubicBezTo>
                    <a:pt x="286010" y="88838"/>
                    <a:pt x="284597" y="88838"/>
                    <a:pt x="284597" y="87428"/>
                  </a:cubicBezTo>
                  <a:cubicBezTo>
                    <a:pt x="283184" y="84607"/>
                    <a:pt x="280359" y="81787"/>
                    <a:pt x="278946" y="80377"/>
                  </a:cubicBezTo>
                  <a:cubicBezTo>
                    <a:pt x="277533" y="77557"/>
                    <a:pt x="276120" y="76147"/>
                    <a:pt x="274707" y="74737"/>
                  </a:cubicBezTo>
                  <a:cubicBezTo>
                    <a:pt x="271882" y="70506"/>
                    <a:pt x="269056" y="66276"/>
                    <a:pt x="266231" y="62045"/>
                  </a:cubicBezTo>
                  <a:cubicBezTo>
                    <a:pt x="263405" y="59225"/>
                    <a:pt x="261992" y="57815"/>
                    <a:pt x="259167" y="54995"/>
                  </a:cubicBezTo>
                  <a:cubicBezTo>
                    <a:pt x="257754" y="53585"/>
                    <a:pt x="256341" y="52175"/>
                    <a:pt x="254928" y="50764"/>
                  </a:cubicBezTo>
                  <a:cubicBezTo>
                    <a:pt x="253515" y="49354"/>
                    <a:pt x="252102" y="47944"/>
                    <a:pt x="250690" y="46534"/>
                  </a:cubicBezTo>
                  <a:cubicBezTo>
                    <a:pt x="249277" y="43714"/>
                    <a:pt x="246451" y="42304"/>
                    <a:pt x="243626" y="39483"/>
                  </a:cubicBezTo>
                  <a:cubicBezTo>
                    <a:pt x="242213" y="38073"/>
                    <a:pt x="239387" y="36663"/>
                    <a:pt x="237974" y="33843"/>
                  </a:cubicBezTo>
                  <a:cubicBezTo>
                    <a:pt x="236562" y="32433"/>
                    <a:pt x="233736" y="29613"/>
                    <a:pt x="232323" y="28202"/>
                  </a:cubicBezTo>
                  <a:cubicBezTo>
                    <a:pt x="229498" y="26792"/>
                    <a:pt x="228085" y="26792"/>
                    <a:pt x="225259" y="25382"/>
                  </a:cubicBezTo>
                  <a:cubicBezTo>
                    <a:pt x="222434" y="25382"/>
                    <a:pt x="219608" y="23972"/>
                    <a:pt x="216782" y="22562"/>
                  </a:cubicBezTo>
                  <a:cubicBezTo>
                    <a:pt x="215370" y="22562"/>
                    <a:pt x="213957" y="21152"/>
                    <a:pt x="211131" y="19742"/>
                  </a:cubicBezTo>
                  <a:cubicBezTo>
                    <a:pt x="208306" y="18332"/>
                    <a:pt x="206893" y="16921"/>
                    <a:pt x="204067" y="15511"/>
                  </a:cubicBezTo>
                  <a:cubicBezTo>
                    <a:pt x="201241" y="15511"/>
                    <a:pt x="199829" y="14101"/>
                    <a:pt x="198416" y="12691"/>
                  </a:cubicBezTo>
                  <a:cubicBezTo>
                    <a:pt x="195590" y="11281"/>
                    <a:pt x="191352" y="11281"/>
                    <a:pt x="188526" y="9871"/>
                  </a:cubicBezTo>
                  <a:cubicBezTo>
                    <a:pt x="184288" y="8461"/>
                    <a:pt x="178637" y="7051"/>
                    <a:pt x="172985" y="7051"/>
                  </a:cubicBezTo>
                  <a:cubicBezTo>
                    <a:pt x="170160" y="5640"/>
                    <a:pt x="167334" y="7051"/>
                    <a:pt x="164509" y="7051"/>
                  </a:cubicBezTo>
                  <a:cubicBezTo>
                    <a:pt x="161683" y="8461"/>
                    <a:pt x="158857" y="8461"/>
                    <a:pt x="157445" y="8461"/>
                  </a:cubicBezTo>
                  <a:cubicBezTo>
                    <a:pt x="154619" y="8461"/>
                    <a:pt x="151793" y="8461"/>
                    <a:pt x="150380" y="8461"/>
                  </a:cubicBezTo>
                  <a:cubicBezTo>
                    <a:pt x="147555" y="7051"/>
                    <a:pt x="147555" y="7051"/>
                    <a:pt x="141904" y="8461"/>
                  </a:cubicBezTo>
                  <a:cubicBezTo>
                    <a:pt x="140491" y="8461"/>
                    <a:pt x="139078" y="8461"/>
                    <a:pt x="139078" y="5640"/>
                  </a:cubicBezTo>
                  <a:cubicBezTo>
                    <a:pt x="137665" y="4230"/>
                    <a:pt x="139078" y="2820"/>
                    <a:pt x="140491" y="2820"/>
                  </a:cubicBezTo>
                  <a:cubicBezTo>
                    <a:pt x="146142" y="1410"/>
                    <a:pt x="147555" y="1410"/>
                    <a:pt x="150380" y="1410"/>
                  </a:cubicBezTo>
                  <a:cubicBezTo>
                    <a:pt x="151793" y="1410"/>
                    <a:pt x="154619" y="1410"/>
                    <a:pt x="157445" y="1410"/>
                  </a:cubicBezTo>
                  <a:cubicBezTo>
                    <a:pt x="158857" y="1410"/>
                    <a:pt x="161683" y="1410"/>
                    <a:pt x="163096" y="1410"/>
                  </a:cubicBezTo>
                  <a:cubicBezTo>
                    <a:pt x="165921" y="0"/>
                    <a:pt x="170160" y="0"/>
                    <a:pt x="17439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66" name="ïŝḷîďe">
              <a:extLst>
                <a:ext uri="{FF2B5EF4-FFF2-40B4-BE49-F238E27FC236}">
                  <a16:creationId xmlns:a16="http://schemas.microsoft.com/office/drawing/2014/main" xmlns="" id="{CB03E711-F839-435F-B82F-AFC267DB91E3}"/>
                </a:ext>
              </a:extLst>
            </p:cNvPr>
            <p:cNvSpPr/>
            <p:nvPr/>
          </p:nvSpPr>
          <p:spPr bwMode="auto">
            <a:xfrm>
              <a:off x="2299978" y="2840156"/>
              <a:ext cx="939420" cy="294287"/>
            </a:xfrm>
            <a:custGeom>
              <a:avLst/>
              <a:gdLst>
                <a:gd name="T0" fmla="*/ 972 w 980"/>
                <a:gd name="T1" fmla="*/ 307 h 307"/>
                <a:gd name="T2" fmla="*/ 0 w 980"/>
                <a:gd name="T3" fmla="*/ 12 h 307"/>
                <a:gd name="T4" fmla="*/ 4 w 980"/>
                <a:gd name="T5" fmla="*/ 0 h 307"/>
                <a:gd name="T6" fmla="*/ 980 w 980"/>
                <a:gd name="T7" fmla="*/ 274 h 307"/>
                <a:gd name="T8" fmla="*/ 972 w 980"/>
                <a:gd name="T9" fmla="*/ 307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0" h="307">
                  <a:moveTo>
                    <a:pt x="972" y="307"/>
                  </a:moveTo>
                  <a:lnTo>
                    <a:pt x="0" y="12"/>
                  </a:lnTo>
                  <a:lnTo>
                    <a:pt x="4" y="0"/>
                  </a:lnTo>
                  <a:lnTo>
                    <a:pt x="980" y="274"/>
                  </a:lnTo>
                  <a:lnTo>
                    <a:pt x="972" y="307"/>
                  </a:lnTo>
                  <a:close/>
                </a:path>
              </a:pathLst>
            </a:custGeom>
            <a:solidFill>
              <a:srgbClr val="C69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ṣlïḑê">
              <a:extLst>
                <a:ext uri="{FF2B5EF4-FFF2-40B4-BE49-F238E27FC236}">
                  <a16:creationId xmlns:a16="http://schemas.microsoft.com/office/drawing/2014/main" xmlns="" id="{2D675A9D-5AC1-4E59-B6D1-4E52399728C6}"/>
                </a:ext>
              </a:extLst>
            </p:cNvPr>
            <p:cNvSpPr/>
            <p:nvPr/>
          </p:nvSpPr>
          <p:spPr bwMode="auto">
            <a:xfrm>
              <a:off x="3695687" y="2366610"/>
              <a:ext cx="25882" cy="59432"/>
            </a:xfrm>
            <a:custGeom>
              <a:avLst/>
              <a:gdLst>
                <a:gd name="T0" fmla="*/ 13 w 13"/>
                <a:gd name="T1" fmla="*/ 0 h 30"/>
                <a:gd name="T2" fmla="*/ 2 w 13"/>
                <a:gd name="T3" fmla="*/ 22 h 30"/>
                <a:gd name="T4" fmla="*/ 0 w 13"/>
                <a:gd name="T5" fmla="*/ 30 h 30"/>
                <a:gd name="T6" fmla="*/ 7 w 13"/>
                <a:gd name="T7" fmla="*/ 30 h 30"/>
                <a:gd name="T8" fmla="*/ 8 w 13"/>
                <a:gd name="T9" fmla="*/ 23 h 30"/>
                <a:gd name="T10" fmla="*/ 13 w 13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0">
                  <a:moveTo>
                    <a:pt x="13" y="0"/>
                  </a:moveTo>
                  <a:cubicBezTo>
                    <a:pt x="8" y="6"/>
                    <a:pt x="4" y="14"/>
                    <a:pt x="2" y="2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27"/>
                    <a:pt x="8" y="25"/>
                    <a:pt x="8" y="23"/>
                  </a:cubicBezTo>
                  <a:cubicBezTo>
                    <a:pt x="10" y="15"/>
                    <a:pt x="12" y="7"/>
                    <a:pt x="13" y="0"/>
                  </a:cubicBezTo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ṥḻîdé">
              <a:extLst>
                <a:ext uri="{FF2B5EF4-FFF2-40B4-BE49-F238E27FC236}">
                  <a16:creationId xmlns:a16="http://schemas.microsoft.com/office/drawing/2014/main" xmlns="" id="{B67E23A8-1A79-473F-BBD5-7E7F1741ADEB}"/>
                </a:ext>
              </a:extLst>
            </p:cNvPr>
            <p:cNvSpPr/>
            <p:nvPr/>
          </p:nvSpPr>
          <p:spPr bwMode="auto">
            <a:xfrm>
              <a:off x="3679391" y="2426044"/>
              <a:ext cx="29717" cy="103528"/>
            </a:xfrm>
            <a:custGeom>
              <a:avLst/>
              <a:gdLst>
                <a:gd name="T0" fmla="*/ 15 w 15"/>
                <a:gd name="T1" fmla="*/ 0 h 52"/>
                <a:gd name="T2" fmla="*/ 8 w 15"/>
                <a:gd name="T3" fmla="*/ 0 h 52"/>
                <a:gd name="T4" fmla="*/ 1 w 15"/>
                <a:gd name="T5" fmla="*/ 38 h 52"/>
                <a:gd name="T6" fmla="*/ 1 w 15"/>
                <a:gd name="T7" fmla="*/ 52 h 52"/>
                <a:gd name="T8" fmla="*/ 7 w 15"/>
                <a:gd name="T9" fmla="*/ 52 h 52"/>
                <a:gd name="T10" fmla="*/ 15 w 15"/>
                <a:gd name="T11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52">
                  <a:moveTo>
                    <a:pt x="15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42"/>
                    <a:pt x="0" y="47"/>
                    <a:pt x="1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8" y="35"/>
                    <a:pt x="11" y="17"/>
                    <a:pt x="15" y="0"/>
                  </a:cubicBezTo>
                </a:path>
              </a:pathLst>
            </a:custGeom>
            <a:solidFill>
              <a:srgbClr val="AA85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Slíḓé">
              <a:extLst>
                <a:ext uri="{FF2B5EF4-FFF2-40B4-BE49-F238E27FC236}">
                  <a16:creationId xmlns:a16="http://schemas.microsoft.com/office/drawing/2014/main" xmlns="" id="{D4C6130C-4A54-4402-9698-5F3570E82316}"/>
                </a:ext>
              </a:extLst>
            </p:cNvPr>
            <p:cNvSpPr/>
            <p:nvPr/>
          </p:nvSpPr>
          <p:spPr bwMode="auto">
            <a:xfrm>
              <a:off x="3681308" y="2529572"/>
              <a:ext cx="12462" cy="16297"/>
            </a:xfrm>
            <a:custGeom>
              <a:avLst/>
              <a:gdLst>
                <a:gd name="T0" fmla="*/ 6 w 6"/>
                <a:gd name="T1" fmla="*/ 0 h 8"/>
                <a:gd name="T2" fmla="*/ 0 w 6"/>
                <a:gd name="T3" fmla="*/ 0 h 8"/>
                <a:gd name="T4" fmla="*/ 2 w 6"/>
                <a:gd name="T5" fmla="*/ 8 h 8"/>
                <a:gd name="T6" fmla="*/ 5 w 6"/>
                <a:gd name="T7" fmla="*/ 8 h 8"/>
                <a:gd name="T8" fmla="*/ 6 w 6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5"/>
                    <a:pt x="2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5"/>
                    <a:pt x="6" y="2"/>
                    <a:pt x="6" y="0"/>
                  </a:cubicBezTo>
                </a:path>
              </a:pathLst>
            </a:custGeom>
            <a:solidFill>
              <a:srgbClr val="A17E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ŝḻídê">
              <a:extLst>
                <a:ext uri="{FF2B5EF4-FFF2-40B4-BE49-F238E27FC236}">
                  <a16:creationId xmlns:a16="http://schemas.microsoft.com/office/drawing/2014/main" xmlns="" id="{65D6ED4D-14A0-4644-9C4F-1A9FB0AFE8D9}"/>
                </a:ext>
              </a:extLst>
            </p:cNvPr>
            <p:cNvSpPr/>
            <p:nvPr/>
          </p:nvSpPr>
          <p:spPr bwMode="auto">
            <a:xfrm>
              <a:off x="3685143" y="2545867"/>
              <a:ext cx="6712" cy="13420"/>
            </a:xfrm>
            <a:custGeom>
              <a:avLst/>
              <a:gdLst>
                <a:gd name="T0" fmla="*/ 3 w 3"/>
                <a:gd name="T1" fmla="*/ 0 h 7"/>
                <a:gd name="T2" fmla="*/ 0 w 3"/>
                <a:gd name="T3" fmla="*/ 0 h 7"/>
                <a:gd name="T4" fmla="*/ 3 w 3"/>
                <a:gd name="T5" fmla="*/ 7 h 7"/>
                <a:gd name="T6" fmla="*/ 3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5"/>
                    <a:pt x="3" y="7"/>
                  </a:cubicBezTo>
                  <a:cubicBezTo>
                    <a:pt x="3" y="5"/>
                    <a:pt x="3" y="2"/>
                    <a:pt x="3" y="0"/>
                  </a:cubicBezTo>
                </a:path>
              </a:pathLst>
            </a:custGeom>
            <a:solidFill>
              <a:srgbClr val="4A62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ïśḻïďê">
              <a:extLst>
                <a:ext uri="{FF2B5EF4-FFF2-40B4-BE49-F238E27FC236}">
                  <a16:creationId xmlns:a16="http://schemas.microsoft.com/office/drawing/2014/main" xmlns="" id="{A3B9A6DD-AD67-4C8D-B0FC-49DC878CBA14}"/>
                </a:ext>
              </a:extLst>
            </p:cNvPr>
            <p:cNvSpPr/>
            <p:nvPr/>
          </p:nvSpPr>
          <p:spPr bwMode="auto">
            <a:xfrm>
              <a:off x="3691853" y="2338811"/>
              <a:ext cx="850272" cy="395898"/>
            </a:xfrm>
            <a:custGeom>
              <a:avLst/>
              <a:gdLst>
                <a:gd name="T0" fmla="*/ 368 w 427"/>
                <a:gd name="T1" fmla="*/ 182 h 199"/>
                <a:gd name="T2" fmla="*/ 245 w 427"/>
                <a:gd name="T3" fmla="*/ 130 h 199"/>
                <a:gd name="T4" fmla="*/ 265 w 427"/>
                <a:gd name="T5" fmla="*/ 67 h 199"/>
                <a:gd name="T6" fmla="*/ 286 w 427"/>
                <a:gd name="T7" fmla="*/ 63 h 199"/>
                <a:gd name="T8" fmla="*/ 405 w 427"/>
                <a:gd name="T9" fmla="*/ 94 h 199"/>
                <a:gd name="T10" fmla="*/ 400 w 427"/>
                <a:gd name="T11" fmla="*/ 160 h 199"/>
                <a:gd name="T12" fmla="*/ 373 w 427"/>
                <a:gd name="T13" fmla="*/ 183 h 199"/>
                <a:gd name="T14" fmla="*/ 134 w 427"/>
                <a:gd name="T15" fmla="*/ 137 h 199"/>
                <a:gd name="T16" fmla="*/ 15 w 427"/>
                <a:gd name="T17" fmla="*/ 105 h 199"/>
                <a:gd name="T18" fmla="*/ 20 w 427"/>
                <a:gd name="T19" fmla="*/ 39 h 199"/>
                <a:gd name="T20" fmla="*/ 52 w 427"/>
                <a:gd name="T21" fmla="*/ 17 h 199"/>
                <a:gd name="T22" fmla="*/ 105 w 427"/>
                <a:gd name="T23" fmla="*/ 27 h 199"/>
                <a:gd name="T24" fmla="*/ 111 w 427"/>
                <a:gd name="T25" fmla="*/ 28 h 199"/>
                <a:gd name="T26" fmla="*/ 171 w 427"/>
                <a:gd name="T27" fmla="*/ 48 h 199"/>
                <a:gd name="T28" fmla="*/ 166 w 427"/>
                <a:gd name="T29" fmla="*/ 115 h 199"/>
                <a:gd name="T30" fmla="*/ 47 w 427"/>
                <a:gd name="T31" fmla="*/ 0 h 199"/>
                <a:gd name="T32" fmla="*/ 15 w 427"/>
                <a:gd name="T33" fmla="*/ 14 h 199"/>
                <a:gd name="T34" fmla="*/ 9 w 427"/>
                <a:gd name="T35" fmla="*/ 44 h 199"/>
                <a:gd name="T36" fmla="*/ 0 w 427"/>
                <a:gd name="T37" fmla="*/ 104 h 199"/>
                <a:gd name="T38" fmla="*/ 0 w 427"/>
                <a:gd name="T39" fmla="*/ 111 h 199"/>
                <a:gd name="T40" fmla="*/ 30 w 427"/>
                <a:gd name="T41" fmla="*/ 133 h 199"/>
                <a:gd name="T42" fmla="*/ 139 w 427"/>
                <a:gd name="T43" fmla="*/ 153 h 199"/>
                <a:gd name="T44" fmla="*/ 190 w 427"/>
                <a:gd name="T45" fmla="*/ 78 h 199"/>
                <a:gd name="T46" fmla="*/ 217 w 427"/>
                <a:gd name="T47" fmla="*/ 64 h 199"/>
                <a:gd name="T48" fmla="*/ 237 w 427"/>
                <a:gd name="T49" fmla="*/ 88 h 199"/>
                <a:gd name="T50" fmla="*/ 263 w 427"/>
                <a:gd name="T51" fmla="*/ 178 h 199"/>
                <a:gd name="T52" fmla="*/ 373 w 427"/>
                <a:gd name="T53" fmla="*/ 199 h 199"/>
                <a:gd name="T54" fmla="*/ 416 w 427"/>
                <a:gd name="T55" fmla="*/ 163 h 199"/>
                <a:gd name="T56" fmla="*/ 418 w 427"/>
                <a:gd name="T57" fmla="*/ 85 h 199"/>
                <a:gd name="T58" fmla="*/ 289 w 427"/>
                <a:gd name="T59" fmla="*/ 47 h 199"/>
                <a:gd name="T60" fmla="*/ 256 w 427"/>
                <a:gd name="T61" fmla="*/ 54 h 199"/>
                <a:gd name="T62" fmla="*/ 220 w 427"/>
                <a:gd name="T63" fmla="*/ 48 h 199"/>
                <a:gd name="T64" fmla="*/ 192 w 427"/>
                <a:gd name="T65" fmla="*/ 51 h 199"/>
                <a:gd name="T66" fmla="*/ 184 w 427"/>
                <a:gd name="T67" fmla="*/ 40 h 199"/>
                <a:gd name="T68" fmla="*/ 55 w 427"/>
                <a:gd name="T69" fmla="*/ 1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27" h="199">
                  <a:moveTo>
                    <a:pt x="373" y="183"/>
                  </a:moveTo>
                  <a:cubicBezTo>
                    <a:pt x="371" y="183"/>
                    <a:pt x="369" y="183"/>
                    <a:pt x="368" y="182"/>
                  </a:cubicBezTo>
                  <a:cubicBezTo>
                    <a:pt x="267" y="163"/>
                    <a:pt x="267" y="163"/>
                    <a:pt x="267" y="163"/>
                  </a:cubicBezTo>
                  <a:cubicBezTo>
                    <a:pt x="251" y="160"/>
                    <a:pt x="242" y="145"/>
                    <a:pt x="245" y="130"/>
                  </a:cubicBezTo>
                  <a:cubicBezTo>
                    <a:pt x="253" y="84"/>
                    <a:pt x="253" y="84"/>
                    <a:pt x="253" y="84"/>
                  </a:cubicBezTo>
                  <a:cubicBezTo>
                    <a:pt x="255" y="77"/>
                    <a:pt x="259" y="71"/>
                    <a:pt x="265" y="67"/>
                  </a:cubicBezTo>
                  <a:cubicBezTo>
                    <a:pt x="270" y="64"/>
                    <a:pt x="275" y="62"/>
                    <a:pt x="281" y="62"/>
                  </a:cubicBezTo>
                  <a:cubicBezTo>
                    <a:pt x="282" y="62"/>
                    <a:pt x="284" y="62"/>
                    <a:pt x="286" y="63"/>
                  </a:cubicBezTo>
                  <a:cubicBezTo>
                    <a:pt x="387" y="82"/>
                    <a:pt x="387" y="82"/>
                    <a:pt x="387" y="82"/>
                  </a:cubicBezTo>
                  <a:cubicBezTo>
                    <a:pt x="394" y="84"/>
                    <a:pt x="401" y="88"/>
                    <a:pt x="405" y="94"/>
                  </a:cubicBezTo>
                  <a:cubicBezTo>
                    <a:pt x="409" y="100"/>
                    <a:pt x="410" y="108"/>
                    <a:pt x="409" y="115"/>
                  </a:cubicBezTo>
                  <a:cubicBezTo>
                    <a:pt x="400" y="160"/>
                    <a:pt x="400" y="160"/>
                    <a:pt x="400" y="160"/>
                  </a:cubicBezTo>
                  <a:cubicBezTo>
                    <a:pt x="399" y="168"/>
                    <a:pt x="395" y="174"/>
                    <a:pt x="388" y="178"/>
                  </a:cubicBezTo>
                  <a:cubicBezTo>
                    <a:pt x="384" y="181"/>
                    <a:pt x="378" y="183"/>
                    <a:pt x="373" y="183"/>
                  </a:cubicBezTo>
                  <a:moveTo>
                    <a:pt x="139" y="137"/>
                  </a:moveTo>
                  <a:cubicBezTo>
                    <a:pt x="137" y="137"/>
                    <a:pt x="136" y="137"/>
                    <a:pt x="134" y="13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25" y="116"/>
                    <a:pt x="19" y="112"/>
                    <a:pt x="15" y="105"/>
                  </a:cubicBezTo>
                  <a:cubicBezTo>
                    <a:pt x="11" y="99"/>
                    <a:pt x="9" y="92"/>
                    <a:pt x="11" y="85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2" y="26"/>
                    <a:pt x="34" y="17"/>
                    <a:pt x="47" y="16"/>
                  </a:cubicBezTo>
                  <a:cubicBezTo>
                    <a:pt x="49" y="16"/>
                    <a:pt x="50" y="17"/>
                    <a:pt x="52" y="1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7"/>
                    <a:pt x="104" y="27"/>
                    <a:pt x="105" y="27"/>
                  </a:cubicBezTo>
                  <a:cubicBezTo>
                    <a:pt x="106" y="27"/>
                    <a:pt x="106" y="27"/>
                    <a:pt x="107" y="27"/>
                  </a:cubicBezTo>
                  <a:cubicBezTo>
                    <a:pt x="108" y="27"/>
                    <a:pt x="110" y="28"/>
                    <a:pt x="111" y="28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61" y="38"/>
                    <a:pt x="167" y="42"/>
                    <a:pt x="171" y="48"/>
                  </a:cubicBezTo>
                  <a:cubicBezTo>
                    <a:pt x="175" y="55"/>
                    <a:pt x="177" y="62"/>
                    <a:pt x="175" y="69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4" y="128"/>
                    <a:pt x="152" y="137"/>
                    <a:pt x="139" y="137"/>
                  </a:cubicBezTo>
                  <a:moveTo>
                    <a:pt x="47" y="0"/>
                  </a:moveTo>
                  <a:cubicBezTo>
                    <a:pt x="38" y="0"/>
                    <a:pt x="30" y="3"/>
                    <a:pt x="22" y="8"/>
                  </a:cubicBezTo>
                  <a:cubicBezTo>
                    <a:pt x="20" y="10"/>
                    <a:pt x="17" y="12"/>
                    <a:pt x="15" y="14"/>
                  </a:cubicBezTo>
                  <a:cubicBezTo>
                    <a:pt x="14" y="21"/>
                    <a:pt x="12" y="29"/>
                    <a:pt x="10" y="37"/>
                  </a:cubicBezTo>
                  <a:cubicBezTo>
                    <a:pt x="10" y="39"/>
                    <a:pt x="9" y="41"/>
                    <a:pt x="9" y="44"/>
                  </a:cubicBezTo>
                  <a:cubicBezTo>
                    <a:pt x="5" y="61"/>
                    <a:pt x="2" y="79"/>
                    <a:pt x="1" y="96"/>
                  </a:cubicBezTo>
                  <a:cubicBezTo>
                    <a:pt x="1" y="98"/>
                    <a:pt x="0" y="101"/>
                    <a:pt x="0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6"/>
                    <a:pt x="0" y="109"/>
                    <a:pt x="0" y="111"/>
                  </a:cubicBezTo>
                  <a:cubicBezTo>
                    <a:pt x="0" y="112"/>
                    <a:pt x="1" y="113"/>
                    <a:pt x="2" y="114"/>
                  </a:cubicBezTo>
                  <a:cubicBezTo>
                    <a:pt x="8" y="124"/>
                    <a:pt x="18" y="131"/>
                    <a:pt x="30" y="133"/>
                  </a:cubicBezTo>
                  <a:cubicBezTo>
                    <a:pt x="131" y="153"/>
                    <a:pt x="131" y="153"/>
                    <a:pt x="131" y="153"/>
                  </a:cubicBezTo>
                  <a:cubicBezTo>
                    <a:pt x="134" y="153"/>
                    <a:pt x="136" y="153"/>
                    <a:pt x="139" y="153"/>
                  </a:cubicBezTo>
                  <a:cubicBezTo>
                    <a:pt x="160" y="153"/>
                    <a:pt x="178" y="139"/>
                    <a:pt x="182" y="118"/>
                  </a:cubicBezTo>
                  <a:cubicBezTo>
                    <a:pt x="190" y="78"/>
                    <a:pt x="190" y="78"/>
                    <a:pt x="190" y="78"/>
                  </a:cubicBezTo>
                  <a:cubicBezTo>
                    <a:pt x="192" y="67"/>
                    <a:pt x="202" y="63"/>
                    <a:pt x="211" y="63"/>
                  </a:cubicBezTo>
                  <a:cubicBezTo>
                    <a:pt x="213" y="63"/>
                    <a:pt x="215" y="64"/>
                    <a:pt x="217" y="64"/>
                  </a:cubicBezTo>
                  <a:cubicBezTo>
                    <a:pt x="223" y="65"/>
                    <a:pt x="229" y="68"/>
                    <a:pt x="233" y="72"/>
                  </a:cubicBezTo>
                  <a:cubicBezTo>
                    <a:pt x="236" y="77"/>
                    <a:pt x="238" y="82"/>
                    <a:pt x="237" y="88"/>
                  </a:cubicBezTo>
                  <a:cubicBezTo>
                    <a:pt x="229" y="127"/>
                    <a:pt x="229" y="127"/>
                    <a:pt x="229" y="127"/>
                  </a:cubicBezTo>
                  <a:cubicBezTo>
                    <a:pt x="224" y="151"/>
                    <a:pt x="240" y="174"/>
                    <a:pt x="263" y="178"/>
                  </a:cubicBezTo>
                  <a:cubicBezTo>
                    <a:pt x="365" y="198"/>
                    <a:pt x="365" y="198"/>
                    <a:pt x="365" y="198"/>
                  </a:cubicBezTo>
                  <a:cubicBezTo>
                    <a:pt x="367" y="199"/>
                    <a:pt x="370" y="199"/>
                    <a:pt x="373" y="199"/>
                  </a:cubicBezTo>
                  <a:cubicBezTo>
                    <a:pt x="382" y="199"/>
                    <a:pt x="390" y="196"/>
                    <a:pt x="397" y="191"/>
                  </a:cubicBezTo>
                  <a:cubicBezTo>
                    <a:pt x="407" y="185"/>
                    <a:pt x="414" y="175"/>
                    <a:pt x="416" y="163"/>
                  </a:cubicBezTo>
                  <a:cubicBezTo>
                    <a:pt x="425" y="118"/>
                    <a:pt x="425" y="118"/>
                    <a:pt x="425" y="118"/>
                  </a:cubicBezTo>
                  <a:cubicBezTo>
                    <a:pt x="427" y="106"/>
                    <a:pt x="425" y="95"/>
                    <a:pt x="418" y="85"/>
                  </a:cubicBezTo>
                  <a:cubicBezTo>
                    <a:pt x="412" y="75"/>
                    <a:pt x="402" y="69"/>
                    <a:pt x="390" y="67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86" y="46"/>
                    <a:pt x="283" y="46"/>
                    <a:pt x="281" y="46"/>
                  </a:cubicBezTo>
                  <a:cubicBezTo>
                    <a:pt x="272" y="46"/>
                    <a:pt x="264" y="49"/>
                    <a:pt x="256" y="54"/>
                  </a:cubicBezTo>
                  <a:cubicBezTo>
                    <a:pt x="252" y="56"/>
                    <a:pt x="249" y="60"/>
                    <a:pt x="246" y="63"/>
                  </a:cubicBezTo>
                  <a:cubicBezTo>
                    <a:pt x="240" y="56"/>
                    <a:pt x="230" y="50"/>
                    <a:pt x="220" y="48"/>
                  </a:cubicBezTo>
                  <a:cubicBezTo>
                    <a:pt x="217" y="48"/>
                    <a:pt x="214" y="47"/>
                    <a:pt x="211" y="47"/>
                  </a:cubicBezTo>
                  <a:cubicBezTo>
                    <a:pt x="204" y="47"/>
                    <a:pt x="198" y="49"/>
                    <a:pt x="192" y="51"/>
                  </a:cubicBezTo>
                  <a:cubicBezTo>
                    <a:pt x="191" y="52"/>
                    <a:pt x="191" y="52"/>
                    <a:pt x="190" y="52"/>
                  </a:cubicBezTo>
                  <a:cubicBezTo>
                    <a:pt x="189" y="48"/>
                    <a:pt x="187" y="44"/>
                    <a:pt x="184" y="40"/>
                  </a:cubicBezTo>
                  <a:cubicBezTo>
                    <a:pt x="178" y="30"/>
                    <a:pt x="168" y="23"/>
                    <a:pt x="156" y="21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2" y="1"/>
                    <a:pt x="50" y="0"/>
                    <a:pt x="47" y="0"/>
                  </a:cubicBezTo>
                </a:path>
              </a:pathLst>
            </a:custGeom>
            <a:solidFill>
              <a:srgbClr val="E4C1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sļíḑê">
              <a:extLst>
                <a:ext uri="{FF2B5EF4-FFF2-40B4-BE49-F238E27FC236}">
                  <a16:creationId xmlns:a16="http://schemas.microsoft.com/office/drawing/2014/main" xmlns="" id="{1887B0B3-AB80-430D-A938-D1B672A57D1B}"/>
                </a:ext>
              </a:extLst>
            </p:cNvPr>
            <p:cNvSpPr/>
            <p:nvPr/>
          </p:nvSpPr>
          <p:spPr bwMode="auto">
            <a:xfrm>
              <a:off x="3896992" y="2392493"/>
              <a:ext cx="15337" cy="1917"/>
            </a:xfrm>
            <a:custGeom>
              <a:avLst/>
              <a:gdLst>
                <a:gd name="T0" fmla="*/ 2 w 8"/>
                <a:gd name="T1" fmla="*/ 0 h 1"/>
                <a:gd name="T2" fmla="*/ 0 w 8"/>
                <a:gd name="T3" fmla="*/ 0 h 1"/>
                <a:gd name="T4" fmla="*/ 8 w 8"/>
                <a:gd name="T5" fmla="*/ 1 h 1"/>
                <a:gd name="T6" fmla="*/ 4 w 8"/>
                <a:gd name="T7" fmla="*/ 0 h 1"/>
                <a:gd name="T8" fmla="*/ 2 w 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5" y="0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</a:path>
              </a:pathLst>
            </a:custGeom>
            <a:solidFill>
              <a:srgbClr val="4B4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Sľïḑe">
              <a:extLst>
                <a:ext uri="{FF2B5EF4-FFF2-40B4-BE49-F238E27FC236}">
                  <a16:creationId xmlns:a16="http://schemas.microsoft.com/office/drawing/2014/main" xmlns="" id="{CAF44758-B822-4D47-8D4C-744308BF4304}"/>
                </a:ext>
              </a:extLst>
            </p:cNvPr>
            <p:cNvSpPr/>
            <p:nvPr/>
          </p:nvSpPr>
          <p:spPr bwMode="auto">
            <a:xfrm>
              <a:off x="3669806" y="2320598"/>
              <a:ext cx="863692" cy="397815"/>
            </a:xfrm>
            <a:custGeom>
              <a:avLst/>
              <a:gdLst>
                <a:gd name="T0" fmla="*/ 425 w 434"/>
                <a:gd name="T1" fmla="*/ 86 h 200"/>
                <a:gd name="T2" fmla="*/ 397 w 434"/>
                <a:gd name="T3" fmla="*/ 68 h 200"/>
                <a:gd name="T4" fmla="*/ 296 w 434"/>
                <a:gd name="T5" fmla="*/ 48 h 200"/>
                <a:gd name="T6" fmla="*/ 263 w 434"/>
                <a:gd name="T7" fmla="*/ 55 h 200"/>
                <a:gd name="T8" fmla="*/ 253 w 434"/>
                <a:gd name="T9" fmla="*/ 64 h 200"/>
                <a:gd name="T10" fmla="*/ 227 w 434"/>
                <a:gd name="T11" fmla="*/ 49 h 200"/>
                <a:gd name="T12" fmla="*/ 199 w 434"/>
                <a:gd name="T13" fmla="*/ 52 h 200"/>
                <a:gd name="T14" fmla="*/ 197 w 434"/>
                <a:gd name="T15" fmla="*/ 53 h 200"/>
                <a:gd name="T16" fmla="*/ 191 w 434"/>
                <a:gd name="T17" fmla="*/ 41 h 200"/>
                <a:gd name="T18" fmla="*/ 163 w 434"/>
                <a:gd name="T19" fmla="*/ 22 h 200"/>
                <a:gd name="T20" fmla="*/ 62 w 434"/>
                <a:gd name="T21" fmla="*/ 2 h 200"/>
                <a:gd name="T22" fmla="*/ 29 w 434"/>
                <a:gd name="T23" fmla="*/ 9 h 200"/>
                <a:gd name="T24" fmla="*/ 11 w 434"/>
                <a:gd name="T25" fmla="*/ 37 h 200"/>
                <a:gd name="T26" fmla="*/ 2 w 434"/>
                <a:gd name="T27" fmla="*/ 83 h 200"/>
                <a:gd name="T28" fmla="*/ 9 w 434"/>
                <a:gd name="T29" fmla="*/ 115 h 200"/>
                <a:gd name="T30" fmla="*/ 37 w 434"/>
                <a:gd name="T31" fmla="*/ 134 h 200"/>
                <a:gd name="T32" fmla="*/ 138 w 434"/>
                <a:gd name="T33" fmla="*/ 154 h 200"/>
                <a:gd name="T34" fmla="*/ 146 w 434"/>
                <a:gd name="T35" fmla="*/ 154 h 200"/>
                <a:gd name="T36" fmla="*/ 189 w 434"/>
                <a:gd name="T37" fmla="*/ 119 h 200"/>
                <a:gd name="T38" fmla="*/ 197 w 434"/>
                <a:gd name="T39" fmla="*/ 79 h 200"/>
                <a:gd name="T40" fmla="*/ 224 w 434"/>
                <a:gd name="T41" fmla="*/ 65 h 200"/>
                <a:gd name="T42" fmla="*/ 240 w 434"/>
                <a:gd name="T43" fmla="*/ 73 h 200"/>
                <a:gd name="T44" fmla="*/ 244 w 434"/>
                <a:gd name="T45" fmla="*/ 89 h 200"/>
                <a:gd name="T46" fmla="*/ 236 w 434"/>
                <a:gd name="T47" fmla="*/ 128 h 200"/>
                <a:gd name="T48" fmla="*/ 270 w 434"/>
                <a:gd name="T49" fmla="*/ 179 h 200"/>
                <a:gd name="T50" fmla="*/ 372 w 434"/>
                <a:gd name="T51" fmla="*/ 199 h 200"/>
                <a:gd name="T52" fmla="*/ 380 w 434"/>
                <a:gd name="T53" fmla="*/ 200 h 200"/>
                <a:gd name="T54" fmla="*/ 404 w 434"/>
                <a:gd name="T55" fmla="*/ 192 h 200"/>
                <a:gd name="T56" fmla="*/ 423 w 434"/>
                <a:gd name="T57" fmla="*/ 164 h 200"/>
                <a:gd name="T58" fmla="*/ 432 w 434"/>
                <a:gd name="T59" fmla="*/ 119 h 200"/>
                <a:gd name="T60" fmla="*/ 425 w 434"/>
                <a:gd name="T61" fmla="*/ 86 h 200"/>
                <a:gd name="T62" fmla="*/ 173 w 434"/>
                <a:gd name="T63" fmla="*/ 116 h 200"/>
                <a:gd name="T64" fmla="*/ 141 w 434"/>
                <a:gd name="T65" fmla="*/ 138 h 200"/>
                <a:gd name="T66" fmla="*/ 40 w 434"/>
                <a:gd name="T67" fmla="*/ 118 h 200"/>
                <a:gd name="T68" fmla="*/ 22 w 434"/>
                <a:gd name="T69" fmla="*/ 106 h 200"/>
                <a:gd name="T70" fmla="*/ 18 w 434"/>
                <a:gd name="T71" fmla="*/ 86 h 200"/>
                <a:gd name="T72" fmla="*/ 27 w 434"/>
                <a:gd name="T73" fmla="*/ 40 h 200"/>
                <a:gd name="T74" fmla="*/ 59 w 434"/>
                <a:gd name="T75" fmla="*/ 18 h 200"/>
                <a:gd name="T76" fmla="*/ 160 w 434"/>
                <a:gd name="T77" fmla="*/ 38 h 200"/>
                <a:gd name="T78" fmla="*/ 178 w 434"/>
                <a:gd name="T79" fmla="*/ 49 h 200"/>
                <a:gd name="T80" fmla="*/ 182 w 434"/>
                <a:gd name="T81" fmla="*/ 70 h 200"/>
                <a:gd name="T82" fmla="*/ 173 w 434"/>
                <a:gd name="T83" fmla="*/ 116 h 200"/>
                <a:gd name="T84" fmla="*/ 416 w 434"/>
                <a:gd name="T85" fmla="*/ 116 h 200"/>
                <a:gd name="T86" fmla="*/ 407 w 434"/>
                <a:gd name="T87" fmla="*/ 161 h 200"/>
                <a:gd name="T88" fmla="*/ 395 w 434"/>
                <a:gd name="T89" fmla="*/ 179 h 200"/>
                <a:gd name="T90" fmla="*/ 375 w 434"/>
                <a:gd name="T91" fmla="*/ 183 h 200"/>
                <a:gd name="T92" fmla="*/ 274 w 434"/>
                <a:gd name="T93" fmla="*/ 164 h 200"/>
                <a:gd name="T94" fmla="*/ 252 w 434"/>
                <a:gd name="T95" fmla="*/ 131 h 200"/>
                <a:gd name="T96" fmla="*/ 260 w 434"/>
                <a:gd name="T97" fmla="*/ 86 h 200"/>
                <a:gd name="T98" fmla="*/ 272 w 434"/>
                <a:gd name="T99" fmla="*/ 68 h 200"/>
                <a:gd name="T100" fmla="*/ 288 w 434"/>
                <a:gd name="T101" fmla="*/ 63 h 200"/>
                <a:gd name="T102" fmla="*/ 293 w 434"/>
                <a:gd name="T103" fmla="*/ 64 h 200"/>
                <a:gd name="T104" fmla="*/ 394 w 434"/>
                <a:gd name="T105" fmla="*/ 83 h 200"/>
                <a:gd name="T106" fmla="*/ 412 w 434"/>
                <a:gd name="T107" fmla="*/ 95 h 200"/>
                <a:gd name="T108" fmla="*/ 416 w 434"/>
                <a:gd name="T109" fmla="*/ 11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34" h="200">
                  <a:moveTo>
                    <a:pt x="425" y="86"/>
                  </a:moveTo>
                  <a:cubicBezTo>
                    <a:pt x="419" y="76"/>
                    <a:pt x="409" y="70"/>
                    <a:pt x="397" y="68"/>
                  </a:cubicBezTo>
                  <a:cubicBezTo>
                    <a:pt x="296" y="48"/>
                    <a:pt x="296" y="48"/>
                    <a:pt x="296" y="48"/>
                  </a:cubicBezTo>
                  <a:cubicBezTo>
                    <a:pt x="285" y="46"/>
                    <a:pt x="273" y="48"/>
                    <a:pt x="263" y="55"/>
                  </a:cubicBezTo>
                  <a:cubicBezTo>
                    <a:pt x="259" y="57"/>
                    <a:pt x="256" y="61"/>
                    <a:pt x="253" y="64"/>
                  </a:cubicBezTo>
                  <a:cubicBezTo>
                    <a:pt x="247" y="57"/>
                    <a:pt x="237" y="51"/>
                    <a:pt x="227" y="49"/>
                  </a:cubicBezTo>
                  <a:cubicBezTo>
                    <a:pt x="217" y="47"/>
                    <a:pt x="207" y="48"/>
                    <a:pt x="199" y="52"/>
                  </a:cubicBezTo>
                  <a:cubicBezTo>
                    <a:pt x="198" y="53"/>
                    <a:pt x="198" y="53"/>
                    <a:pt x="197" y="53"/>
                  </a:cubicBezTo>
                  <a:cubicBezTo>
                    <a:pt x="196" y="49"/>
                    <a:pt x="194" y="45"/>
                    <a:pt x="191" y="41"/>
                  </a:cubicBezTo>
                  <a:cubicBezTo>
                    <a:pt x="185" y="31"/>
                    <a:pt x="175" y="24"/>
                    <a:pt x="163" y="2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51" y="0"/>
                    <a:pt x="39" y="2"/>
                    <a:pt x="29" y="9"/>
                  </a:cubicBezTo>
                  <a:cubicBezTo>
                    <a:pt x="20" y="16"/>
                    <a:pt x="13" y="25"/>
                    <a:pt x="11" y="37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0" y="94"/>
                    <a:pt x="2" y="106"/>
                    <a:pt x="9" y="115"/>
                  </a:cubicBezTo>
                  <a:cubicBezTo>
                    <a:pt x="15" y="125"/>
                    <a:pt x="25" y="132"/>
                    <a:pt x="37" y="134"/>
                  </a:cubicBezTo>
                  <a:cubicBezTo>
                    <a:pt x="138" y="154"/>
                    <a:pt x="138" y="154"/>
                    <a:pt x="138" y="154"/>
                  </a:cubicBezTo>
                  <a:cubicBezTo>
                    <a:pt x="141" y="154"/>
                    <a:pt x="143" y="154"/>
                    <a:pt x="146" y="154"/>
                  </a:cubicBezTo>
                  <a:cubicBezTo>
                    <a:pt x="167" y="154"/>
                    <a:pt x="185" y="140"/>
                    <a:pt x="189" y="119"/>
                  </a:cubicBezTo>
                  <a:cubicBezTo>
                    <a:pt x="197" y="79"/>
                    <a:pt x="197" y="79"/>
                    <a:pt x="197" y="79"/>
                  </a:cubicBezTo>
                  <a:cubicBezTo>
                    <a:pt x="200" y="64"/>
                    <a:pt x="215" y="63"/>
                    <a:pt x="224" y="65"/>
                  </a:cubicBezTo>
                  <a:cubicBezTo>
                    <a:pt x="230" y="66"/>
                    <a:pt x="236" y="69"/>
                    <a:pt x="240" y="73"/>
                  </a:cubicBezTo>
                  <a:cubicBezTo>
                    <a:pt x="243" y="78"/>
                    <a:pt x="245" y="83"/>
                    <a:pt x="244" y="89"/>
                  </a:cubicBezTo>
                  <a:cubicBezTo>
                    <a:pt x="236" y="128"/>
                    <a:pt x="236" y="128"/>
                    <a:pt x="236" y="128"/>
                  </a:cubicBezTo>
                  <a:cubicBezTo>
                    <a:pt x="231" y="152"/>
                    <a:pt x="247" y="175"/>
                    <a:pt x="270" y="179"/>
                  </a:cubicBezTo>
                  <a:cubicBezTo>
                    <a:pt x="372" y="199"/>
                    <a:pt x="372" y="199"/>
                    <a:pt x="372" y="199"/>
                  </a:cubicBezTo>
                  <a:cubicBezTo>
                    <a:pt x="374" y="200"/>
                    <a:pt x="377" y="200"/>
                    <a:pt x="380" y="200"/>
                  </a:cubicBezTo>
                  <a:cubicBezTo>
                    <a:pt x="389" y="200"/>
                    <a:pt x="397" y="197"/>
                    <a:pt x="404" y="192"/>
                  </a:cubicBezTo>
                  <a:cubicBezTo>
                    <a:pt x="414" y="186"/>
                    <a:pt x="421" y="176"/>
                    <a:pt x="423" y="164"/>
                  </a:cubicBezTo>
                  <a:cubicBezTo>
                    <a:pt x="432" y="119"/>
                    <a:pt x="432" y="119"/>
                    <a:pt x="432" y="119"/>
                  </a:cubicBezTo>
                  <a:cubicBezTo>
                    <a:pt x="434" y="107"/>
                    <a:pt x="432" y="96"/>
                    <a:pt x="425" y="86"/>
                  </a:cubicBezTo>
                  <a:close/>
                  <a:moveTo>
                    <a:pt x="173" y="116"/>
                  </a:moveTo>
                  <a:cubicBezTo>
                    <a:pt x="170" y="131"/>
                    <a:pt x="156" y="141"/>
                    <a:pt x="141" y="138"/>
                  </a:cubicBezTo>
                  <a:cubicBezTo>
                    <a:pt x="40" y="118"/>
                    <a:pt x="40" y="118"/>
                    <a:pt x="40" y="118"/>
                  </a:cubicBezTo>
                  <a:cubicBezTo>
                    <a:pt x="32" y="117"/>
                    <a:pt x="26" y="113"/>
                    <a:pt x="22" y="106"/>
                  </a:cubicBezTo>
                  <a:cubicBezTo>
                    <a:pt x="18" y="100"/>
                    <a:pt x="16" y="93"/>
                    <a:pt x="18" y="86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0" y="25"/>
                    <a:pt x="44" y="15"/>
                    <a:pt x="59" y="18"/>
                  </a:cubicBezTo>
                  <a:cubicBezTo>
                    <a:pt x="160" y="38"/>
                    <a:pt x="160" y="38"/>
                    <a:pt x="160" y="38"/>
                  </a:cubicBezTo>
                  <a:cubicBezTo>
                    <a:pt x="168" y="39"/>
                    <a:pt x="174" y="43"/>
                    <a:pt x="178" y="49"/>
                  </a:cubicBezTo>
                  <a:cubicBezTo>
                    <a:pt x="182" y="56"/>
                    <a:pt x="184" y="63"/>
                    <a:pt x="182" y="70"/>
                  </a:cubicBezTo>
                  <a:lnTo>
                    <a:pt x="173" y="116"/>
                  </a:lnTo>
                  <a:close/>
                  <a:moveTo>
                    <a:pt x="416" y="116"/>
                  </a:moveTo>
                  <a:cubicBezTo>
                    <a:pt x="407" y="161"/>
                    <a:pt x="407" y="161"/>
                    <a:pt x="407" y="161"/>
                  </a:cubicBezTo>
                  <a:cubicBezTo>
                    <a:pt x="406" y="169"/>
                    <a:pt x="402" y="175"/>
                    <a:pt x="395" y="179"/>
                  </a:cubicBezTo>
                  <a:cubicBezTo>
                    <a:pt x="389" y="183"/>
                    <a:pt x="382" y="185"/>
                    <a:pt x="375" y="183"/>
                  </a:cubicBezTo>
                  <a:cubicBezTo>
                    <a:pt x="274" y="164"/>
                    <a:pt x="274" y="164"/>
                    <a:pt x="274" y="164"/>
                  </a:cubicBezTo>
                  <a:cubicBezTo>
                    <a:pt x="258" y="161"/>
                    <a:pt x="249" y="146"/>
                    <a:pt x="252" y="131"/>
                  </a:cubicBezTo>
                  <a:cubicBezTo>
                    <a:pt x="260" y="86"/>
                    <a:pt x="260" y="86"/>
                    <a:pt x="260" y="86"/>
                  </a:cubicBezTo>
                  <a:cubicBezTo>
                    <a:pt x="262" y="78"/>
                    <a:pt x="266" y="72"/>
                    <a:pt x="272" y="68"/>
                  </a:cubicBezTo>
                  <a:cubicBezTo>
                    <a:pt x="277" y="65"/>
                    <a:pt x="282" y="63"/>
                    <a:pt x="288" y="63"/>
                  </a:cubicBezTo>
                  <a:cubicBezTo>
                    <a:pt x="289" y="63"/>
                    <a:pt x="291" y="63"/>
                    <a:pt x="293" y="64"/>
                  </a:cubicBezTo>
                  <a:cubicBezTo>
                    <a:pt x="394" y="83"/>
                    <a:pt x="394" y="83"/>
                    <a:pt x="394" y="83"/>
                  </a:cubicBezTo>
                  <a:cubicBezTo>
                    <a:pt x="401" y="85"/>
                    <a:pt x="408" y="89"/>
                    <a:pt x="412" y="95"/>
                  </a:cubicBezTo>
                  <a:cubicBezTo>
                    <a:pt x="416" y="101"/>
                    <a:pt x="417" y="109"/>
                    <a:pt x="416" y="116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îṩḻídé">
              <a:extLst>
                <a:ext uri="{FF2B5EF4-FFF2-40B4-BE49-F238E27FC236}">
                  <a16:creationId xmlns:a16="http://schemas.microsoft.com/office/drawing/2014/main" xmlns="" id="{08B2375C-3D6D-4D2F-9927-66F1D3D8C328}"/>
                </a:ext>
              </a:extLst>
            </p:cNvPr>
            <p:cNvSpPr/>
            <p:nvPr/>
          </p:nvSpPr>
          <p:spPr bwMode="auto">
            <a:xfrm>
              <a:off x="4492276" y="2566957"/>
              <a:ext cx="201304" cy="105445"/>
            </a:xfrm>
            <a:custGeom>
              <a:avLst/>
              <a:gdLst>
                <a:gd name="T0" fmla="*/ 91 w 101"/>
                <a:gd name="T1" fmla="*/ 53 h 53"/>
                <a:gd name="T2" fmla="*/ 91 w 101"/>
                <a:gd name="T3" fmla="*/ 53 h 53"/>
                <a:gd name="T4" fmla="*/ 83 w 101"/>
                <a:gd name="T5" fmla="*/ 45 h 53"/>
                <a:gd name="T6" fmla="*/ 84 w 101"/>
                <a:gd name="T7" fmla="*/ 16 h 53"/>
                <a:gd name="T8" fmla="*/ 8 w 101"/>
                <a:gd name="T9" fmla="*/ 17 h 53"/>
                <a:gd name="T10" fmla="*/ 8 w 101"/>
                <a:gd name="T11" fmla="*/ 17 h 53"/>
                <a:gd name="T12" fmla="*/ 0 w 101"/>
                <a:gd name="T13" fmla="*/ 9 h 53"/>
                <a:gd name="T14" fmla="*/ 8 w 101"/>
                <a:gd name="T15" fmla="*/ 1 h 53"/>
                <a:gd name="T16" fmla="*/ 93 w 101"/>
                <a:gd name="T17" fmla="*/ 0 h 53"/>
                <a:gd name="T18" fmla="*/ 99 w 101"/>
                <a:gd name="T19" fmla="*/ 2 h 53"/>
                <a:gd name="T20" fmla="*/ 101 w 101"/>
                <a:gd name="T21" fmla="*/ 8 h 53"/>
                <a:gd name="T22" fmla="*/ 99 w 101"/>
                <a:gd name="T23" fmla="*/ 45 h 53"/>
                <a:gd name="T24" fmla="*/ 91 w 101"/>
                <a:gd name="T25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1" h="53">
                  <a:moveTo>
                    <a:pt x="91" y="53"/>
                  </a:moveTo>
                  <a:cubicBezTo>
                    <a:pt x="91" y="53"/>
                    <a:pt x="91" y="53"/>
                    <a:pt x="91" y="53"/>
                  </a:cubicBezTo>
                  <a:cubicBezTo>
                    <a:pt x="86" y="53"/>
                    <a:pt x="83" y="49"/>
                    <a:pt x="83" y="45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9"/>
                  </a:cubicBezTo>
                  <a:cubicBezTo>
                    <a:pt x="0" y="5"/>
                    <a:pt x="3" y="1"/>
                    <a:pt x="8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5" y="0"/>
                    <a:pt x="97" y="1"/>
                    <a:pt x="99" y="2"/>
                  </a:cubicBezTo>
                  <a:cubicBezTo>
                    <a:pt x="100" y="4"/>
                    <a:pt x="101" y="6"/>
                    <a:pt x="101" y="8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50"/>
                    <a:pt x="95" y="53"/>
                    <a:pt x="91" y="53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xmlns="" id="{A9C7DF02-8CC7-42AF-B738-6E6D695F9A29}"/>
                </a:ext>
              </a:extLst>
            </p:cNvPr>
            <p:cNvSpPr/>
            <p:nvPr/>
          </p:nvSpPr>
          <p:spPr bwMode="auto">
            <a:xfrm>
              <a:off x="1547484" y="3193875"/>
              <a:ext cx="1584552" cy="777418"/>
            </a:xfrm>
            <a:custGeom>
              <a:avLst/>
              <a:gdLst>
                <a:gd name="connsiteX0" fmla="*/ 141406 w 1120979"/>
                <a:gd name="connsiteY0" fmla="*/ 531616 h 549978"/>
                <a:gd name="connsiteX1" fmla="*/ 141808 w 1120979"/>
                <a:gd name="connsiteY1" fmla="*/ 531717 h 549978"/>
                <a:gd name="connsiteX2" fmla="*/ 140399 w 1120979"/>
                <a:gd name="connsiteY2" fmla="*/ 533121 h 549978"/>
                <a:gd name="connsiteX3" fmla="*/ 240425 w 1120979"/>
                <a:gd name="connsiteY3" fmla="*/ 506431 h 549978"/>
                <a:gd name="connsiteX4" fmla="*/ 239016 w 1120979"/>
                <a:gd name="connsiteY4" fmla="*/ 507836 h 549978"/>
                <a:gd name="connsiteX5" fmla="*/ 243243 w 1120979"/>
                <a:gd name="connsiteY5" fmla="*/ 506431 h 549978"/>
                <a:gd name="connsiteX6" fmla="*/ 240425 w 1120979"/>
                <a:gd name="connsiteY6" fmla="*/ 506431 h 549978"/>
                <a:gd name="connsiteX7" fmla="*/ 230563 w 1120979"/>
                <a:gd name="connsiteY7" fmla="*/ 498003 h 549978"/>
                <a:gd name="connsiteX8" fmla="*/ 231972 w 1120979"/>
                <a:gd name="connsiteY8" fmla="*/ 498003 h 549978"/>
                <a:gd name="connsiteX9" fmla="*/ 231033 w 1120979"/>
                <a:gd name="connsiteY9" fmla="*/ 498471 h 549978"/>
                <a:gd name="connsiteX10" fmla="*/ 374338 w 1120979"/>
                <a:gd name="connsiteY10" fmla="*/ 469957 h 549978"/>
                <a:gd name="connsiteX11" fmla="*/ 372982 w 1120979"/>
                <a:gd name="connsiteY11" fmla="*/ 471313 h 549978"/>
                <a:gd name="connsiteX12" fmla="*/ 371625 w 1120979"/>
                <a:gd name="connsiteY12" fmla="*/ 471313 h 549978"/>
                <a:gd name="connsiteX13" fmla="*/ 802540 w 1120979"/>
                <a:gd name="connsiteY13" fmla="*/ 424957 h 549978"/>
                <a:gd name="connsiteX14" fmla="*/ 803949 w 1120979"/>
                <a:gd name="connsiteY14" fmla="*/ 424957 h 549978"/>
                <a:gd name="connsiteX15" fmla="*/ 801131 w 1120979"/>
                <a:gd name="connsiteY15" fmla="*/ 426361 h 549978"/>
                <a:gd name="connsiteX16" fmla="*/ 802540 w 1120979"/>
                <a:gd name="connsiteY16" fmla="*/ 424957 h 549978"/>
                <a:gd name="connsiteX17" fmla="*/ 901259 w 1120979"/>
                <a:gd name="connsiteY17" fmla="*/ 413671 h 549978"/>
                <a:gd name="connsiteX18" fmla="*/ 903972 w 1120979"/>
                <a:gd name="connsiteY18" fmla="*/ 413671 h 549978"/>
                <a:gd name="connsiteX19" fmla="*/ 903972 w 1120979"/>
                <a:gd name="connsiteY19" fmla="*/ 415027 h 549978"/>
                <a:gd name="connsiteX20" fmla="*/ 46365 w 1120979"/>
                <a:gd name="connsiteY20" fmla="*/ 406736 h 549978"/>
                <a:gd name="connsiteX21" fmla="*/ 44960 w 1120979"/>
                <a:gd name="connsiteY21" fmla="*/ 408144 h 549978"/>
                <a:gd name="connsiteX22" fmla="*/ 46365 w 1120979"/>
                <a:gd name="connsiteY22" fmla="*/ 409551 h 549978"/>
                <a:gd name="connsiteX23" fmla="*/ 47771 w 1120979"/>
                <a:gd name="connsiteY23" fmla="*/ 408144 h 549978"/>
                <a:gd name="connsiteX24" fmla="*/ 46365 w 1120979"/>
                <a:gd name="connsiteY24" fmla="*/ 406736 h 549978"/>
                <a:gd name="connsiteX25" fmla="*/ 1037567 w 1120979"/>
                <a:gd name="connsiteY25" fmla="*/ 402820 h 549978"/>
                <a:gd name="connsiteX26" fmla="*/ 1038245 w 1120979"/>
                <a:gd name="connsiteY26" fmla="*/ 402820 h 549978"/>
                <a:gd name="connsiteX27" fmla="*/ 1038245 w 1120979"/>
                <a:gd name="connsiteY27" fmla="*/ 404176 h 549978"/>
                <a:gd name="connsiteX28" fmla="*/ 1037567 w 1120979"/>
                <a:gd name="connsiteY28" fmla="*/ 404176 h 549978"/>
                <a:gd name="connsiteX29" fmla="*/ 113817 w 1120979"/>
                <a:gd name="connsiteY29" fmla="*/ 399699 h 549978"/>
                <a:gd name="connsiteX30" fmla="*/ 115222 w 1120979"/>
                <a:gd name="connsiteY30" fmla="*/ 402514 h 549978"/>
                <a:gd name="connsiteX31" fmla="*/ 115222 w 1120979"/>
                <a:gd name="connsiteY31" fmla="*/ 401106 h 549978"/>
                <a:gd name="connsiteX32" fmla="*/ 113817 w 1120979"/>
                <a:gd name="connsiteY32" fmla="*/ 399699 h 549978"/>
                <a:gd name="connsiteX33" fmla="*/ 1102669 w 1120979"/>
                <a:gd name="connsiteY33" fmla="*/ 399429 h 549978"/>
                <a:gd name="connsiteX34" fmla="*/ 1103347 w 1120979"/>
                <a:gd name="connsiteY34" fmla="*/ 399429 h 549978"/>
                <a:gd name="connsiteX35" fmla="*/ 1103347 w 1120979"/>
                <a:gd name="connsiteY35" fmla="*/ 400107 h 549978"/>
                <a:gd name="connsiteX36" fmla="*/ 1102669 w 1120979"/>
                <a:gd name="connsiteY36" fmla="*/ 400107 h 549978"/>
                <a:gd name="connsiteX37" fmla="*/ 1088428 w 1120979"/>
                <a:gd name="connsiteY37" fmla="*/ 399429 h 549978"/>
                <a:gd name="connsiteX38" fmla="*/ 1089106 w 1120979"/>
                <a:gd name="connsiteY38" fmla="*/ 399429 h 549978"/>
                <a:gd name="connsiteX39" fmla="*/ 1089106 w 1120979"/>
                <a:gd name="connsiteY39" fmla="*/ 400107 h 549978"/>
                <a:gd name="connsiteX40" fmla="*/ 1088428 w 1120979"/>
                <a:gd name="connsiteY40" fmla="*/ 400107 h 549978"/>
                <a:gd name="connsiteX41" fmla="*/ 126464 w 1120979"/>
                <a:gd name="connsiteY41" fmla="*/ 395477 h 549978"/>
                <a:gd name="connsiteX42" fmla="*/ 125059 w 1120979"/>
                <a:gd name="connsiteY42" fmla="*/ 396884 h 549978"/>
                <a:gd name="connsiteX43" fmla="*/ 126464 w 1120979"/>
                <a:gd name="connsiteY43" fmla="*/ 396884 h 549978"/>
                <a:gd name="connsiteX44" fmla="*/ 127869 w 1120979"/>
                <a:gd name="connsiteY44" fmla="*/ 395477 h 549978"/>
                <a:gd name="connsiteX45" fmla="*/ 126464 w 1120979"/>
                <a:gd name="connsiteY45" fmla="*/ 395477 h 549978"/>
                <a:gd name="connsiteX46" fmla="*/ 1111146 w 1120979"/>
                <a:gd name="connsiteY46" fmla="*/ 395360 h 549978"/>
                <a:gd name="connsiteX47" fmla="*/ 1116910 w 1120979"/>
                <a:gd name="connsiteY47" fmla="*/ 395360 h 549978"/>
                <a:gd name="connsiteX48" fmla="*/ 1114028 w 1120979"/>
                <a:gd name="connsiteY48" fmla="*/ 396717 h 549978"/>
                <a:gd name="connsiteX49" fmla="*/ 1111146 w 1120979"/>
                <a:gd name="connsiteY49" fmla="*/ 395360 h 549978"/>
                <a:gd name="connsiteX50" fmla="*/ 1119623 w 1120979"/>
                <a:gd name="connsiteY50" fmla="*/ 395360 h 549978"/>
                <a:gd name="connsiteX51" fmla="*/ 1120979 w 1120979"/>
                <a:gd name="connsiteY51" fmla="*/ 396716 h 549978"/>
                <a:gd name="connsiteX52" fmla="*/ 1118266 w 1120979"/>
                <a:gd name="connsiteY52" fmla="*/ 398073 h 549978"/>
                <a:gd name="connsiteX53" fmla="*/ 1119623 w 1120979"/>
                <a:gd name="connsiteY53" fmla="*/ 395360 h 549978"/>
                <a:gd name="connsiteX54" fmla="*/ 1030785 w 1120979"/>
                <a:gd name="connsiteY54" fmla="*/ 395360 h 549978"/>
                <a:gd name="connsiteX55" fmla="*/ 1030785 w 1120979"/>
                <a:gd name="connsiteY55" fmla="*/ 396716 h 549978"/>
                <a:gd name="connsiteX56" fmla="*/ 1029429 w 1120979"/>
                <a:gd name="connsiteY56" fmla="*/ 396716 h 549978"/>
                <a:gd name="connsiteX57" fmla="*/ 1030785 w 1120979"/>
                <a:gd name="connsiteY57" fmla="*/ 395360 h 549978"/>
                <a:gd name="connsiteX58" fmla="*/ 1060352 w 1120979"/>
                <a:gd name="connsiteY58" fmla="*/ 394053 h 549978"/>
                <a:gd name="connsiteX59" fmla="*/ 1064579 w 1120979"/>
                <a:gd name="connsiteY59" fmla="*/ 398267 h 549978"/>
                <a:gd name="connsiteX60" fmla="*/ 1070214 w 1120979"/>
                <a:gd name="connsiteY60" fmla="*/ 394053 h 549978"/>
                <a:gd name="connsiteX61" fmla="*/ 1080075 w 1120979"/>
                <a:gd name="connsiteY61" fmla="*/ 394053 h 549978"/>
                <a:gd name="connsiteX62" fmla="*/ 1078667 w 1120979"/>
                <a:gd name="connsiteY62" fmla="*/ 395457 h 549978"/>
                <a:gd name="connsiteX63" fmla="*/ 1081484 w 1120979"/>
                <a:gd name="connsiteY63" fmla="*/ 394053 h 549978"/>
                <a:gd name="connsiteX64" fmla="*/ 1085711 w 1120979"/>
                <a:gd name="connsiteY64" fmla="*/ 395457 h 549978"/>
                <a:gd name="connsiteX65" fmla="*/ 1085711 w 1120979"/>
                <a:gd name="connsiteY65" fmla="*/ 396862 h 549978"/>
                <a:gd name="connsiteX66" fmla="*/ 1089937 w 1120979"/>
                <a:gd name="connsiteY66" fmla="*/ 395457 h 549978"/>
                <a:gd name="connsiteX67" fmla="*/ 1088528 w 1120979"/>
                <a:gd name="connsiteY67" fmla="*/ 396862 h 549978"/>
                <a:gd name="connsiteX68" fmla="*/ 1099799 w 1120979"/>
                <a:gd name="connsiteY68" fmla="*/ 396862 h 549978"/>
                <a:gd name="connsiteX69" fmla="*/ 1102616 w 1120979"/>
                <a:gd name="connsiteY69" fmla="*/ 396862 h 549978"/>
                <a:gd name="connsiteX70" fmla="*/ 1102616 w 1120979"/>
                <a:gd name="connsiteY70" fmla="*/ 395457 h 549978"/>
                <a:gd name="connsiteX71" fmla="*/ 1104025 w 1120979"/>
                <a:gd name="connsiteY71" fmla="*/ 396862 h 549978"/>
                <a:gd name="connsiteX72" fmla="*/ 1095572 w 1120979"/>
                <a:gd name="connsiteY72" fmla="*/ 399672 h 549978"/>
                <a:gd name="connsiteX73" fmla="*/ 1098390 w 1120979"/>
                <a:gd name="connsiteY73" fmla="*/ 396862 h 549978"/>
                <a:gd name="connsiteX74" fmla="*/ 1089937 w 1120979"/>
                <a:gd name="connsiteY74" fmla="*/ 399672 h 549978"/>
                <a:gd name="connsiteX75" fmla="*/ 1092755 w 1120979"/>
                <a:gd name="connsiteY75" fmla="*/ 396862 h 549978"/>
                <a:gd name="connsiteX76" fmla="*/ 1088528 w 1120979"/>
                <a:gd name="connsiteY76" fmla="*/ 398267 h 549978"/>
                <a:gd name="connsiteX77" fmla="*/ 1087119 w 1120979"/>
                <a:gd name="connsiteY77" fmla="*/ 396862 h 549978"/>
                <a:gd name="connsiteX78" fmla="*/ 1078667 w 1120979"/>
                <a:gd name="connsiteY78" fmla="*/ 398267 h 549978"/>
                <a:gd name="connsiteX79" fmla="*/ 1080075 w 1120979"/>
                <a:gd name="connsiteY79" fmla="*/ 395457 h 549978"/>
                <a:gd name="connsiteX80" fmla="*/ 1067396 w 1120979"/>
                <a:gd name="connsiteY80" fmla="*/ 401076 h 549978"/>
                <a:gd name="connsiteX81" fmla="*/ 1049082 w 1120979"/>
                <a:gd name="connsiteY81" fmla="*/ 402481 h 549978"/>
                <a:gd name="connsiteX82" fmla="*/ 1050490 w 1120979"/>
                <a:gd name="connsiteY82" fmla="*/ 403886 h 549978"/>
                <a:gd name="connsiteX83" fmla="*/ 1047673 w 1120979"/>
                <a:gd name="connsiteY83" fmla="*/ 402481 h 549978"/>
                <a:gd name="connsiteX84" fmla="*/ 1040629 w 1120979"/>
                <a:gd name="connsiteY84" fmla="*/ 403886 h 549978"/>
                <a:gd name="connsiteX85" fmla="*/ 1037811 w 1120979"/>
                <a:gd name="connsiteY85" fmla="*/ 402481 h 549978"/>
                <a:gd name="connsiteX86" fmla="*/ 1039220 w 1120979"/>
                <a:gd name="connsiteY86" fmla="*/ 399672 h 549978"/>
                <a:gd name="connsiteX87" fmla="*/ 1026541 w 1120979"/>
                <a:gd name="connsiteY87" fmla="*/ 403886 h 549978"/>
                <a:gd name="connsiteX88" fmla="*/ 1022314 w 1120979"/>
                <a:gd name="connsiteY88" fmla="*/ 403886 h 549978"/>
                <a:gd name="connsiteX89" fmla="*/ 1016679 w 1120979"/>
                <a:gd name="connsiteY89" fmla="*/ 402481 h 549978"/>
                <a:gd name="connsiteX90" fmla="*/ 1020905 w 1120979"/>
                <a:gd name="connsiteY90" fmla="*/ 401076 h 549978"/>
                <a:gd name="connsiteX91" fmla="*/ 1016679 w 1120979"/>
                <a:gd name="connsiteY91" fmla="*/ 402481 h 549978"/>
                <a:gd name="connsiteX92" fmla="*/ 1016679 w 1120979"/>
                <a:gd name="connsiteY92" fmla="*/ 402481 h 549978"/>
                <a:gd name="connsiteX93" fmla="*/ 1012453 w 1120979"/>
                <a:gd name="connsiteY93" fmla="*/ 403886 h 549978"/>
                <a:gd name="connsiteX94" fmla="*/ 1015270 w 1120979"/>
                <a:gd name="connsiteY94" fmla="*/ 401076 h 549978"/>
                <a:gd name="connsiteX95" fmla="*/ 1008226 w 1120979"/>
                <a:gd name="connsiteY95" fmla="*/ 402481 h 549978"/>
                <a:gd name="connsiteX96" fmla="*/ 1002591 w 1120979"/>
                <a:gd name="connsiteY96" fmla="*/ 403886 h 549978"/>
                <a:gd name="connsiteX97" fmla="*/ 1002591 w 1120979"/>
                <a:gd name="connsiteY97" fmla="*/ 405290 h 549978"/>
                <a:gd name="connsiteX98" fmla="*/ 1001182 w 1120979"/>
                <a:gd name="connsiteY98" fmla="*/ 402481 h 549978"/>
                <a:gd name="connsiteX99" fmla="*/ 996956 w 1120979"/>
                <a:gd name="connsiteY99" fmla="*/ 403886 h 549978"/>
                <a:gd name="connsiteX100" fmla="*/ 999773 w 1120979"/>
                <a:gd name="connsiteY100" fmla="*/ 405290 h 549978"/>
                <a:gd name="connsiteX101" fmla="*/ 991320 w 1120979"/>
                <a:gd name="connsiteY101" fmla="*/ 406695 h 549978"/>
                <a:gd name="connsiteX102" fmla="*/ 992729 w 1120979"/>
                <a:gd name="connsiteY102" fmla="*/ 405290 h 549978"/>
                <a:gd name="connsiteX103" fmla="*/ 965962 w 1120979"/>
                <a:gd name="connsiteY103" fmla="*/ 406695 h 549978"/>
                <a:gd name="connsiteX104" fmla="*/ 964553 w 1120979"/>
                <a:gd name="connsiteY104" fmla="*/ 408100 h 549978"/>
                <a:gd name="connsiteX105" fmla="*/ 953283 w 1120979"/>
                <a:gd name="connsiteY105" fmla="*/ 409505 h 549978"/>
                <a:gd name="connsiteX106" fmla="*/ 953283 w 1120979"/>
                <a:gd name="connsiteY106" fmla="*/ 408100 h 549978"/>
                <a:gd name="connsiteX107" fmla="*/ 936377 w 1120979"/>
                <a:gd name="connsiteY107" fmla="*/ 410909 h 549978"/>
                <a:gd name="connsiteX108" fmla="*/ 936377 w 1120979"/>
                <a:gd name="connsiteY108" fmla="*/ 409505 h 549978"/>
                <a:gd name="connsiteX109" fmla="*/ 927924 w 1120979"/>
                <a:gd name="connsiteY109" fmla="*/ 410909 h 549978"/>
                <a:gd name="connsiteX110" fmla="*/ 929333 w 1120979"/>
                <a:gd name="connsiteY110" fmla="*/ 410909 h 549978"/>
                <a:gd name="connsiteX111" fmla="*/ 905383 w 1120979"/>
                <a:gd name="connsiteY111" fmla="*/ 415124 h 549978"/>
                <a:gd name="connsiteX112" fmla="*/ 908201 w 1120979"/>
                <a:gd name="connsiteY112" fmla="*/ 412314 h 549978"/>
                <a:gd name="connsiteX113" fmla="*/ 892704 w 1120979"/>
                <a:gd name="connsiteY113" fmla="*/ 413719 h 549978"/>
                <a:gd name="connsiteX114" fmla="*/ 889886 w 1120979"/>
                <a:gd name="connsiteY114" fmla="*/ 415124 h 549978"/>
                <a:gd name="connsiteX115" fmla="*/ 887069 w 1120979"/>
                <a:gd name="connsiteY115" fmla="*/ 413719 h 549978"/>
                <a:gd name="connsiteX116" fmla="*/ 877207 w 1120979"/>
                <a:gd name="connsiteY116" fmla="*/ 416528 h 549978"/>
                <a:gd name="connsiteX117" fmla="*/ 877207 w 1120979"/>
                <a:gd name="connsiteY117" fmla="*/ 413719 h 549978"/>
                <a:gd name="connsiteX118" fmla="*/ 870163 w 1120979"/>
                <a:gd name="connsiteY118" fmla="*/ 415124 h 549978"/>
                <a:gd name="connsiteX119" fmla="*/ 869967 w 1120979"/>
                <a:gd name="connsiteY119" fmla="*/ 415124 h 549978"/>
                <a:gd name="connsiteX120" fmla="*/ 864528 w 1120979"/>
                <a:gd name="connsiteY120" fmla="*/ 415124 h 549978"/>
                <a:gd name="connsiteX121" fmla="*/ 861710 w 1120979"/>
                <a:gd name="connsiteY121" fmla="*/ 416528 h 549978"/>
                <a:gd name="connsiteX122" fmla="*/ 864528 w 1120979"/>
                <a:gd name="connsiteY122" fmla="*/ 417933 h 549978"/>
                <a:gd name="connsiteX123" fmla="*/ 860301 w 1120979"/>
                <a:gd name="connsiteY123" fmla="*/ 417933 h 549978"/>
                <a:gd name="connsiteX124" fmla="*/ 851848 w 1120979"/>
                <a:gd name="connsiteY124" fmla="*/ 419338 h 549978"/>
                <a:gd name="connsiteX125" fmla="*/ 853257 w 1120979"/>
                <a:gd name="connsiteY125" fmla="*/ 419338 h 549978"/>
                <a:gd name="connsiteX126" fmla="*/ 849031 w 1120979"/>
                <a:gd name="connsiteY126" fmla="*/ 420743 h 549978"/>
                <a:gd name="connsiteX127" fmla="*/ 846213 w 1120979"/>
                <a:gd name="connsiteY127" fmla="*/ 417933 h 549978"/>
                <a:gd name="connsiteX128" fmla="*/ 827899 w 1120979"/>
                <a:gd name="connsiteY128" fmla="*/ 422147 h 549978"/>
                <a:gd name="connsiteX129" fmla="*/ 827899 w 1120979"/>
                <a:gd name="connsiteY129" fmla="*/ 420743 h 549978"/>
                <a:gd name="connsiteX130" fmla="*/ 819446 w 1120979"/>
                <a:gd name="connsiteY130" fmla="*/ 423552 h 549978"/>
                <a:gd name="connsiteX131" fmla="*/ 820855 w 1120979"/>
                <a:gd name="connsiteY131" fmla="*/ 422147 h 549978"/>
                <a:gd name="connsiteX132" fmla="*/ 813810 w 1120979"/>
                <a:gd name="connsiteY132" fmla="*/ 424957 h 549978"/>
                <a:gd name="connsiteX133" fmla="*/ 813810 w 1120979"/>
                <a:gd name="connsiteY133" fmla="*/ 423552 h 549978"/>
                <a:gd name="connsiteX134" fmla="*/ 810993 w 1120979"/>
                <a:gd name="connsiteY134" fmla="*/ 424957 h 549978"/>
                <a:gd name="connsiteX135" fmla="*/ 808175 w 1120979"/>
                <a:gd name="connsiteY135" fmla="*/ 420743 h 549978"/>
                <a:gd name="connsiteX136" fmla="*/ 802540 w 1120979"/>
                <a:gd name="connsiteY136" fmla="*/ 424957 h 549978"/>
                <a:gd name="connsiteX137" fmla="*/ 778590 w 1120979"/>
                <a:gd name="connsiteY137" fmla="*/ 429171 h 549978"/>
                <a:gd name="connsiteX138" fmla="*/ 781408 w 1120979"/>
                <a:gd name="connsiteY138" fmla="*/ 426361 h 549978"/>
                <a:gd name="connsiteX139" fmla="*/ 760276 w 1120979"/>
                <a:gd name="connsiteY139" fmla="*/ 431980 h 549978"/>
                <a:gd name="connsiteX140" fmla="*/ 768729 w 1120979"/>
                <a:gd name="connsiteY140" fmla="*/ 427766 h 549978"/>
                <a:gd name="connsiteX141" fmla="*/ 743370 w 1120979"/>
                <a:gd name="connsiteY141" fmla="*/ 433385 h 549978"/>
                <a:gd name="connsiteX142" fmla="*/ 727873 w 1120979"/>
                <a:gd name="connsiteY142" fmla="*/ 433385 h 549978"/>
                <a:gd name="connsiteX143" fmla="*/ 722530 w 1120979"/>
                <a:gd name="connsiteY143" fmla="*/ 436049 h 549978"/>
                <a:gd name="connsiteX144" fmla="*/ 722906 w 1120979"/>
                <a:gd name="connsiteY144" fmla="*/ 436049 h 549978"/>
                <a:gd name="connsiteX145" fmla="*/ 722906 w 1120979"/>
                <a:gd name="connsiteY145" fmla="*/ 436727 h 549978"/>
                <a:gd name="connsiteX146" fmla="*/ 722228 w 1120979"/>
                <a:gd name="connsiteY146" fmla="*/ 436727 h 549978"/>
                <a:gd name="connsiteX147" fmla="*/ 722228 w 1120979"/>
                <a:gd name="connsiteY147" fmla="*/ 436185 h 549978"/>
                <a:gd name="connsiteX148" fmla="*/ 720829 w 1120979"/>
                <a:gd name="connsiteY148" fmla="*/ 434790 h 549978"/>
                <a:gd name="connsiteX149" fmla="*/ 709559 w 1120979"/>
                <a:gd name="connsiteY149" fmla="*/ 434790 h 549978"/>
                <a:gd name="connsiteX150" fmla="*/ 701106 w 1120979"/>
                <a:gd name="connsiteY150" fmla="*/ 437599 h 549978"/>
                <a:gd name="connsiteX151" fmla="*/ 689835 w 1120979"/>
                <a:gd name="connsiteY151" fmla="*/ 439004 h 549978"/>
                <a:gd name="connsiteX152" fmla="*/ 684200 w 1120979"/>
                <a:gd name="connsiteY152" fmla="*/ 440409 h 549978"/>
                <a:gd name="connsiteX153" fmla="*/ 685609 w 1120979"/>
                <a:gd name="connsiteY153" fmla="*/ 440409 h 549978"/>
                <a:gd name="connsiteX154" fmla="*/ 677156 w 1120979"/>
                <a:gd name="connsiteY154" fmla="*/ 441813 h 549978"/>
                <a:gd name="connsiteX155" fmla="*/ 675747 w 1120979"/>
                <a:gd name="connsiteY155" fmla="*/ 440409 h 549978"/>
                <a:gd name="connsiteX156" fmla="*/ 667294 w 1120979"/>
                <a:gd name="connsiteY156" fmla="*/ 441813 h 549978"/>
                <a:gd name="connsiteX157" fmla="*/ 668703 w 1120979"/>
                <a:gd name="connsiteY157" fmla="*/ 440409 h 549978"/>
                <a:gd name="connsiteX158" fmla="*/ 632074 w 1120979"/>
                <a:gd name="connsiteY158" fmla="*/ 447432 h 549978"/>
                <a:gd name="connsiteX159" fmla="*/ 633483 w 1120979"/>
                <a:gd name="connsiteY159" fmla="*/ 444623 h 549978"/>
                <a:gd name="connsiteX160" fmla="*/ 623621 w 1120979"/>
                <a:gd name="connsiteY160" fmla="*/ 448837 h 549978"/>
                <a:gd name="connsiteX161" fmla="*/ 574313 w 1120979"/>
                <a:gd name="connsiteY161" fmla="*/ 453051 h 549978"/>
                <a:gd name="connsiteX162" fmla="*/ 575722 w 1120979"/>
                <a:gd name="connsiteY162" fmla="*/ 454456 h 549978"/>
                <a:gd name="connsiteX163" fmla="*/ 571495 w 1120979"/>
                <a:gd name="connsiteY163" fmla="*/ 454456 h 549978"/>
                <a:gd name="connsiteX164" fmla="*/ 571495 w 1120979"/>
                <a:gd name="connsiteY164" fmla="*/ 455861 h 549978"/>
                <a:gd name="connsiteX165" fmla="*/ 546137 w 1120979"/>
                <a:gd name="connsiteY165" fmla="*/ 457266 h 549978"/>
                <a:gd name="connsiteX166" fmla="*/ 525005 w 1120979"/>
                <a:gd name="connsiteY166" fmla="*/ 461480 h 549978"/>
                <a:gd name="connsiteX167" fmla="*/ 525005 w 1120979"/>
                <a:gd name="connsiteY167" fmla="*/ 458670 h 549978"/>
                <a:gd name="connsiteX168" fmla="*/ 516552 w 1120979"/>
                <a:gd name="connsiteY168" fmla="*/ 461480 h 549978"/>
                <a:gd name="connsiteX169" fmla="*/ 517961 w 1120979"/>
                <a:gd name="connsiteY169" fmla="*/ 461480 h 549978"/>
                <a:gd name="connsiteX170" fmla="*/ 488376 w 1120979"/>
                <a:gd name="connsiteY170" fmla="*/ 464289 h 549978"/>
                <a:gd name="connsiteX171" fmla="*/ 486967 w 1120979"/>
                <a:gd name="connsiteY171" fmla="*/ 464289 h 549978"/>
                <a:gd name="connsiteX172" fmla="*/ 470061 w 1120979"/>
                <a:gd name="connsiteY172" fmla="*/ 468503 h 549978"/>
                <a:gd name="connsiteX173" fmla="*/ 467243 w 1120979"/>
                <a:gd name="connsiteY173" fmla="*/ 467099 h 549978"/>
                <a:gd name="connsiteX174" fmla="*/ 464426 w 1120979"/>
                <a:gd name="connsiteY174" fmla="*/ 469908 h 549978"/>
                <a:gd name="connsiteX175" fmla="*/ 448929 w 1120979"/>
                <a:gd name="connsiteY175" fmla="*/ 469908 h 549978"/>
                <a:gd name="connsiteX176" fmla="*/ 444702 w 1120979"/>
                <a:gd name="connsiteY176" fmla="*/ 474123 h 549978"/>
                <a:gd name="connsiteX177" fmla="*/ 427797 w 1120979"/>
                <a:gd name="connsiteY177" fmla="*/ 476932 h 549978"/>
                <a:gd name="connsiteX178" fmla="*/ 419344 w 1120979"/>
                <a:gd name="connsiteY178" fmla="*/ 478337 h 549978"/>
                <a:gd name="connsiteX179" fmla="*/ 419344 w 1120979"/>
                <a:gd name="connsiteY179" fmla="*/ 476932 h 549978"/>
                <a:gd name="connsiteX180" fmla="*/ 416526 w 1120979"/>
                <a:gd name="connsiteY180" fmla="*/ 478337 h 549978"/>
                <a:gd name="connsiteX181" fmla="*/ 415118 w 1120979"/>
                <a:gd name="connsiteY181" fmla="*/ 475527 h 549978"/>
                <a:gd name="connsiteX182" fmla="*/ 415118 w 1120979"/>
                <a:gd name="connsiteY182" fmla="*/ 476932 h 549978"/>
                <a:gd name="connsiteX183" fmla="*/ 413709 w 1120979"/>
                <a:gd name="connsiteY183" fmla="*/ 475527 h 549978"/>
                <a:gd name="connsiteX184" fmla="*/ 415118 w 1120979"/>
                <a:gd name="connsiteY184" fmla="*/ 478337 h 549978"/>
                <a:gd name="connsiteX185" fmla="*/ 392577 w 1120979"/>
                <a:gd name="connsiteY185" fmla="*/ 482551 h 549978"/>
                <a:gd name="connsiteX186" fmla="*/ 392577 w 1120979"/>
                <a:gd name="connsiteY186" fmla="*/ 481146 h 549978"/>
                <a:gd name="connsiteX187" fmla="*/ 381306 w 1120979"/>
                <a:gd name="connsiteY187" fmla="*/ 482551 h 549978"/>
                <a:gd name="connsiteX188" fmla="*/ 381306 w 1120979"/>
                <a:gd name="connsiteY188" fmla="*/ 483956 h 549978"/>
                <a:gd name="connsiteX189" fmla="*/ 375671 w 1120979"/>
                <a:gd name="connsiteY189" fmla="*/ 485360 h 549978"/>
                <a:gd name="connsiteX190" fmla="*/ 378488 w 1120979"/>
                <a:gd name="connsiteY190" fmla="*/ 482551 h 549978"/>
                <a:gd name="connsiteX191" fmla="*/ 370035 w 1120979"/>
                <a:gd name="connsiteY191" fmla="*/ 485360 h 549978"/>
                <a:gd name="connsiteX192" fmla="*/ 360174 w 1120979"/>
                <a:gd name="connsiteY192" fmla="*/ 485360 h 549978"/>
                <a:gd name="connsiteX193" fmla="*/ 361582 w 1120979"/>
                <a:gd name="connsiteY193" fmla="*/ 486765 h 549978"/>
                <a:gd name="connsiteX194" fmla="*/ 360174 w 1120979"/>
                <a:gd name="connsiteY194" fmla="*/ 486765 h 549978"/>
                <a:gd name="connsiteX195" fmla="*/ 357356 w 1120979"/>
                <a:gd name="connsiteY195" fmla="*/ 485360 h 549978"/>
                <a:gd name="connsiteX196" fmla="*/ 354538 w 1120979"/>
                <a:gd name="connsiteY196" fmla="*/ 488170 h 549978"/>
                <a:gd name="connsiteX197" fmla="*/ 354538 w 1120979"/>
                <a:gd name="connsiteY197" fmla="*/ 486765 h 549978"/>
                <a:gd name="connsiteX198" fmla="*/ 348903 w 1120979"/>
                <a:gd name="connsiteY198" fmla="*/ 489575 h 549978"/>
                <a:gd name="connsiteX199" fmla="*/ 336224 w 1120979"/>
                <a:gd name="connsiteY199" fmla="*/ 488170 h 549978"/>
                <a:gd name="connsiteX200" fmla="*/ 326362 w 1120979"/>
                <a:gd name="connsiteY200" fmla="*/ 492384 h 549978"/>
                <a:gd name="connsiteX201" fmla="*/ 296777 w 1120979"/>
                <a:gd name="connsiteY201" fmla="*/ 496598 h 549978"/>
                <a:gd name="connsiteX202" fmla="*/ 298186 w 1120979"/>
                <a:gd name="connsiteY202" fmla="*/ 496598 h 549978"/>
                <a:gd name="connsiteX203" fmla="*/ 288324 w 1120979"/>
                <a:gd name="connsiteY203" fmla="*/ 499408 h 549978"/>
                <a:gd name="connsiteX204" fmla="*/ 289733 w 1120979"/>
                <a:gd name="connsiteY204" fmla="*/ 499408 h 549978"/>
                <a:gd name="connsiteX205" fmla="*/ 268601 w 1120979"/>
                <a:gd name="connsiteY205" fmla="*/ 505027 h 549978"/>
                <a:gd name="connsiteX206" fmla="*/ 267192 w 1120979"/>
                <a:gd name="connsiteY206" fmla="*/ 503622 h 549978"/>
                <a:gd name="connsiteX207" fmla="*/ 265783 w 1120979"/>
                <a:gd name="connsiteY207" fmla="*/ 505027 h 549978"/>
                <a:gd name="connsiteX208" fmla="*/ 264375 w 1120979"/>
                <a:gd name="connsiteY208" fmla="*/ 505027 h 549978"/>
                <a:gd name="connsiteX209" fmla="*/ 261557 w 1120979"/>
                <a:gd name="connsiteY209" fmla="*/ 506431 h 549978"/>
                <a:gd name="connsiteX210" fmla="*/ 234790 w 1120979"/>
                <a:gd name="connsiteY210" fmla="*/ 510646 h 549978"/>
                <a:gd name="connsiteX211" fmla="*/ 234790 w 1120979"/>
                <a:gd name="connsiteY211" fmla="*/ 509241 h 549978"/>
                <a:gd name="connsiteX212" fmla="*/ 216475 w 1120979"/>
                <a:gd name="connsiteY212" fmla="*/ 514860 h 549978"/>
                <a:gd name="connsiteX213" fmla="*/ 215066 w 1120979"/>
                <a:gd name="connsiteY213" fmla="*/ 513455 h 549978"/>
                <a:gd name="connsiteX214" fmla="*/ 211685 w 1120979"/>
                <a:gd name="connsiteY214" fmla="*/ 514298 h 549978"/>
                <a:gd name="connsiteX215" fmla="*/ 213658 w 1120979"/>
                <a:gd name="connsiteY215" fmla="*/ 513455 h 549978"/>
                <a:gd name="connsiteX216" fmla="*/ 209431 w 1120979"/>
                <a:gd name="connsiteY216" fmla="*/ 514860 h 549978"/>
                <a:gd name="connsiteX217" fmla="*/ 211685 w 1120979"/>
                <a:gd name="connsiteY217" fmla="*/ 514298 h 549978"/>
                <a:gd name="connsiteX218" fmla="*/ 203796 w 1120979"/>
                <a:gd name="connsiteY218" fmla="*/ 517669 h 549978"/>
                <a:gd name="connsiteX219" fmla="*/ 205205 w 1120979"/>
                <a:gd name="connsiteY219" fmla="*/ 514860 h 549978"/>
                <a:gd name="connsiteX220" fmla="*/ 199569 w 1120979"/>
                <a:gd name="connsiteY220" fmla="*/ 519074 h 549978"/>
                <a:gd name="connsiteX221" fmla="*/ 185481 w 1120979"/>
                <a:gd name="connsiteY221" fmla="*/ 519074 h 549978"/>
                <a:gd name="connsiteX222" fmla="*/ 185481 w 1120979"/>
                <a:gd name="connsiteY222" fmla="*/ 521883 h 549978"/>
                <a:gd name="connsiteX223" fmla="*/ 174211 w 1120979"/>
                <a:gd name="connsiteY223" fmla="*/ 524693 h 549978"/>
                <a:gd name="connsiteX224" fmla="*/ 172802 w 1120979"/>
                <a:gd name="connsiteY224" fmla="*/ 521883 h 549978"/>
                <a:gd name="connsiteX225" fmla="*/ 177028 w 1120979"/>
                <a:gd name="connsiteY225" fmla="*/ 521883 h 549978"/>
                <a:gd name="connsiteX226" fmla="*/ 179846 w 1120979"/>
                <a:gd name="connsiteY226" fmla="*/ 519074 h 549978"/>
                <a:gd name="connsiteX227" fmla="*/ 168576 w 1120979"/>
                <a:gd name="connsiteY227" fmla="*/ 523288 h 549978"/>
                <a:gd name="connsiteX228" fmla="*/ 171393 w 1120979"/>
                <a:gd name="connsiteY228" fmla="*/ 520479 h 549978"/>
                <a:gd name="connsiteX229" fmla="*/ 169984 w 1120979"/>
                <a:gd name="connsiteY229" fmla="*/ 520479 h 549978"/>
                <a:gd name="connsiteX230" fmla="*/ 171393 w 1120979"/>
                <a:gd name="connsiteY230" fmla="*/ 519074 h 549978"/>
                <a:gd name="connsiteX231" fmla="*/ 167167 w 1120979"/>
                <a:gd name="connsiteY231" fmla="*/ 520479 h 549978"/>
                <a:gd name="connsiteX232" fmla="*/ 168576 w 1120979"/>
                <a:gd name="connsiteY232" fmla="*/ 523288 h 549978"/>
                <a:gd name="connsiteX233" fmla="*/ 167167 w 1120979"/>
                <a:gd name="connsiteY233" fmla="*/ 523288 h 549978"/>
                <a:gd name="connsiteX234" fmla="*/ 154488 w 1120979"/>
                <a:gd name="connsiteY234" fmla="*/ 527502 h 549978"/>
                <a:gd name="connsiteX235" fmla="*/ 147444 w 1120979"/>
                <a:gd name="connsiteY235" fmla="*/ 531717 h 549978"/>
                <a:gd name="connsiteX236" fmla="*/ 143217 w 1120979"/>
                <a:gd name="connsiteY236" fmla="*/ 528907 h 549978"/>
                <a:gd name="connsiteX237" fmla="*/ 141406 w 1120979"/>
                <a:gd name="connsiteY237" fmla="*/ 531616 h 549978"/>
                <a:gd name="connsiteX238" fmla="*/ 136173 w 1120979"/>
                <a:gd name="connsiteY238" fmla="*/ 530312 h 549978"/>
                <a:gd name="connsiteX239" fmla="*/ 133355 w 1120979"/>
                <a:gd name="connsiteY239" fmla="*/ 533121 h 549978"/>
                <a:gd name="connsiteX240" fmla="*/ 129129 w 1120979"/>
                <a:gd name="connsiteY240" fmla="*/ 531717 h 549978"/>
                <a:gd name="connsiteX241" fmla="*/ 124903 w 1120979"/>
                <a:gd name="connsiteY241" fmla="*/ 535931 h 549978"/>
                <a:gd name="connsiteX242" fmla="*/ 124903 w 1120979"/>
                <a:gd name="connsiteY242" fmla="*/ 531717 h 549978"/>
                <a:gd name="connsiteX243" fmla="*/ 119267 w 1120979"/>
                <a:gd name="connsiteY243" fmla="*/ 537336 h 549978"/>
                <a:gd name="connsiteX244" fmla="*/ 114499 w 1120979"/>
                <a:gd name="connsiteY244" fmla="*/ 536147 h 549978"/>
                <a:gd name="connsiteX245" fmla="*/ 115041 w 1120979"/>
                <a:gd name="connsiteY245" fmla="*/ 535931 h 549978"/>
                <a:gd name="connsiteX246" fmla="*/ 113632 w 1120979"/>
                <a:gd name="connsiteY246" fmla="*/ 535931 h 549978"/>
                <a:gd name="connsiteX247" fmla="*/ 114499 w 1120979"/>
                <a:gd name="connsiteY247" fmla="*/ 536147 h 549978"/>
                <a:gd name="connsiteX248" fmla="*/ 100953 w 1120979"/>
                <a:gd name="connsiteY248" fmla="*/ 541550 h 549978"/>
                <a:gd name="connsiteX249" fmla="*/ 93909 w 1120979"/>
                <a:gd name="connsiteY249" fmla="*/ 540145 h 549978"/>
                <a:gd name="connsiteX250" fmla="*/ 88274 w 1120979"/>
                <a:gd name="connsiteY250" fmla="*/ 542954 h 549978"/>
                <a:gd name="connsiteX251" fmla="*/ 79821 w 1120979"/>
                <a:gd name="connsiteY251" fmla="*/ 542954 h 549978"/>
                <a:gd name="connsiteX252" fmla="*/ 74185 w 1120979"/>
                <a:gd name="connsiteY252" fmla="*/ 545764 h 549978"/>
                <a:gd name="connsiteX253" fmla="*/ 75594 w 1120979"/>
                <a:gd name="connsiteY253" fmla="*/ 544359 h 549978"/>
                <a:gd name="connsiteX254" fmla="*/ 71368 w 1120979"/>
                <a:gd name="connsiteY254" fmla="*/ 544359 h 549978"/>
                <a:gd name="connsiteX255" fmla="*/ 69959 w 1120979"/>
                <a:gd name="connsiteY255" fmla="*/ 548573 h 549978"/>
                <a:gd name="connsiteX256" fmla="*/ 68550 w 1120979"/>
                <a:gd name="connsiteY256" fmla="*/ 545764 h 549978"/>
                <a:gd name="connsiteX257" fmla="*/ 64324 w 1120979"/>
                <a:gd name="connsiteY257" fmla="*/ 548573 h 549978"/>
                <a:gd name="connsiteX258" fmla="*/ 62915 w 1120979"/>
                <a:gd name="connsiteY258" fmla="*/ 548573 h 549978"/>
                <a:gd name="connsiteX259" fmla="*/ 58689 w 1120979"/>
                <a:gd name="connsiteY259" fmla="*/ 549978 h 549978"/>
                <a:gd name="connsiteX260" fmla="*/ 61506 w 1120979"/>
                <a:gd name="connsiteY260" fmla="*/ 548573 h 549978"/>
                <a:gd name="connsiteX261" fmla="*/ 60097 w 1120979"/>
                <a:gd name="connsiteY261" fmla="*/ 548573 h 549978"/>
                <a:gd name="connsiteX262" fmla="*/ 55871 w 1120979"/>
                <a:gd name="connsiteY262" fmla="*/ 549978 h 549978"/>
                <a:gd name="connsiteX263" fmla="*/ 50861 w 1120979"/>
                <a:gd name="connsiteY263" fmla="*/ 544983 h 549978"/>
                <a:gd name="connsiteX264" fmla="*/ 50861 w 1120979"/>
                <a:gd name="connsiteY264" fmla="*/ 545231 h 549978"/>
                <a:gd name="connsiteX265" fmla="*/ 50183 w 1120979"/>
                <a:gd name="connsiteY265" fmla="*/ 545231 h 549978"/>
                <a:gd name="connsiteX266" fmla="*/ 50183 w 1120979"/>
                <a:gd name="connsiteY266" fmla="*/ 544553 h 549978"/>
                <a:gd name="connsiteX267" fmla="*/ 50430 w 1120979"/>
                <a:gd name="connsiteY267" fmla="*/ 544553 h 549978"/>
                <a:gd name="connsiteX268" fmla="*/ 50236 w 1120979"/>
                <a:gd name="connsiteY268" fmla="*/ 544359 h 549978"/>
                <a:gd name="connsiteX269" fmla="*/ 53053 w 1120979"/>
                <a:gd name="connsiteY269" fmla="*/ 542954 h 549978"/>
                <a:gd name="connsiteX270" fmla="*/ 50236 w 1120979"/>
                <a:gd name="connsiteY270" fmla="*/ 542954 h 549978"/>
                <a:gd name="connsiteX271" fmla="*/ 55871 w 1120979"/>
                <a:gd name="connsiteY271" fmla="*/ 538740 h 549978"/>
                <a:gd name="connsiteX272" fmla="*/ 62915 w 1120979"/>
                <a:gd name="connsiteY272" fmla="*/ 540145 h 549978"/>
                <a:gd name="connsiteX273" fmla="*/ 69959 w 1120979"/>
                <a:gd name="connsiteY273" fmla="*/ 537336 h 549978"/>
                <a:gd name="connsiteX274" fmla="*/ 71368 w 1120979"/>
                <a:gd name="connsiteY274" fmla="*/ 537336 h 549978"/>
                <a:gd name="connsiteX275" fmla="*/ 79821 w 1120979"/>
                <a:gd name="connsiteY275" fmla="*/ 535931 h 549978"/>
                <a:gd name="connsiteX276" fmla="*/ 78412 w 1120979"/>
                <a:gd name="connsiteY276" fmla="*/ 534526 h 549978"/>
                <a:gd name="connsiteX277" fmla="*/ 96726 w 1120979"/>
                <a:gd name="connsiteY277" fmla="*/ 531717 h 549978"/>
                <a:gd name="connsiteX278" fmla="*/ 99544 w 1120979"/>
                <a:gd name="connsiteY278" fmla="*/ 528907 h 549978"/>
                <a:gd name="connsiteX279" fmla="*/ 100953 w 1120979"/>
                <a:gd name="connsiteY279" fmla="*/ 530312 h 549978"/>
                <a:gd name="connsiteX280" fmla="*/ 107997 w 1120979"/>
                <a:gd name="connsiteY280" fmla="*/ 527502 h 549978"/>
                <a:gd name="connsiteX281" fmla="*/ 151670 w 1120979"/>
                <a:gd name="connsiteY281" fmla="*/ 519074 h 549978"/>
                <a:gd name="connsiteX282" fmla="*/ 150261 w 1120979"/>
                <a:gd name="connsiteY282" fmla="*/ 517669 h 549978"/>
                <a:gd name="connsiteX283" fmla="*/ 179846 w 1120979"/>
                <a:gd name="connsiteY283" fmla="*/ 510646 h 549978"/>
                <a:gd name="connsiteX284" fmla="*/ 184073 w 1120979"/>
                <a:gd name="connsiteY284" fmla="*/ 512050 h 549978"/>
                <a:gd name="connsiteX285" fmla="*/ 193934 w 1120979"/>
                <a:gd name="connsiteY285" fmla="*/ 507836 h 549978"/>
                <a:gd name="connsiteX286" fmla="*/ 191117 w 1120979"/>
                <a:gd name="connsiteY286" fmla="*/ 509241 h 549978"/>
                <a:gd name="connsiteX287" fmla="*/ 193934 w 1120979"/>
                <a:gd name="connsiteY287" fmla="*/ 509241 h 549978"/>
                <a:gd name="connsiteX288" fmla="*/ 210840 w 1120979"/>
                <a:gd name="connsiteY288" fmla="*/ 502217 h 549978"/>
                <a:gd name="connsiteX289" fmla="*/ 219293 w 1120979"/>
                <a:gd name="connsiteY289" fmla="*/ 505027 h 549978"/>
                <a:gd name="connsiteX290" fmla="*/ 221820 w 1120979"/>
                <a:gd name="connsiteY290" fmla="*/ 502507 h 549978"/>
                <a:gd name="connsiteX291" fmla="*/ 222110 w 1120979"/>
                <a:gd name="connsiteY291" fmla="*/ 502217 h 549978"/>
                <a:gd name="connsiteX292" fmla="*/ 220702 w 1120979"/>
                <a:gd name="connsiteY292" fmla="*/ 502217 h 549978"/>
                <a:gd name="connsiteX293" fmla="*/ 219293 w 1120979"/>
                <a:gd name="connsiteY293" fmla="*/ 499408 h 549978"/>
                <a:gd name="connsiteX294" fmla="*/ 223519 w 1120979"/>
                <a:gd name="connsiteY294" fmla="*/ 499408 h 549978"/>
                <a:gd name="connsiteX295" fmla="*/ 224928 w 1120979"/>
                <a:gd name="connsiteY295" fmla="*/ 499408 h 549978"/>
                <a:gd name="connsiteX296" fmla="*/ 226337 w 1120979"/>
                <a:gd name="connsiteY296" fmla="*/ 499408 h 549978"/>
                <a:gd name="connsiteX297" fmla="*/ 229154 w 1120979"/>
                <a:gd name="connsiteY297" fmla="*/ 499408 h 549978"/>
                <a:gd name="connsiteX298" fmla="*/ 231033 w 1120979"/>
                <a:gd name="connsiteY298" fmla="*/ 498471 h 549978"/>
                <a:gd name="connsiteX299" fmla="*/ 231972 w 1120979"/>
                <a:gd name="connsiteY299" fmla="*/ 499408 h 549978"/>
                <a:gd name="connsiteX300" fmla="*/ 243243 w 1120979"/>
                <a:gd name="connsiteY300" fmla="*/ 493789 h 549978"/>
                <a:gd name="connsiteX301" fmla="*/ 244651 w 1120979"/>
                <a:gd name="connsiteY301" fmla="*/ 496598 h 549978"/>
                <a:gd name="connsiteX302" fmla="*/ 236198 w 1120979"/>
                <a:gd name="connsiteY302" fmla="*/ 498003 h 549978"/>
                <a:gd name="connsiteX303" fmla="*/ 237607 w 1120979"/>
                <a:gd name="connsiteY303" fmla="*/ 499408 h 549978"/>
                <a:gd name="connsiteX304" fmla="*/ 250287 w 1120979"/>
                <a:gd name="connsiteY304" fmla="*/ 496598 h 549978"/>
                <a:gd name="connsiteX305" fmla="*/ 250287 w 1120979"/>
                <a:gd name="connsiteY305" fmla="*/ 498003 h 549978"/>
                <a:gd name="connsiteX306" fmla="*/ 254513 w 1120979"/>
                <a:gd name="connsiteY306" fmla="*/ 495194 h 549978"/>
                <a:gd name="connsiteX307" fmla="*/ 261557 w 1120979"/>
                <a:gd name="connsiteY307" fmla="*/ 495194 h 549978"/>
                <a:gd name="connsiteX308" fmla="*/ 267192 w 1120979"/>
                <a:gd name="connsiteY308" fmla="*/ 492384 h 549978"/>
                <a:gd name="connsiteX309" fmla="*/ 265783 w 1120979"/>
                <a:gd name="connsiteY309" fmla="*/ 493789 h 549978"/>
                <a:gd name="connsiteX310" fmla="*/ 271419 w 1120979"/>
                <a:gd name="connsiteY310" fmla="*/ 492384 h 549978"/>
                <a:gd name="connsiteX311" fmla="*/ 271419 w 1120979"/>
                <a:gd name="connsiteY311" fmla="*/ 493789 h 549978"/>
                <a:gd name="connsiteX312" fmla="*/ 278463 w 1120979"/>
                <a:gd name="connsiteY312" fmla="*/ 488170 h 549978"/>
                <a:gd name="connsiteX313" fmla="*/ 278463 w 1120979"/>
                <a:gd name="connsiteY313" fmla="*/ 490979 h 549978"/>
                <a:gd name="connsiteX314" fmla="*/ 289733 w 1120979"/>
                <a:gd name="connsiteY314" fmla="*/ 488170 h 549978"/>
                <a:gd name="connsiteX315" fmla="*/ 301004 w 1120979"/>
                <a:gd name="connsiteY315" fmla="*/ 483956 h 549978"/>
                <a:gd name="connsiteX316" fmla="*/ 299595 w 1120979"/>
                <a:gd name="connsiteY316" fmla="*/ 485360 h 549978"/>
                <a:gd name="connsiteX317" fmla="*/ 319318 w 1120979"/>
                <a:gd name="connsiteY317" fmla="*/ 481146 h 549978"/>
                <a:gd name="connsiteX318" fmla="*/ 322136 w 1120979"/>
                <a:gd name="connsiteY318" fmla="*/ 483956 h 549978"/>
                <a:gd name="connsiteX319" fmla="*/ 329180 w 1120979"/>
                <a:gd name="connsiteY319" fmla="*/ 476932 h 549978"/>
                <a:gd name="connsiteX320" fmla="*/ 327771 w 1120979"/>
                <a:gd name="connsiteY320" fmla="*/ 478337 h 549978"/>
                <a:gd name="connsiteX321" fmla="*/ 343268 w 1120979"/>
                <a:gd name="connsiteY321" fmla="*/ 475527 h 549978"/>
                <a:gd name="connsiteX322" fmla="*/ 343268 w 1120979"/>
                <a:gd name="connsiteY322" fmla="*/ 476932 h 549978"/>
                <a:gd name="connsiteX323" fmla="*/ 350312 w 1120979"/>
                <a:gd name="connsiteY323" fmla="*/ 475527 h 549978"/>
                <a:gd name="connsiteX324" fmla="*/ 377080 w 1120979"/>
                <a:gd name="connsiteY324" fmla="*/ 472718 h 549978"/>
                <a:gd name="connsiteX325" fmla="*/ 378488 w 1120979"/>
                <a:gd name="connsiteY325" fmla="*/ 469908 h 549978"/>
                <a:gd name="connsiteX326" fmla="*/ 386941 w 1120979"/>
                <a:gd name="connsiteY326" fmla="*/ 469908 h 549978"/>
                <a:gd name="connsiteX327" fmla="*/ 391168 w 1120979"/>
                <a:gd name="connsiteY327" fmla="*/ 468503 h 549978"/>
                <a:gd name="connsiteX328" fmla="*/ 392577 w 1120979"/>
                <a:gd name="connsiteY328" fmla="*/ 467099 h 549978"/>
                <a:gd name="connsiteX329" fmla="*/ 420753 w 1120979"/>
                <a:gd name="connsiteY329" fmla="*/ 464289 h 549978"/>
                <a:gd name="connsiteX330" fmla="*/ 444702 w 1120979"/>
                <a:gd name="connsiteY330" fmla="*/ 457266 h 549978"/>
                <a:gd name="connsiteX331" fmla="*/ 444702 w 1120979"/>
                <a:gd name="connsiteY331" fmla="*/ 458670 h 549978"/>
                <a:gd name="connsiteX332" fmla="*/ 454564 w 1120979"/>
                <a:gd name="connsiteY332" fmla="*/ 460075 h 549978"/>
                <a:gd name="connsiteX333" fmla="*/ 472879 w 1120979"/>
                <a:gd name="connsiteY333" fmla="*/ 454456 h 549978"/>
                <a:gd name="connsiteX334" fmla="*/ 471470 w 1120979"/>
                <a:gd name="connsiteY334" fmla="*/ 455861 h 549978"/>
                <a:gd name="connsiteX335" fmla="*/ 478514 w 1120979"/>
                <a:gd name="connsiteY335" fmla="*/ 454456 h 549978"/>
                <a:gd name="connsiteX336" fmla="*/ 482740 w 1120979"/>
                <a:gd name="connsiteY336" fmla="*/ 453051 h 549978"/>
                <a:gd name="connsiteX337" fmla="*/ 482740 w 1120979"/>
                <a:gd name="connsiteY337" fmla="*/ 454456 h 549978"/>
                <a:gd name="connsiteX338" fmla="*/ 506690 w 1120979"/>
                <a:gd name="connsiteY338" fmla="*/ 448837 h 549978"/>
                <a:gd name="connsiteX339" fmla="*/ 506690 w 1120979"/>
                <a:gd name="connsiteY339" fmla="*/ 450242 h 549978"/>
                <a:gd name="connsiteX340" fmla="*/ 522187 w 1120979"/>
                <a:gd name="connsiteY340" fmla="*/ 446028 h 549978"/>
                <a:gd name="connsiteX341" fmla="*/ 520778 w 1120979"/>
                <a:gd name="connsiteY341" fmla="*/ 447432 h 549978"/>
                <a:gd name="connsiteX342" fmla="*/ 533457 w 1120979"/>
                <a:gd name="connsiteY342" fmla="*/ 446028 h 549978"/>
                <a:gd name="connsiteX343" fmla="*/ 529231 w 1120979"/>
                <a:gd name="connsiteY343" fmla="*/ 444623 h 549978"/>
                <a:gd name="connsiteX344" fmla="*/ 533457 w 1120979"/>
                <a:gd name="connsiteY344" fmla="*/ 443218 h 549978"/>
                <a:gd name="connsiteX345" fmla="*/ 539093 w 1120979"/>
                <a:gd name="connsiteY345" fmla="*/ 444623 h 549978"/>
                <a:gd name="connsiteX346" fmla="*/ 537684 w 1120979"/>
                <a:gd name="connsiteY346" fmla="*/ 447432 h 549978"/>
                <a:gd name="connsiteX347" fmla="*/ 544728 w 1120979"/>
                <a:gd name="connsiteY347" fmla="*/ 447432 h 549978"/>
                <a:gd name="connsiteX348" fmla="*/ 544754 w 1120979"/>
                <a:gd name="connsiteY348" fmla="*/ 447432 h 549978"/>
                <a:gd name="connsiteX349" fmla="*/ 543851 w 1120979"/>
                <a:gd name="connsiteY349" fmla="*/ 446730 h 549978"/>
                <a:gd name="connsiteX350" fmla="*/ 544941 w 1120979"/>
                <a:gd name="connsiteY350" fmla="*/ 444865 h 549978"/>
                <a:gd name="connsiteX351" fmla="*/ 544941 w 1120979"/>
                <a:gd name="connsiteY351" fmla="*/ 447432 h 549978"/>
                <a:gd name="connsiteX352" fmla="*/ 547546 w 1120979"/>
                <a:gd name="connsiteY352" fmla="*/ 447432 h 549978"/>
                <a:gd name="connsiteX353" fmla="*/ 548954 w 1120979"/>
                <a:gd name="connsiteY353" fmla="*/ 443218 h 549978"/>
                <a:gd name="connsiteX354" fmla="*/ 575722 w 1120979"/>
                <a:gd name="connsiteY354" fmla="*/ 440409 h 549978"/>
                <a:gd name="connsiteX355" fmla="*/ 591219 w 1120979"/>
                <a:gd name="connsiteY355" fmla="*/ 443218 h 549978"/>
                <a:gd name="connsiteX356" fmla="*/ 601080 w 1120979"/>
                <a:gd name="connsiteY356" fmla="*/ 439004 h 549978"/>
                <a:gd name="connsiteX357" fmla="*/ 598263 w 1120979"/>
                <a:gd name="connsiteY357" fmla="*/ 439004 h 549978"/>
                <a:gd name="connsiteX358" fmla="*/ 608124 w 1120979"/>
                <a:gd name="connsiteY358" fmla="*/ 437599 h 549978"/>
                <a:gd name="connsiteX359" fmla="*/ 598263 w 1120979"/>
                <a:gd name="connsiteY359" fmla="*/ 441813 h 549978"/>
                <a:gd name="connsiteX360" fmla="*/ 609533 w 1120979"/>
                <a:gd name="connsiteY360" fmla="*/ 437599 h 549978"/>
                <a:gd name="connsiteX361" fmla="*/ 610942 w 1120979"/>
                <a:gd name="connsiteY361" fmla="*/ 440409 h 549978"/>
                <a:gd name="connsiteX362" fmla="*/ 617986 w 1120979"/>
                <a:gd name="connsiteY362" fmla="*/ 439004 h 549978"/>
                <a:gd name="connsiteX363" fmla="*/ 616577 w 1120979"/>
                <a:gd name="connsiteY363" fmla="*/ 437599 h 549978"/>
                <a:gd name="connsiteX364" fmla="*/ 617455 w 1120979"/>
                <a:gd name="connsiteY364" fmla="*/ 437405 h 549978"/>
                <a:gd name="connsiteX365" fmla="*/ 629256 w 1120979"/>
                <a:gd name="connsiteY365" fmla="*/ 434790 h 549978"/>
                <a:gd name="connsiteX366" fmla="*/ 636301 w 1120979"/>
                <a:gd name="connsiteY366" fmla="*/ 434790 h 549978"/>
                <a:gd name="connsiteX367" fmla="*/ 632074 w 1120979"/>
                <a:gd name="connsiteY367" fmla="*/ 434790 h 549978"/>
                <a:gd name="connsiteX368" fmla="*/ 637709 w 1120979"/>
                <a:gd name="connsiteY368" fmla="*/ 437599 h 549978"/>
                <a:gd name="connsiteX369" fmla="*/ 640527 w 1120979"/>
                <a:gd name="connsiteY369" fmla="*/ 434790 h 549978"/>
                <a:gd name="connsiteX370" fmla="*/ 639118 w 1120979"/>
                <a:gd name="connsiteY370" fmla="*/ 436195 h 549978"/>
                <a:gd name="connsiteX371" fmla="*/ 653206 w 1120979"/>
                <a:gd name="connsiteY371" fmla="*/ 431980 h 549978"/>
                <a:gd name="connsiteX372" fmla="*/ 664477 w 1120979"/>
                <a:gd name="connsiteY372" fmla="*/ 429171 h 549978"/>
                <a:gd name="connsiteX373" fmla="*/ 664477 w 1120979"/>
                <a:gd name="connsiteY373" fmla="*/ 430576 h 549978"/>
                <a:gd name="connsiteX374" fmla="*/ 675747 w 1120979"/>
                <a:gd name="connsiteY374" fmla="*/ 430576 h 549978"/>
                <a:gd name="connsiteX375" fmla="*/ 674338 w 1120979"/>
                <a:gd name="connsiteY375" fmla="*/ 431980 h 549978"/>
                <a:gd name="connsiteX376" fmla="*/ 682791 w 1120979"/>
                <a:gd name="connsiteY376" fmla="*/ 429171 h 549978"/>
                <a:gd name="connsiteX377" fmla="*/ 681382 w 1120979"/>
                <a:gd name="connsiteY377" fmla="*/ 429171 h 549978"/>
                <a:gd name="connsiteX378" fmla="*/ 694062 w 1120979"/>
                <a:gd name="connsiteY378" fmla="*/ 427766 h 549978"/>
                <a:gd name="connsiteX379" fmla="*/ 694424 w 1120979"/>
                <a:gd name="connsiteY379" fmla="*/ 427748 h 549978"/>
                <a:gd name="connsiteX380" fmla="*/ 694424 w 1120979"/>
                <a:gd name="connsiteY380" fmla="*/ 426555 h 549978"/>
                <a:gd name="connsiteX381" fmla="*/ 695561 w 1120979"/>
                <a:gd name="connsiteY381" fmla="*/ 427691 h 549978"/>
                <a:gd name="connsiteX382" fmla="*/ 704628 w 1120979"/>
                <a:gd name="connsiteY382" fmla="*/ 427239 h 549978"/>
                <a:gd name="connsiteX383" fmla="*/ 715194 w 1120979"/>
                <a:gd name="connsiteY383" fmla="*/ 427766 h 549978"/>
                <a:gd name="connsiteX384" fmla="*/ 716603 w 1120979"/>
                <a:gd name="connsiteY384" fmla="*/ 424957 h 549978"/>
                <a:gd name="connsiteX385" fmla="*/ 716603 w 1120979"/>
                <a:gd name="connsiteY385" fmla="*/ 426361 h 549978"/>
                <a:gd name="connsiteX386" fmla="*/ 719420 w 1120979"/>
                <a:gd name="connsiteY386" fmla="*/ 423552 h 549978"/>
                <a:gd name="connsiteX387" fmla="*/ 726464 w 1120979"/>
                <a:gd name="connsiteY387" fmla="*/ 423552 h 549978"/>
                <a:gd name="connsiteX388" fmla="*/ 729282 w 1120979"/>
                <a:gd name="connsiteY388" fmla="*/ 422147 h 549978"/>
                <a:gd name="connsiteX389" fmla="*/ 727873 w 1120979"/>
                <a:gd name="connsiteY389" fmla="*/ 424957 h 549978"/>
                <a:gd name="connsiteX390" fmla="*/ 739144 w 1120979"/>
                <a:gd name="connsiteY390" fmla="*/ 420743 h 549978"/>
                <a:gd name="connsiteX391" fmla="*/ 741961 w 1120979"/>
                <a:gd name="connsiteY391" fmla="*/ 422147 h 549978"/>
                <a:gd name="connsiteX392" fmla="*/ 747596 w 1120979"/>
                <a:gd name="connsiteY392" fmla="*/ 419338 h 549978"/>
                <a:gd name="connsiteX393" fmla="*/ 750414 w 1120979"/>
                <a:gd name="connsiteY393" fmla="*/ 420743 h 549978"/>
                <a:gd name="connsiteX394" fmla="*/ 757458 w 1120979"/>
                <a:gd name="connsiteY394" fmla="*/ 419338 h 549978"/>
                <a:gd name="connsiteX395" fmla="*/ 754641 w 1120979"/>
                <a:gd name="connsiteY395" fmla="*/ 419338 h 549978"/>
                <a:gd name="connsiteX396" fmla="*/ 771546 w 1120979"/>
                <a:gd name="connsiteY396" fmla="*/ 416528 h 549978"/>
                <a:gd name="connsiteX397" fmla="*/ 771546 w 1120979"/>
                <a:gd name="connsiteY397" fmla="*/ 420743 h 549978"/>
                <a:gd name="connsiteX398" fmla="*/ 781408 w 1120979"/>
                <a:gd name="connsiteY398" fmla="*/ 419338 h 549978"/>
                <a:gd name="connsiteX399" fmla="*/ 782817 w 1120979"/>
                <a:gd name="connsiteY399" fmla="*/ 417933 h 549978"/>
                <a:gd name="connsiteX400" fmla="*/ 775773 w 1120979"/>
                <a:gd name="connsiteY400" fmla="*/ 417933 h 549978"/>
                <a:gd name="connsiteX401" fmla="*/ 781408 w 1120979"/>
                <a:gd name="connsiteY401" fmla="*/ 416528 h 549978"/>
                <a:gd name="connsiteX402" fmla="*/ 772955 w 1120979"/>
                <a:gd name="connsiteY402" fmla="*/ 417933 h 549978"/>
                <a:gd name="connsiteX403" fmla="*/ 774364 w 1120979"/>
                <a:gd name="connsiteY403" fmla="*/ 415124 h 549978"/>
                <a:gd name="connsiteX404" fmla="*/ 784225 w 1120979"/>
                <a:gd name="connsiteY404" fmla="*/ 415124 h 549978"/>
                <a:gd name="connsiteX405" fmla="*/ 787043 w 1120979"/>
                <a:gd name="connsiteY405" fmla="*/ 416528 h 549978"/>
                <a:gd name="connsiteX406" fmla="*/ 796905 w 1120979"/>
                <a:gd name="connsiteY406" fmla="*/ 416528 h 549978"/>
                <a:gd name="connsiteX407" fmla="*/ 795496 w 1120979"/>
                <a:gd name="connsiteY407" fmla="*/ 417933 h 549978"/>
                <a:gd name="connsiteX408" fmla="*/ 801131 w 1120979"/>
                <a:gd name="connsiteY408" fmla="*/ 415124 h 549978"/>
                <a:gd name="connsiteX409" fmla="*/ 803949 w 1120979"/>
                <a:gd name="connsiteY409" fmla="*/ 415124 h 549978"/>
                <a:gd name="connsiteX410" fmla="*/ 805358 w 1120979"/>
                <a:gd name="connsiteY410" fmla="*/ 412314 h 549978"/>
                <a:gd name="connsiteX411" fmla="*/ 806766 w 1120979"/>
                <a:gd name="connsiteY411" fmla="*/ 413719 h 549978"/>
                <a:gd name="connsiteX412" fmla="*/ 815219 w 1120979"/>
                <a:gd name="connsiteY412" fmla="*/ 410909 h 549978"/>
                <a:gd name="connsiteX413" fmla="*/ 818037 w 1120979"/>
                <a:gd name="connsiteY413" fmla="*/ 410909 h 549978"/>
                <a:gd name="connsiteX414" fmla="*/ 813810 w 1120979"/>
                <a:gd name="connsiteY414" fmla="*/ 413719 h 549978"/>
                <a:gd name="connsiteX415" fmla="*/ 820855 w 1120979"/>
                <a:gd name="connsiteY415" fmla="*/ 413719 h 549978"/>
                <a:gd name="connsiteX416" fmla="*/ 822263 w 1120979"/>
                <a:gd name="connsiteY416" fmla="*/ 409505 h 549978"/>
                <a:gd name="connsiteX417" fmla="*/ 825081 w 1120979"/>
                <a:gd name="connsiteY417" fmla="*/ 410909 h 549978"/>
                <a:gd name="connsiteX418" fmla="*/ 823672 w 1120979"/>
                <a:gd name="connsiteY418" fmla="*/ 409505 h 549978"/>
                <a:gd name="connsiteX419" fmla="*/ 826490 w 1120979"/>
                <a:gd name="connsiteY419" fmla="*/ 408100 h 549978"/>
                <a:gd name="connsiteX420" fmla="*/ 825081 w 1120979"/>
                <a:gd name="connsiteY420" fmla="*/ 409505 h 549978"/>
                <a:gd name="connsiteX421" fmla="*/ 834943 w 1120979"/>
                <a:gd name="connsiteY421" fmla="*/ 409505 h 549978"/>
                <a:gd name="connsiteX422" fmla="*/ 834943 w 1120979"/>
                <a:gd name="connsiteY422" fmla="*/ 412314 h 549978"/>
                <a:gd name="connsiteX423" fmla="*/ 839169 w 1120979"/>
                <a:gd name="connsiteY423" fmla="*/ 413719 h 549978"/>
                <a:gd name="connsiteX424" fmla="*/ 847622 w 1120979"/>
                <a:gd name="connsiteY424" fmla="*/ 410909 h 549978"/>
                <a:gd name="connsiteX425" fmla="*/ 846213 w 1120979"/>
                <a:gd name="connsiteY425" fmla="*/ 409505 h 549978"/>
                <a:gd name="connsiteX426" fmla="*/ 858892 w 1120979"/>
                <a:gd name="connsiteY426" fmla="*/ 409505 h 549978"/>
                <a:gd name="connsiteX427" fmla="*/ 857484 w 1120979"/>
                <a:gd name="connsiteY427" fmla="*/ 408100 h 549978"/>
                <a:gd name="connsiteX428" fmla="*/ 863119 w 1120979"/>
                <a:gd name="connsiteY428" fmla="*/ 409505 h 549978"/>
                <a:gd name="connsiteX429" fmla="*/ 861710 w 1120979"/>
                <a:gd name="connsiteY429" fmla="*/ 409505 h 549978"/>
                <a:gd name="connsiteX430" fmla="*/ 863119 w 1120979"/>
                <a:gd name="connsiteY430" fmla="*/ 412314 h 549978"/>
                <a:gd name="connsiteX431" fmla="*/ 865936 w 1120979"/>
                <a:gd name="connsiteY431" fmla="*/ 409505 h 549978"/>
                <a:gd name="connsiteX432" fmla="*/ 875798 w 1120979"/>
                <a:gd name="connsiteY432" fmla="*/ 406695 h 549978"/>
                <a:gd name="connsiteX433" fmla="*/ 884251 w 1120979"/>
                <a:gd name="connsiteY433" fmla="*/ 408100 h 549978"/>
                <a:gd name="connsiteX434" fmla="*/ 882842 w 1120979"/>
                <a:gd name="connsiteY434" fmla="*/ 406695 h 549978"/>
                <a:gd name="connsiteX435" fmla="*/ 902565 w 1120979"/>
                <a:gd name="connsiteY435" fmla="*/ 403886 h 549978"/>
                <a:gd name="connsiteX436" fmla="*/ 902565 w 1120979"/>
                <a:gd name="connsiteY436" fmla="*/ 406695 h 549978"/>
                <a:gd name="connsiteX437" fmla="*/ 908201 w 1120979"/>
                <a:gd name="connsiteY437" fmla="*/ 405290 h 549978"/>
                <a:gd name="connsiteX438" fmla="*/ 909610 w 1120979"/>
                <a:gd name="connsiteY438" fmla="*/ 405290 h 549978"/>
                <a:gd name="connsiteX439" fmla="*/ 915245 w 1120979"/>
                <a:gd name="connsiteY439" fmla="*/ 405290 h 549978"/>
                <a:gd name="connsiteX440" fmla="*/ 918062 w 1120979"/>
                <a:gd name="connsiteY440" fmla="*/ 405290 h 549978"/>
                <a:gd name="connsiteX441" fmla="*/ 922281 w 1120979"/>
                <a:gd name="connsiteY441" fmla="*/ 405290 h 549978"/>
                <a:gd name="connsiteX442" fmla="*/ 923698 w 1120979"/>
                <a:gd name="connsiteY442" fmla="*/ 405290 h 549978"/>
                <a:gd name="connsiteX443" fmla="*/ 926515 w 1120979"/>
                <a:gd name="connsiteY443" fmla="*/ 406695 h 549978"/>
                <a:gd name="connsiteX444" fmla="*/ 937786 w 1120979"/>
                <a:gd name="connsiteY444" fmla="*/ 403886 h 549978"/>
                <a:gd name="connsiteX445" fmla="*/ 937786 w 1120979"/>
                <a:gd name="connsiteY445" fmla="*/ 405290 h 549978"/>
                <a:gd name="connsiteX446" fmla="*/ 957509 w 1120979"/>
                <a:gd name="connsiteY446" fmla="*/ 402481 h 549978"/>
                <a:gd name="connsiteX447" fmla="*/ 964553 w 1120979"/>
                <a:gd name="connsiteY447" fmla="*/ 399672 h 549978"/>
                <a:gd name="connsiteX448" fmla="*/ 965962 w 1120979"/>
                <a:gd name="connsiteY448" fmla="*/ 401076 h 549978"/>
                <a:gd name="connsiteX449" fmla="*/ 970188 w 1120979"/>
                <a:gd name="connsiteY449" fmla="*/ 399672 h 549978"/>
                <a:gd name="connsiteX450" fmla="*/ 973006 w 1120979"/>
                <a:gd name="connsiteY450" fmla="*/ 401076 h 549978"/>
                <a:gd name="connsiteX451" fmla="*/ 974415 w 1120979"/>
                <a:gd name="connsiteY451" fmla="*/ 399672 h 549978"/>
                <a:gd name="connsiteX452" fmla="*/ 980050 w 1120979"/>
                <a:gd name="connsiteY452" fmla="*/ 401076 h 549978"/>
                <a:gd name="connsiteX453" fmla="*/ 978641 w 1120979"/>
                <a:gd name="connsiteY453" fmla="*/ 401076 h 549978"/>
                <a:gd name="connsiteX454" fmla="*/ 980050 w 1120979"/>
                <a:gd name="connsiteY454" fmla="*/ 402481 h 549978"/>
                <a:gd name="connsiteX455" fmla="*/ 982868 w 1120979"/>
                <a:gd name="connsiteY455" fmla="*/ 402481 h 549978"/>
                <a:gd name="connsiteX456" fmla="*/ 982868 w 1120979"/>
                <a:gd name="connsiteY456" fmla="*/ 401076 h 549978"/>
                <a:gd name="connsiteX457" fmla="*/ 982868 w 1120979"/>
                <a:gd name="connsiteY457" fmla="*/ 399672 h 549978"/>
                <a:gd name="connsiteX458" fmla="*/ 995547 w 1120979"/>
                <a:gd name="connsiteY458" fmla="*/ 398267 h 549978"/>
                <a:gd name="connsiteX459" fmla="*/ 995547 w 1120979"/>
                <a:gd name="connsiteY459" fmla="*/ 399672 h 549978"/>
                <a:gd name="connsiteX460" fmla="*/ 998364 w 1120979"/>
                <a:gd name="connsiteY460" fmla="*/ 398267 h 549978"/>
                <a:gd name="connsiteX461" fmla="*/ 1001182 w 1120979"/>
                <a:gd name="connsiteY461" fmla="*/ 398267 h 549978"/>
                <a:gd name="connsiteX462" fmla="*/ 999773 w 1120979"/>
                <a:gd name="connsiteY462" fmla="*/ 399672 h 549978"/>
                <a:gd name="connsiteX463" fmla="*/ 1008226 w 1120979"/>
                <a:gd name="connsiteY463" fmla="*/ 396862 h 549978"/>
                <a:gd name="connsiteX464" fmla="*/ 1008226 w 1120979"/>
                <a:gd name="connsiteY464" fmla="*/ 398267 h 549978"/>
                <a:gd name="connsiteX465" fmla="*/ 1020905 w 1120979"/>
                <a:gd name="connsiteY465" fmla="*/ 398267 h 549978"/>
                <a:gd name="connsiteX466" fmla="*/ 1030767 w 1120979"/>
                <a:gd name="connsiteY466" fmla="*/ 396862 h 549978"/>
                <a:gd name="connsiteX467" fmla="*/ 1039220 w 1120979"/>
                <a:gd name="connsiteY467" fmla="*/ 395457 h 549978"/>
                <a:gd name="connsiteX468" fmla="*/ 1039220 w 1120979"/>
                <a:gd name="connsiteY468" fmla="*/ 398267 h 549978"/>
                <a:gd name="connsiteX469" fmla="*/ 1046264 w 1120979"/>
                <a:gd name="connsiteY469" fmla="*/ 398267 h 549978"/>
                <a:gd name="connsiteX470" fmla="*/ 1046264 w 1120979"/>
                <a:gd name="connsiteY470" fmla="*/ 395457 h 549978"/>
                <a:gd name="connsiteX471" fmla="*/ 1057534 w 1120979"/>
                <a:gd name="connsiteY471" fmla="*/ 396862 h 549978"/>
                <a:gd name="connsiteX472" fmla="*/ 1057534 w 1120979"/>
                <a:gd name="connsiteY472" fmla="*/ 395457 h 549978"/>
                <a:gd name="connsiteX473" fmla="*/ 1060352 w 1120979"/>
                <a:gd name="connsiteY473" fmla="*/ 396862 h 549978"/>
                <a:gd name="connsiteX474" fmla="*/ 1060352 w 1120979"/>
                <a:gd name="connsiteY474" fmla="*/ 394053 h 549978"/>
                <a:gd name="connsiteX475" fmla="*/ 1056442 w 1120979"/>
                <a:gd name="connsiteY475" fmla="*/ 394004 h 549978"/>
                <a:gd name="connsiteX476" fmla="*/ 1056442 w 1120979"/>
                <a:gd name="connsiteY476" fmla="*/ 395361 h 549978"/>
                <a:gd name="connsiteX477" fmla="*/ 1050564 w 1120979"/>
                <a:gd name="connsiteY477" fmla="*/ 395361 h 549978"/>
                <a:gd name="connsiteX478" fmla="*/ 1056442 w 1120979"/>
                <a:gd name="connsiteY478" fmla="*/ 394004 h 549978"/>
                <a:gd name="connsiteX479" fmla="*/ 1109705 w 1120979"/>
                <a:gd name="connsiteY479" fmla="*/ 394004 h 549978"/>
                <a:gd name="connsiteX480" fmla="*/ 1109705 w 1120979"/>
                <a:gd name="connsiteY480" fmla="*/ 395360 h 549978"/>
                <a:gd name="connsiteX481" fmla="*/ 1111146 w 1120979"/>
                <a:gd name="connsiteY481" fmla="*/ 395360 h 549978"/>
                <a:gd name="connsiteX482" fmla="*/ 1106822 w 1120979"/>
                <a:gd name="connsiteY482" fmla="*/ 398073 h 549978"/>
                <a:gd name="connsiteX483" fmla="*/ 1109705 w 1120979"/>
                <a:gd name="connsiteY483" fmla="*/ 394004 h 549978"/>
                <a:gd name="connsiteX484" fmla="*/ 143327 w 1120979"/>
                <a:gd name="connsiteY484" fmla="*/ 392662 h 549978"/>
                <a:gd name="connsiteX485" fmla="*/ 144732 w 1120979"/>
                <a:gd name="connsiteY485" fmla="*/ 394069 h 549978"/>
                <a:gd name="connsiteX486" fmla="*/ 143327 w 1120979"/>
                <a:gd name="connsiteY486" fmla="*/ 395477 h 549978"/>
                <a:gd name="connsiteX487" fmla="*/ 141921 w 1120979"/>
                <a:gd name="connsiteY487" fmla="*/ 394069 h 549978"/>
                <a:gd name="connsiteX488" fmla="*/ 143327 w 1120979"/>
                <a:gd name="connsiteY488" fmla="*/ 392662 h 549978"/>
                <a:gd name="connsiteX489" fmla="*/ 40744 w 1120979"/>
                <a:gd name="connsiteY489" fmla="*/ 389847 h 549978"/>
                <a:gd name="connsiteX490" fmla="*/ 40744 w 1120979"/>
                <a:gd name="connsiteY490" fmla="*/ 391254 h 549978"/>
                <a:gd name="connsiteX491" fmla="*/ 42150 w 1120979"/>
                <a:gd name="connsiteY491" fmla="*/ 391254 h 549978"/>
                <a:gd name="connsiteX492" fmla="*/ 40744 w 1120979"/>
                <a:gd name="connsiteY492" fmla="*/ 389847 h 549978"/>
                <a:gd name="connsiteX493" fmla="*/ 81496 w 1120979"/>
                <a:gd name="connsiteY493" fmla="*/ 385624 h 549978"/>
                <a:gd name="connsiteX494" fmla="*/ 81496 w 1120979"/>
                <a:gd name="connsiteY494" fmla="*/ 387032 h 549978"/>
                <a:gd name="connsiteX495" fmla="*/ 82902 w 1120979"/>
                <a:gd name="connsiteY495" fmla="*/ 387032 h 549978"/>
                <a:gd name="connsiteX496" fmla="*/ 82902 w 1120979"/>
                <a:gd name="connsiteY496" fmla="*/ 385624 h 549978"/>
                <a:gd name="connsiteX497" fmla="*/ 81496 w 1120979"/>
                <a:gd name="connsiteY497" fmla="*/ 385624 h 549978"/>
                <a:gd name="connsiteX498" fmla="*/ 123653 w 1120979"/>
                <a:gd name="connsiteY498" fmla="*/ 382809 h 549978"/>
                <a:gd name="connsiteX499" fmla="*/ 123653 w 1120979"/>
                <a:gd name="connsiteY499" fmla="*/ 384217 h 549978"/>
                <a:gd name="connsiteX500" fmla="*/ 125059 w 1120979"/>
                <a:gd name="connsiteY500" fmla="*/ 384217 h 549978"/>
                <a:gd name="connsiteX501" fmla="*/ 125059 w 1120979"/>
                <a:gd name="connsiteY501" fmla="*/ 382809 h 549978"/>
                <a:gd name="connsiteX502" fmla="*/ 123653 w 1120979"/>
                <a:gd name="connsiteY502" fmla="*/ 382809 h 549978"/>
                <a:gd name="connsiteX503" fmla="*/ 177003 w 1120979"/>
                <a:gd name="connsiteY503" fmla="*/ 381593 h 549978"/>
                <a:gd name="connsiteX504" fmla="*/ 177003 w 1120979"/>
                <a:gd name="connsiteY504" fmla="*/ 383000 h 549978"/>
                <a:gd name="connsiteX505" fmla="*/ 178416 w 1120979"/>
                <a:gd name="connsiteY505" fmla="*/ 383000 h 549978"/>
                <a:gd name="connsiteX506" fmla="*/ 177003 w 1120979"/>
                <a:gd name="connsiteY506" fmla="*/ 381593 h 549978"/>
                <a:gd name="connsiteX507" fmla="*/ 139111 w 1120979"/>
                <a:gd name="connsiteY507" fmla="*/ 381402 h 549978"/>
                <a:gd name="connsiteX508" fmla="*/ 137706 w 1120979"/>
                <a:gd name="connsiteY508" fmla="*/ 382809 h 549978"/>
                <a:gd name="connsiteX509" fmla="*/ 139111 w 1120979"/>
                <a:gd name="connsiteY509" fmla="*/ 382809 h 549978"/>
                <a:gd name="connsiteX510" fmla="*/ 139111 w 1120979"/>
                <a:gd name="connsiteY510" fmla="*/ 381402 h 549978"/>
                <a:gd name="connsiteX511" fmla="*/ 134895 w 1120979"/>
                <a:gd name="connsiteY511" fmla="*/ 381402 h 549978"/>
                <a:gd name="connsiteX512" fmla="*/ 136301 w 1120979"/>
                <a:gd name="connsiteY512" fmla="*/ 382809 h 549978"/>
                <a:gd name="connsiteX513" fmla="*/ 136301 w 1120979"/>
                <a:gd name="connsiteY513" fmla="*/ 381402 h 549978"/>
                <a:gd name="connsiteX514" fmla="*/ 134895 w 1120979"/>
                <a:gd name="connsiteY514" fmla="*/ 381402 h 549978"/>
                <a:gd name="connsiteX515" fmla="*/ 127869 w 1120979"/>
                <a:gd name="connsiteY515" fmla="*/ 372957 h 549978"/>
                <a:gd name="connsiteX516" fmla="*/ 129274 w 1120979"/>
                <a:gd name="connsiteY516" fmla="*/ 372957 h 549978"/>
                <a:gd name="connsiteX517" fmla="*/ 129274 w 1120979"/>
                <a:gd name="connsiteY517" fmla="*/ 374364 h 549978"/>
                <a:gd name="connsiteX518" fmla="*/ 127869 w 1120979"/>
                <a:gd name="connsiteY518" fmla="*/ 372957 h 549978"/>
                <a:gd name="connsiteX519" fmla="*/ 227883 w 1120979"/>
                <a:gd name="connsiteY519" fmla="*/ 367517 h 549978"/>
                <a:gd name="connsiteX520" fmla="*/ 229296 w 1120979"/>
                <a:gd name="connsiteY520" fmla="*/ 368924 h 549978"/>
                <a:gd name="connsiteX521" fmla="*/ 229296 w 1120979"/>
                <a:gd name="connsiteY521" fmla="*/ 367517 h 549978"/>
                <a:gd name="connsiteX522" fmla="*/ 143327 w 1120979"/>
                <a:gd name="connsiteY522" fmla="*/ 367327 h 549978"/>
                <a:gd name="connsiteX523" fmla="*/ 144732 w 1120979"/>
                <a:gd name="connsiteY523" fmla="*/ 367327 h 549978"/>
                <a:gd name="connsiteX524" fmla="*/ 147542 w 1120979"/>
                <a:gd name="connsiteY524" fmla="*/ 367327 h 549978"/>
                <a:gd name="connsiteX525" fmla="*/ 148948 w 1120979"/>
                <a:gd name="connsiteY525" fmla="*/ 367327 h 549978"/>
                <a:gd name="connsiteX526" fmla="*/ 148948 w 1120979"/>
                <a:gd name="connsiteY526" fmla="*/ 370142 h 549978"/>
                <a:gd name="connsiteX527" fmla="*/ 147542 w 1120979"/>
                <a:gd name="connsiteY527" fmla="*/ 370142 h 549978"/>
                <a:gd name="connsiteX528" fmla="*/ 146137 w 1120979"/>
                <a:gd name="connsiteY528" fmla="*/ 371549 h 549978"/>
                <a:gd name="connsiteX529" fmla="*/ 147542 w 1120979"/>
                <a:gd name="connsiteY529" fmla="*/ 371549 h 549978"/>
                <a:gd name="connsiteX530" fmla="*/ 148948 w 1120979"/>
                <a:gd name="connsiteY530" fmla="*/ 372957 h 549978"/>
                <a:gd name="connsiteX531" fmla="*/ 151758 w 1120979"/>
                <a:gd name="connsiteY531" fmla="*/ 374364 h 549978"/>
                <a:gd name="connsiteX532" fmla="*/ 150353 w 1120979"/>
                <a:gd name="connsiteY532" fmla="*/ 375772 h 549978"/>
                <a:gd name="connsiteX533" fmla="*/ 150353 w 1120979"/>
                <a:gd name="connsiteY533" fmla="*/ 377179 h 549978"/>
                <a:gd name="connsiteX534" fmla="*/ 148948 w 1120979"/>
                <a:gd name="connsiteY534" fmla="*/ 378587 h 549978"/>
                <a:gd name="connsiteX535" fmla="*/ 147542 w 1120979"/>
                <a:gd name="connsiteY535" fmla="*/ 378587 h 549978"/>
                <a:gd name="connsiteX536" fmla="*/ 146137 w 1120979"/>
                <a:gd name="connsiteY536" fmla="*/ 378587 h 549978"/>
                <a:gd name="connsiteX537" fmla="*/ 144732 w 1120979"/>
                <a:gd name="connsiteY537" fmla="*/ 372957 h 549978"/>
                <a:gd name="connsiteX538" fmla="*/ 143327 w 1120979"/>
                <a:gd name="connsiteY538" fmla="*/ 371549 h 549978"/>
                <a:gd name="connsiteX539" fmla="*/ 143327 w 1120979"/>
                <a:gd name="connsiteY539" fmla="*/ 370142 h 549978"/>
                <a:gd name="connsiteX540" fmla="*/ 143327 w 1120979"/>
                <a:gd name="connsiteY540" fmla="*/ 367327 h 549978"/>
                <a:gd name="connsiteX541" fmla="*/ 237776 w 1120979"/>
                <a:gd name="connsiteY541" fmla="*/ 364701 h 549978"/>
                <a:gd name="connsiteX542" fmla="*/ 237776 w 1120979"/>
                <a:gd name="connsiteY542" fmla="*/ 366109 h 549978"/>
                <a:gd name="connsiteX543" fmla="*/ 239190 w 1120979"/>
                <a:gd name="connsiteY543" fmla="*/ 366109 h 549978"/>
                <a:gd name="connsiteX544" fmla="*/ 237776 w 1120979"/>
                <a:gd name="connsiteY544" fmla="*/ 364701 h 549978"/>
                <a:gd name="connsiteX545" fmla="*/ 361954 w 1120979"/>
                <a:gd name="connsiteY545" fmla="*/ 364644 h 549978"/>
                <a:gd name="connsiteX546" fmla="*/ 364770 w 1120979"/>
                <a:gd name="connsiteY546" fmla="*/ 366050 h 549978"/>
                <a:gd name="connsiteX547" fmla="*/ 363362 w 1120979"/>
                <a:gd name="connsiteY547" fmla="*/ 364644 h 549978"/>
                <a:gd name="connsiteX548" fmla="*/ 359138 w 1120979"/>
                <a:gd name="connsiteY548" fmla="*/ 364644 h 549978"/>
                <a:gd name="connsiteX549" fmla="*/ 360546 w 1120979"/>
                <a:gd name="connsiteY549" fmla="*/ 366050 h 549978"/>
                <a:gd name="connsiteX550" fmla="*/ 360546 w 1120979"/>
                <a:gd name="connsiteY550" fmla="*/ 364644 h 549978"/>
                <a:gd name="connsiteX551" fmla="*/ 359138 w 1120979"/>
                <a:gd name="connsiteY551" fmla="*/ 364644 h 549978"/>
                <a:gd name="connsiteX552" fmla="*/ 150353 w 1120979"/>
                <a:gd name="connsiteY552" fmla="*/ 363105 h 549978"/>
                <a:gd name="connsiteX553" fmla="*/ 155974 w 1120979"/>
                <a:gd name="connsiteY553" fmla="*/ 363105 h 549978"/>
                <a:gd name="connsiteX554" fmla="*/ 155974 w 1120979"/>
                <a:gd name="connsiteY554" fmla="*/ 364512 h 549978"/>
                <a:gd name="connsiteX555" fmla="*/ 154569 w 1120979"/>
                <a:gd name="connsiteY555" fmla="*/ 365919 h 549978"/>
                <a:gd name="connsiteX556" fmla="*/ 154569 w 1120979"/>
                <a:gd name="connsiteY556" fmla="*/ 367327 h 549978"/>
                <a:gd name="connsiteX557" fmla="*/ 154569 w 1120979"/>
                <a:gd name="connsiteY557" fmla="*/ 368734 h 549978"/>
                <a:gd name="connsiteX558" fmla="*/ 155974 w 1120979"/>
                <a:gd name="connsiteY558" fmla="*/ 370142 h 549978"/>
                <a:gd name="connsiteX559" fmla="*/ 155974 w 1120979"/>
                <a:gd name="connsiteY559" fmla="*/ 371549 h 549978"/>
                <a:gd name="connsiteX560" fmla="*/ 154569 w 1120979"/>
                <a:gd name="connsiteY560" fmla="*/ 372957 h 549978"/>
                <a:gd name="connsiteX561" fmla="*/ 153163 w 1120979"/>
                <a:gd name="connsiteY561" fmla="*/ 374364 h 549978"/>
                <a:gd name="connsiteX562" fmla="*/ 153163 w 1120979"/>
                <a:gd name="connsiteY562" fmla="*/ 372957 h 549978"/>
                <a:gd name="connsiteX563" fmla="*/ 151758 w 1120979"/>
                <a:gd name="connsiteY563" fmla="*/ 370142 h 549978"/>
                <a:gd name="connsiteX564" fmla="*/ 150353 w 1120979"/>
                <a:gd name="connsiteY564" fmla="*/ 367327 h 549978"/>
                <a:gd name="connsiteX565" fmla="*/ 150353 w 1120979"/>
                <a:gd name="connsiteY565" fmla="*/ 364512 h 549978"/>
                <a:gd name="connsiteX566" fmla="*/ 150353 w 1120979"/>
                <a:gd name="connsiteY566" fmla="*/ 363105 h 549978"/>
                <a:gd name="connsiteX567" fmla="*/ 288656 w 1120979"/>
                <a:gd name="connsiteY567" fmla="*/ 361886 h 549978"/>
                <a:gd name="connsiteX568" fmla="*/ 288656 w 1120979"/>
                <a:gd name="connsiteY568" fmla="*/ 364701 h 549978"/>
                <a:gd name="connsiteX569" fmla="*/ 288656 w 1120979"/>
                <a:gd name="connsiteY569" fmla="*/ 367517 h 549978"/>
                <a:gd name="connsiteX570" fmla="*/ 290070 w 1120979"/>
                <a:gd name="connsiteY570" fmla="*/ 370332 h 549978"/>
                <a:gd name="connsiteX571" fmla="*/ 294310 w 1120979"/>
                <a:gd name="connsiteY571" fmla="*/ 370332 h 549978"/>
                <a:gd name="connsiteX572" fmla="*/ 295723 w 1120979"/>
                <a:gd name="connsiteY572" fmla="*/ 370332 h 549978"/>
                <a:gd name="connsiteX573" fmla="*/ 295723 w 1120979"/>
                <a:gd name="connsiteY573" fmla="*/ 367517 h 549978"/>
                <a:gd name="connsiteX574" fmla="*/ 295723 w 1120979"/>
                <a:gd name="connsiteY574" fmla="*/ 364701 h 549978"/>
                <a:gd name="connsiteX575" fmla="*/ 292896 w 1120979"/>
                <a:gd name="connsiteY575" fmla="*/ 364701 h 549978"/>
                <a:gd name="connsiteX576" fmla="*/ 291483 w 1120979"/>
                <a:gd name="connsiteY576" fmla="*/ 363294 h 549978"/>
                <a:gd name="connsiteX577" fmla="*/ 288656 w 1120979"/>
                <a:gd name="connsiteY577" fmla="*/ 361886 h 549978"/>
                <a:gd name="connsiteX578" fmla="*/ 401375 w 1120979"/>
                <a:gd name="connsiteY578" fmla="*/ 360426 h 549978"/>
                <a:gd name="connsiteX579" fmla="*/ 401375 w 1120979"/>
                <a:gd name="connsiteY579" fmla="*/ 363238 h 549978"/>
                <a:gd name="connsiteX580" fmla="*/ 402783 w 1120979"/>
                <a:gd name="connsiteY580" fmla="*/ 361832 h 549978"/>
                <a:gd name="connsiteX581" fmla="*/ 402783 w 1120979"/>
                <a:gd name="connsiteY581" fmla="*/ 360426 h 549978"/>
                <a:gd name="connsiteX582" fmla="*/ 401375 w 1120979"/>
                <a:gd name="connsiteY582" fmla="*/ 360426 h 549978"/>
                <a:gd name="connsiteX583" fmla="*/ 363362 w 1120979"/>
                <a:gd name="connsiteY583" fmla="*/ 359020 h 549978"/>
                <a:gd name="connsiteX584" fmla="*/ 364770 w 1120979"/>
                <a:gd name="connsiteY584" fmla="*/ 360426 h 549978"/>
                <a:gd name="connsiteX585" fmla="*/ 366178 w 1120979"/>
                <a:gd name="connsiteY585" fmla="*/ 360426 h 549978"/>
                <a:gd name="connsiteX586" fmla="*/ 364770 w 1120979"/>
                <a:gd name="connsiteY586" fmla="*/ 359020 h 549978"/>
                <a:gd name="connsiteX587" fmla="*/ 363362 w 1120979"/>
                <a:gd name="connsiteY587" fmla="*/ 359020 h 549978"/>
                <a:gd name="connsiteX588" fmla="*/ 168523 w 1120979"/>
                <a:gd name="connsiteY588" fmla="*/ 356256 h 549978"/>
                <a:gd name="connsiteX589" fmla="*/ 167110 w 1120979"/>
                <a:gd name="connsiteY589" fmla="*/ 357664 h 549978"/>
                <a:gd name="connsiteX590" fmla="*/ 168523 w 1120979"/>
                <a:gd name="connsiteY590" fmla="*/ 357664 h 549978"/>
                <a:gd name="connsiteX591" fmla="*/ 168523 w 1120979"/>
                <a:gd name="connsiteY591" fmla="*/ 356256 h 549978"/>
                <a:gd name="connsiteX592" fmla="*/ 397151 w 1120979"/>
                <a:gd name="connsiteY592" fmla="*/ 354801 h 549978"/>
                <a:gd name="connsiteX593" fmla="*/ 398559 w 1120979"/>
                <a:gd name="connsiteY593" fmla="*/ 357613 h 549978"/>
                <a:gd name="connsiteX594" fmla="*/ 399967 w 1120979"/>
                <a:gd name="connsiteY594" fmla="*/ 356207 h 549978"/>
                <a:gd name="connsiteX595" fmla="*/ 398559 w 1120979"/>
                <a:gd name="connsiteY595" fmla="*/ 356207 h 549978"/>
                <a:gd name="connsiteX596" fmla="*/ 398559 w 1120979"/>
                <a:gd name="connsiteY596" fmla="*/ 354801 h 549978"/>
                <a:gd name="connsiteX597" fmla="*/ 397151 w 1120979"/>
                <a:gd name="connsiteY597" fmla="*/ 354801 h 549978"/>
                <a:gd name="connsiteX598" fmla="*/ 361954 w 1120979"/>
                <a:gd name="connsiteY598" fmla="*/ 353395 h 549978"/>
                <a:gd name="connsiteX599" fmla="*/ 363362 w 1120979"/>
                <a:gd name="connsiteY599" fmla="*/ 356207 h 549978"/>
                <a:gd name="connsiteX600" fmla="*/ 366178 w 1120979"/>
                <a:gd name="connsiteY600" fmla="*/ 354801 h 549978"/>
                <a:gd name="connsiteX601" fmla="*/ 364770 w 1120979"/>
                <a:gd name="connsiteY601" fmla="*/ 353395 h 549978"/>
                <a:gd name="connsiteX602" fmla="*/ 363362 w 1120979"/>
                <a:gd name="connsiteY602" fmla="*/ 353395 h 549978"/>
                <a:gd name="connsiteX603" fmla="*/ 361954 w 1120979"/>
                <a:gd name="connsiteY603" fmla="*/ 353395 h 549978"/>
                <a:gd name="connsiteX604" fmla="*/ 390112 w 1120979"/>
                <a:gd name="connsiteY604" fmla="*/ 351989 h 549978"/>
                <a:gd name="connsiteX605" fmla="*/ 391520 w 1120979"/>
                <a:gd name="connsiteY605" fmla="*/ 353395 h 549978"/>
                <a:gd name="connsiteX606" fmla="*/ 391520 w 1120979"/>
                <a:gd name="connsiteY606" fmla="*/ 351989 h 549978"/>
                <a:gd name="connsiteX607" fmla="*/ 390112 w 1120979"/>
                <a:gd name="connsiteY607" fmla="*/ 351989 h 549978"/>
                <a:gd name="connsiteX608" fmla="*/ 404191 w 1120979"/>
                <a:gd name="connsiteY608" fmla="*/ 349176 h 549978"/>
                <a:gd name="connsiteX609" fmla="*/ 402783 w 1120979"/>
                <a:gd name="connsiteY609" fmla="*/ 350583 h 549978"/>
                <a:gd name="connsiteX610" fmla="*/ 402783 w 1120979"/>
                <a:gd name="connsiteY610" fmla="*/ 351989 h 549978"/>
                <a:gd name="connsiteX611" fmla="*/ 402783 w 1120979"/>
                <a:gd name="connsiteY611" fmla="*/ 353395 h 549978"/>
                <a:gd name="connsiteX612" fmla="*/ 402783 w 1120979"/>
                <a:gd name="connsiteY612" fmla="*/ 354801 h 549978"/>
                <a:gd name="connsiteX613" fmla="*/ 404191 w 1120979"/>
                <a:gd name="connsiteY613" fmla="*/ 357613 h 549978"/>
                <a:gd name="connsiteX614" fmla="*/ 405599 w 1120979"/>
                <a:gd name="connsiteY614" fmla="*/ 359020 h 549978"/>
                <a:gd name="connsiteX615" fmla="*/ 407007 w 1120979"/>
                <a:gd name="connsiteY615" fmla="*/ 360426 h 549978"/>
                <a:gd name="connsiteX616" fmla="*/ 407007 w 1120979"/>
                <a:gd name="connsiteY616" fmla="*/ 357613 h 549978"/>
                <a:gd name="connsiteX617" fmla="*/ 407007 w 1120979"/>
                <a:gd name="connsiteY617" fmla="*/ 354801 h 549978"/>
                <a:gd name="connsiteX618" fmla="*/ 405599 w 1120979"/>
                <a:gd name="connsiteY618" fmla="*/ 351989 h 549978"/>
                <a:gd name="connsiteX619" fmla="*/ 404191 w 1120979"/>
                <a:gd name="connsiteY619" fmla="*/ 349176 h 549978"/>
                <a:gd name="connsiteX620" fmla="*/ 384480 w 1120979"/>
                <a:gd name="connsiteY620" fmla="*/ 349176 h 549978"/>
                <a:gd name="connsiteX621" fmla="*/ 383073 w 1120979"/>
                <a:gd name="connsiteY621" fmla="*/ 353395 h 549978"/>
                <a:gd name="connsiteX622" fmla="*/ 385888 w 1120979"/>
                <a:gd name="connsiteY622" fmla="*/ 351989 h 549978"/>
                <a:gd name="connsiteX623" fmla="*/ 388704 w 1120979"/>
                <a:gd name="connsiteY623" fmla="*/ 350583 h 549978"/>
                <a:gd name="connsiteX624" fmla="*/ 388704 w 1120979"/>
                <a:gd name="connsiteY624" fmla="*/ 349176 h 549978"/>
                <a:gd name="connsiteX625" fmla="*/ 384480 w 1120979"/>
                <a:gd name="connsiteY625" fmla="*/ 349176 h 549978"/>
                <a:gd name="connsiteX626" fmla="*/ 267456 w 1120979"/>
                <a:gd name="connsiteY626" fmla="*/ 347810 h 549978"/>
                <a:gd name="connsiteX627" fmla="*/ 267456 w 1120979"/>
                <a:gd name="connsiteY627" fmla="*/ 349218 h 549978"/>
                <a:gd name="connsiteX628" fmla="*/ 267456 w 1120979"/>
                <a:gd name="connsiteY628" fmla="*/ 350626 h 549978"/>
                <a:gd name="connsiteX629" fmla="*/ 268870 w 1120979"/>
                <a:gd name="connsiteY629" fmla="*/ 349218 h 549978"/>
                <a:gd name="connsiteX630" fmla="*/ 267456 w 1120979"/>
                <a:gd name="connsiteY630" fmla="*/ 347810 h 549978"/>
                <a:gd name="connsiteX631" fmla="*/ 428125 w 1120979"/>
                <a:gd name="connsiteY631" fmla="*/ 347770 h 549978"/>
                <a:gd name="connsiteX632" fmla="*/ 426717 w 1120979"/>
                <a:gd name="connsiteY632" fmla="*/ 349176 h 549978"/>
                <a:gd name="connsiteX633" fmla="*/ 428125 w 1120979"/>
                <a:gd name="connsiteY633" fmla="*/ 349176 h 549978"/>
                <a:gd name="connsiteX634" fmla="*/ 428125 w 1120979"/>
                <a:gd name="connsiteY634" fmla="*/ 347770 h 549978"/>
                <a:gd name="connsiteX635" fmla="*/ 409823 w 1120979"/>
                <a:gd name="connsiteY635" fmla="*/ 347770 h 549978"/>
                <a:gd name="connsiteX636" fmla="*/ 408415 w 1120979"/>
                <a:gd name="connsiteY636" fmla="*/ 349176 h 549978"/>
                <a:gd name="connsiteX637" fmla="*/ 409823 w 1120979"/>
                <a:gd name="connsiteY637" fmla="*/ 349176 h 549978"/>
                <a:gd name="connsiteX638" fmla="*/ 409823 w 1120979"/>
                <a:gd name="connsiteY638" fmla="*/ 347770 h 549978"/>
                <a:gd name="connsiteX639" fmla="*/ 376033 w 1120979"/>
                <a:gd name="connsiteY639" fmla="*/ 346364 h 549978"/>
                <a:gd name="connsiteX640" fmla="*/ 376033 w 1120979"/>
                <a:gd name="connsiteY640" fmla="*/ 347770 h 549978"/>
                <a:gd name="connsiteX641" fmla="*/ 377441 w 1120979"/>
                <a:gd name="connsiteY641" fmla="*/ 347770 h 549978"/>
                <a:gd name="connsiteX642" fmla="*/ 376033 w 1120979"/>
                <a:gd name="connsiteY642" fmla="*/ 346364 h 549978"/>
                <a:gd name="connsiteX643" fmla="*/ 323941 w 1120979"/>
                <a:gd name="connsiteY643" fmla="*/ 346364 h 549978"/>
                <a:gd name="connsiteX644" fmla="*/ 322533 w 1120979"/>
                <a:gd name="connsiteY644" fmla="*/ 347770 h 549978"/>
                <a:gd name="connsiteX645" fmla="*/ 322533 w 1120979"/>
                <a:gd name="connsiteY645" fmla="*/ 349176 h 549978"/>
                <a:gd name="connsiteX646" fmla="*/ 322533 w 1120979"/>
                <a:gd name="connsiteY646" fmla="*/ 350583 h 549978"/>
                <a:gd name="connsiteX647" fmla="*/ 323941 w 1120979"/>
                <a:gd name="connsiteY647" fmla="*/ 349176 h 549978"/>
                <a:gd name="connsiteX648" fmla="*/ 323941 w 1120979"/>
                <a:gd name="connsiteY648" fmla="*/ 346364 h 549978"/>
                <a:gd name="connsiteX649" fmla="*/ 243430 w 1120979"/>
                <a:gd name="connsiteY649" fmla="*/ 344995 h 549978"/>
                <a:gd name="connsiteX650" fmla="*/ 243430 w 1120979"/>
                <a:gd name="connsiteY650" fmla="*/ 346403 h 549978"/>
                <a:gd name="connsiteX651" fmla="*/ 244843 w 1120979"/>
                <a:gd name="connsiteY651" fmla="*/ 346403 h 549978"/>
                <a:gd name="connsiteX652" fmla="*/ 243430 w 1120979"/>
                <a:gd name="connsiteY652" fmla="*/ 344995 h 549978"/>
                <a:gd name="connsiteX653" fmla="*/ 92738 w 1120979"/>
                <a:gd name="connsiteY653" fmla="*/ 344807 h 549978"/>
                <a:gd name="connsiteX654" fmla="*/ 94143 w 1120979"/>
                <a:gd name="connsiteY654" fmla="*/ 346215 h 549978"/>
                <a:gd name="connsiteX655" fmla="*/ 92738 w 1120979"/>
                <a:gd name="connsiteY655" fmla="*/ 347622 h 549978"/>
                <a:gd name="connsiteX656" fmla="*/ 91333 w 1120979"/>
                <a:gd name="connsiteY656" fmla="*/ 346215 h 549978"/>
                <a:gd name="connsiteX657" fmla="*/ 92738 w 1120979"/>
                <a:gd name="connsiteY657" fmla="*/ 344807 h 549978"/>
                <a:gd name="connsiteX658" fmla="*/ 77281 w 1120979"/>
                <a:gd name="connsiteY658" fmla="*/ 344807 h 549978"/>
                <a:gd name="connsiteX659" fmla="*/ 77281 w 1120979"/>
                <a:gd name="connsiteY659" fmla="*/ 346215 h 549978"/>
                <a:gd name="connsiteX660" fmla="*/ 78686 w 1120979"/>
                <a:gd name="connsiteY660" fmla="*/ 346215 h 549978"/>
                <a:gd name="connsiteX661" fmla="*/ 78686 w 1120979"/>
                <a:gd name="connsiteY661" fmla="*/ 344807 h 549978"/>
                <a:gd name="connsiteX662" fmla="*/ 77281 w 1120979"/>
                <a:gd name="connsiteY662" fmla="*/ 344807 h 549978"/>
                <a:gd name="connsiteX663" fmla="*/ 429533 w 1120979"/>
                <a:gd name="connsiteY663" fmla="*/ 342146 h 549978"/>
                <a:gd name="connsiteX664" fmla="*/ 430941 w 1120979"/>
                <a:gd name="connsiteY664" fmla="*/ 343552 h 549978"/>
                <a:gd name="connsiteX665" fmla="*/ 430941 w 1120979"/>
                <a:gd name="connsiteY665" fmla="*/ 344958 h 549978"/>
                <a:gd name="connsiteX666" fmla="*/ 432349 w 1120979"/>
                <a:gd name="connsiteY666" fmla="*/ 343552 h 549978"/>
                <a:gd name="connsiteX667" fmla="*/ 432349 w 1120979"/>
                <a:gd name="connsiteY667" fmla="*/ 342146 h 549978"/>
                <a:gd name="connsiteX668" fmla="*/ 408415 w 1120979"/>
                <a:gd name="connsiteY668" fmla="*/ 340739 h 549978"/>
                <a:gd name="connsiteX669" fmla="*/ 408415 w 1120979"/>
                <a:gd name="connsiteY669" fmla="*/ 342146 h 549978"/>
                <a:gd name="connsiteX670" fmla="*/ 409823 w 1120979"/>
                <a:gd name="connsiteY670" fmla="*/ 342146 h 549978"/>
                <a:gd name="connsiteX671" fmla="*/ 391520 w 1120979"/>
                <a:gd name="connsiteY671" fmla="*/ 340739 h 549978"/>
                <a:gd name="connsiteX672" fmla="*/ 391520 w 1120979"/>
                <a:gd name="connsiteY672" fmla="*/ 342146 h 549978"/>
                <a:gd name="connsiteX673" fmla="*/ 392928 w 1120979"/>
                <a:gd name="connsiteY673" fmla="*/ 340739 h 549978"/>
                <a:gd name="connsiteX674" fmla="*/ 391520 w 1120979"/>
                <a:gd name="connsiteY674" fmla="*/ 340739 h 549978"/>
                <a:gd name="connsiteX675" fmla="*/ 376033 w 1120979"/>
                <a:gd name="connsiteY675" fmla="*/ 339333 h 549978"/>
                <a:gd name="connsiteX676" fmla="*/ 374625 w 1120979"/>
                <a:gd name="connsiteY676" fmla="*/ 340739 h 549978"/>
                <a:gd name="connsiteX677" fmla="*/ 376033 w 1120979"/>
                <a:gd name="connsiteY677" fmla="*/ 340739 h 549978"/>
                <a:gd name="connsiteX678" fmla="*/ 376033 w 1120979"/>
                <a:gd name="connsiteY678" fmla="*/ 339333 h 549978"/>
                <a:gd name="connsiteX679" fmla="*/ 339428 w 1120979"/>
                <a:gd name="connsiteY679" fmla="*/ 339333 h 549978"/>
                <a:gd name="connsiteX680" fmla="*/ 338020 w 1120979"/>
                <a:gd name="connsiteY680" fmla="*/ 340739 h 549978"/>
                <a:gd name="connsiteX681" fmla="*/ 340836 w 1120979"/>
                <a:gd name="connsiteY681" fmla="*/ 340739 h 549978"/>
                <a:gd name="connsiteX682" fmla="*/ 342243 w 1120979"/>
                <a:gd name="connsiteY682" fmla="*/ 339333 h 549978"/>
                <a:gd name="connsiteX683" fmla="*/ 340836 w 1120979"/>
                <a:gd name="connsiteY683" fmla="*/ 339333 h 549978"/>
                <a:gd name="connsiteX684" fmla="*/ 339428 w 1120979"/>
                <a:gd name="connsiteY684" fmla="*/ 339333 h 549978"/>
                <a:gd name="connsiteX685" fmla="*/ 515550 w 1120979"/>
                <a:gd name="connsiteY685" fmla="*/ 339317 h 549978"/>
                <a:gd name="connsiteX686" fmla="*/ 515550 w 1120979"/>
                <a:gd name="connsiteY686" fmla="*/ 340728 h 549978"/>
                <a:gd name="connsiteX687" fmla="*/ 514141 w 1120979"/>
                <a:gd name="connsiteY687" fmla="*/ 340728 h 549978"/>
                <a:gd name="connsiteX688" fmla="*/ 514141 w 1120979"/>
                <a:gd name="connsiteY688" fmla="*/ 342139 h 549978"/>
                <a:gd name="connsiteX689" fmla="*/ 512733 w 1120979"/>
                <a:gd name="connsiteY689" fmla="*/ 343549 h 549978"/>
                <a:gd name="connsiteX690" fmla="*/ 511324 w 1120979"/>
                <a:gd name="connsiteY690" fmla="*/ 343549 h 549978"/>
                <a:gd name="connsiteX691" fmla="*/ 512733 w 1120979"/>
                <a:gd name="connsiteY691" fmla="*/ 347781 h 549978"/>
                <a:gd name="connsiteX692" fmla="*/ 515550 w 1120979"/>
                <a:gd name="connsiteY692" fmla="*/ 346370 h 549978"/>
                <a:gd name="connsiteX693" fmla="*/ 518366 w 1120979"/>
                <a:gd name="connsiteY693" fmla="*/ 344960 h 549978"/>
                <a:gd name="connsiteX694" fmla="*/ 516958 w 1120979"/>
                <a:gd name="connsiteY694" fmla="*/ 342139 h 549978"/>
                <a:gd name="connsiteX695" fmla="*/ 516958 w 1120979"/>
                <a:gd name="connsiteY695" fmla="*/ 340728 h 549978"/>
                <a:gd name="connsiteX696" fmla="*/ 515550 w 1120979"/>
                <a:gd name="connsiteY696" fmla="*/ 339317 h 549978"/>
                <a:gd name="connsiteX697" fmla="*/ 168523 w 1120979"/>
                <a:gd name="connsiteY697" fmla="*/ 337957 h 549978"/>
                <a:gd name="connsiteX698" fmla="*/ 168523 w 1120979"/>
                <a:gd name="connsiteY698" fmla="*/ 339365 h 549978"/>
                <a:gd name="connsiteX699" fmla="*/ 169936 w 1120979"/>
                <a:gd name="connsiteY699" fmla="*/ 339365 h 549978"/>
                <a:gd name="connsiteX700" fmla="*/ 168523 w 1120979"/>
                <a:gd name="connsiteY700" fmla="*/ 337957 h 549978"/>
                <a:gd name="connsiteX701" fmla="*/ 335204 w 1120979"/>
                <a:gd name="connsiteY701" fmla="*/ 337927 h 549978"/>
                <a:gd name="connsiteX702" fmla="*/ 335204 w 1120979"/>
                <a:gd name="connsiteY702" fmla="*/ 339333 h 549978"/>
                <a:gd name="connsiteX703" fmla="*/ 335204 w 1120979"/>
                <a:gd name="connsiteY703" fmla="*/ 340739 h 549978"/>
                <a:gd name="connsiteX704" fmla="*/ 336612 w 1120979"/>
                <a:gd name="connsiteY704" fmla="*/ 339333 h 549978"/>
                <a:gd name="connsiteX705" fmla="*/ 338020 w 1120979"/>
                <a:gd name="connsiteY705" fmla="*/ 339333 h 549978"/>
                <a:gd name="connsiteX706" fmla="*/ 338020 w 1120979"/>
                <a:gd name="connsiteY706" fmla="*/ 337927 h 549978"/>
                <a:gd name="connsiteX707" fmla="*/ 336612 w 1120979"/>
                <a:gd name="connsiteY707" fmla="*/ 337927 h 549978"/>
                <a:gd name="connsiteX708" fmla="*/ 335204 w 1120979"/>
                <a:gd name="connsiteY708" fmla="*/ 337927 h 549978"/>
                <a:gd name="connsiteX709" fmla="*/ 467662 w 1120979"/>
                <a:gd name="connsiteY709" fmla="*/ 337907 h 549978"/>
                <a:gd name="connsiteX710" fmla="*/ 466253 w 1120979"/>
                <a:gd name="connsiteY710" fmla="*/ 339317 h 549978"/>
                <a:gd name="connsiteX711" fmla="*/ 467662 w 1120979"/>
                <a:gd name="connsiteY711" fmla="*/ 339317 h 549978"/>
                <a:gd name="connsiteX712" fmla="*/ 467662 w 1120979"/>
                <a:gd name="connsiteY712" fmla="*/ 337907 h 549978"/>
                <a:gd name="connsiteX713" fmla="*/ 99764 w 1120979"/>
                <a:gd name="connsiteY713" fmla="*/ 336362 h 549978"/>
                <a:gd name="connsiteX714" fmla="*/ 101170 w 1120979"/>
                <a:gd name="connsiteY714" fmla="*/ 337770 h 549978"/>
                <a:gd name="connsiteX715" fmla="*/ 99764 w 1120979"/>
                <a:gd name="connsiteY715" fmla="*/ 339177 h 549978"/>
                <a:gd name="connsiteX716" fmla="*/ 99764 w 1120979"/>
                <a:gd name="connsiteY716" fmla="*/ 337770 h 549978"/>
                <a:gd name="connsiteX717" fmla="*/ 99764 w 1120979"/>
                <a:gd name="connsiteY717" fmla="*/ 336362 h 549978"/>
                <a:gd name="connsiteX718" fmla="*/ 384480 w 1120979"/>
                <a:gd name="connsiteY718" fmla="*/ 332303 h 549978"/>
                <a:gd name="connsiteX719" fmla="*/ 384480 w 1120979"/>
                <a:gd name="connsiteY719" fmla="*/ 335115 h 549978"/>
                <a:gd name="connsiteX720" fmla="*/ 383073 w 1120979"/>
                <a:gd name="connsiteY720" fmla="*/ 337927 h 549978"/>
                <a:gd name="connsiteX721" fmla="*/ 383073 w 1120979"/>
                <a:gd name="connsiteY721" fmla="*/ 343552 h 549978"/>
                <a:gd name="connsiteX722" fmla="*/ 381665 w 1120979"/>
                <a:gd name="connsiteY722" fmla="*/ 347770 h 549978"/>
                <a:gd name="connsiteX723" fmla="*/ 383073 w 1120979"/>
                <a:gd name="connsiteY723" fmla="*/ 347770 h 549978"/>
                <a:gd name="connsiteX724" fmla="*/ 385888 w 1120979"/>
                <a:gd name="connsiteY724" fmla="*/ 344958 h 549978"/>
                <a:gd name="connsiteX725" fmla="*/ 387296 w 1120979"/>
                <a:gd name="connsiteY725" fmla="*/ 340739 h 549978"/>
                <a:gd name="connsiteX726" fmla="*/ 387296 w 1120979"/>
                <a:gd name="connsiteY726" fmla="*/ 336521 h 549978"/>
                <a:gd name="connsiteX727" fmla="*/ 385888 w 1120979"/>
                <a:gd name="connsiteY727" fmla="*/ 332303 h 549978"/>
                <a:gd name="connsiteX728" fmla="*/ 384480 w 1120979"/>
                <a:gd name="connsiteY728" fmla="*/ 332303 h 549978"/>
                <a:gd name="connsiteX729" fmla="*/ 459211 w 1120979"/>
                <a:gd name="connsiteY729" fmla="*/ 332265 h 549978"/>
                <a:gd name="connsiteX730" fmla="*/ 459211 w 1120979"/>
                <a:gd name="connsiteY730" fmla="*/ 333675 h 549978"/>
                <a:gd name="connsiteX731" fmla="*/ 460620 w 1120979"/>
                <a:gd name="connsiteY731" fmla="*/ 332265 h 549978"/>
                <a:gd name="connsiteX732" fmla="*/ 91333 w 1120979"/>
                <a:gd name="connsiteY732" fmla="*/ 332140 h 549978"/>
                <a:gd name="connsiteX733" fmla="*/ 94143 w 1120979"/>
                <a:gd name="connsiteY733" fmla="*/ 333547 h 549978"/>
                <a:gd name="connsiteX734" fmla="*/ 95549 w 1120979"/>
                <a:gd name="connsiteY734" fmla="*/ 334955 h 549978"/>
                <a:gd name="connsiteX735" fmla="*/ 96954 w 1120979"/>
                <a:gd name="connsiteY735" fmla="*/ 336362 h 549978"/>
                <a:gd name="connsiteX736" fmla="*/ 96954 w 1120979"/>
                <a:gd name="connsiteY736" fmla="*/ 339177 h 549978"/>
                <a:gd name="connsiteX737" fmla="*/ 95549 w 1120979"/>
                <a:gd name="connsiteY737" fmla="*/ 339177 h 549978"/>
                <a:gd name="connsiteX738" fmla="*/ 94143 w 1120979"/>
                <a:gd name="connsiteY738" fmla="*/ 339177 h 549978"/>
                <a:gd name="connsiteX739" fmla="*/ 92738 w 1120979"/>
                <a:gd name="connsiteY739" fmla="*/ 337770 h 549978"/>
                <a:gd name="connsiteX740" fmla="*/ 92738 w 1120979"/>
                <a:gd name="connsiteY740" fmla="*/ 336362 h 549978"/>
                <a:gd name="connsiteX741" fmla="*/ 91333 w 1120979"/>
                <a:gd name="connsiteY741" fmla="*/ 336362 h 549978"/>
                <a:gd name="connsiteX742" fmla="*/ 91333 w 1120979"/>
                <a:gd name="connsiteY742" fmla="*/ 334955 h 549978"/>
                <a:gd name="connsiteX743" fmla="*/ 91333 w 1120979"/>
                <a:gd name="connsiteY743" fmla="*/ 333547 h 549978"/>
                <a:gd name="connsiteX744" fmla="*/ 91333 w 1120979"/>
                <a:gd name="connsiteY744" fmla="*/ 332140 h 549978"/>
                <a:gd name="connsiteX745" fmla="*/ 105385 w 1120979"/>
                <a:gd name="connsiteY745" fmla="*/ 330732 h 549978"/>
                <a:gd name="connsiteX746" fmla="*/ 105385 w 1120979"/>
                <a:gd name="connsiteY746" fmla="*/ 332140 h 549978"/>
                <a:gd name="connsiteX747" fmla="*/ 103980 w 1120979"/>
                <a:gd name="connsiteY747" fmla="*/ 332140 h 549978"/>
                <a:gd name="connsiteX748" fmla="*/ 105385 w 1120979"/>
                <a:gd name="connsiteY748" fmla="*/ 330732 h 549978"/>
                <a:gd name="connsiteX749" fmla="*/ 99764 w 1120979"/>
                <a:gd name="connsiteY749" fmla="*/ 330732 h 549978"/>
                <a:gd name="connsiteX750" fmla="*/ 99764 w 1120979"/>
                <a:gd name="connsiteY750" fmla="*/ 332140 h 549978"/>
                <a:gd name="connsiteX751" fmla="*/ 98359 w 1120979"/>
                <a:gd name="connsiteY751" fmla="*/ 332140 h 549978"/>
                <a:gd name="connsiteX752" fmla="*/ 40744 w 1120979"/>
                <a:gd name="connsiteY752" fmla="*/ 330732 h 549978"/>
                <a:gd name="connsiteX753" fmla="*/ 40744 w 1120979"/>
                <a:gd name="connsiteY753" fmla="*/ 332140 h 549978"/>
                <a:gd name="connsiteX754" fmla="*/ 42150 w 1120979"/>
                <a:gd name="connsiteY754" fmla="*/ 332140 h 549978"/>
                <a:gd name="connsiteX755" fmla="*/ 42150 w 1120979"/>
                <a:gd name="connsiteY755" fmla="*/ 330732 h 549978"/>
                <a:gd name="connsiteX756" fmla="*/ 40744 w 1120979"/>
                <a:gd name="connsiteY756" fmla="*/ 330732 h 549978"/>
                <a:gd name="connsiteX757" fmla="*/ 326757 w 1120979"/>
                <a:gd name="connsiteY757" fmla="*/ 329490 h 549978"/>
                <a:gd name="connsiteX758" fmla="*/ 326757 w 1120979"/>
                <a:gd name="connsiteY758" fmla="*/ 332303 h 549978"/>
                <a:gd name="connsiteX759" fmla="*/ 328165 w 1120979"/>
                <a:gd name="connsiteY759" fmla="*/ 330896 h 549978"/>
                <a:gd name="connsiteX760" fmla="*/ 328165 w 1120979"/>
                <a:gd name="connsiteY760" fmla="*/ 329490 h 549978"/>
                <a:gd name="connsiteX761" fmla="*/ 326757 w 1120979"/>
                <a:gd name="connsiteY761" fmla="*/ 329490 h 549978"/>
                <a:gd name="connsiteX762" fmla="*/ 95549 w 1120979"/>
                <a:gd name="connsiteY762" fmla="*/ 329325 h 549978"/>
                <a:gd name="connsiteX763" fmla="*/ 96954 w 1120979"/>
                <a:gd name="connsiteY763" fmla="*/ 330732 h 549978"/>
                <a:gd name="connsiteX764" fmla="*/ 95549 w 1120979"/>
                <a:gd name="connsiteY764" fmla="*/ 330732 h 549978"/>
                <a:gd name="connsiteX765" fmla="*/ 95549 w 1120979"/>
                <a:gd name="connsiteY765" fmla="*/ 329325 h 549978"/>
                <a:gd name="connsiteX766" fmla="*/ 315494 w 1120979"/>
                <a:gd name="connsiteY766" fmla="*/ 326678 h 549978"/>
                <a:gd name="connsiteX767" fmla="*/ 316901 w 1120979"/>
                <a:gd name="connsiteY767" fmla="*/ 328084 h 549978"/>
                <a:gd name="connsiteX768" fmla="*/ 318309 w 1120979"/>
                <a:gd name="connsiteY768" fmla="*/ 328084 h 549978"/>
                <a:gd name="connsiteX769" fmla="*/ 318309 w 1120979"/>
                <a:gd name="connsiteY769" fmla="*/ 326678 h 549978"/>
                <a:gd name="connsiteX770" fmla="*/ 315494 w 1120979"/>
                <a:gd name="connsiteY770" fmla="*/ 326678 h 549978"/>
                <a:gd name="connsiteX771" fmla="*/ 532451 w 1120979"/>
                <a:gd name="connsiteY771" fmla="*/ 326623 h 549978"/>
                <a:gd name="connsiteX772" fmla="*/ 531043 w 1120979"/>
                <a:gd name="connsiteY772" fmla="*/ 328033 h 549978"/>
                <a:gd name="connsiteX773" fmla="*/ 531043 w 1120979"/>
                <a:gd name="connsiteY773" fmla="*/ 329444 h 549978"/>
                <a:gd name="connsiteX774" fmla="*/ 531043 w 1120979"/>
                <a:gd name="connsiteY774" fmla="*/ 330854 h 549978"/>
                <a:gd name="connsiteX775" fmla="*/ 531043 w 1120979"/>
                <a:gd name="connsiteY775" fmla="*/ 332265 h 549978"/>
                <a:gd name="connsiteX776" fmla="*/ 532451 w 1120979"/>
                <a:gd name="connsiteY776" fmla="*/ 330854 h 549978"/>
                <a:gd name="connsiteX777" fmla="*/ 532451 w 1120979"/>
                <a:gd name="connsiteY777" fmla="*/ 328033 h 549978"/>
                <a:gd name="connsiteX778" fmla="*/ 532451 w 1120979"/>
                <a:gd name="connsiteY778" fmla="*/ 326623 h 549978"/>
                <a:gd name="connsiteX779" fmla="*/ 332388 w 1120979"/>
                <a:gd name="connsiteY779" fmla="*/ 325272 h 549978"/>
                <a:gd name="connsiteX780" fmla="*/ 330980 w 1120979"/>
                <a:gd name="connsiteY780" fmla="*/ 326678 h 549978"/>
                <a:gd name="connsiteX781" fmla="*/ 330980 w 1120979"/>
                <a:gd name="connsiteY781" fmla="*/ 328084 h 549978"/>
                <a:gd name="connsiteX782" fmla="*/ 330980 w 1120979"/>
                <a:gd name="connsiteY782" fmla="*/ 332303 h 549978"/>
                <a:gd name="connsiteX783" fmla="*/ 333796 w 1120979"/>
                <a:gd name="connsiteY783" fmla="*/ 333709 h 549978"/>
                <a:gd name="connsiteX784" fmla="*/ 335204 w 1120979"/>
                <a:gd name="connsiteY784" fmla="*/ 332303 h 549978"/>
                <a:gd name="connsiteX785" fmla="*/ 336612 w 1120979"/>
                <a:gd name="connsiteY785" fmla="*/ 332303 h 549978"/>
                <a:gd name="connsiteX786" fmla="*/ 338020 w 1120979"/>
                <a:gd name="connsiteY786" fmla="*/ 329490 h 549978"/>
                <a:gd name="connsiteX787" fmla="*/ 336612 w 1120979"/>
                <a:gd name="connsiteY787" fmla="*/ 329490 h 549978"/>
                <a:gd name="connsiteX788" fmla="*/ 333796 w 1120979"/>
                <a:gd name="connsiteY788" fmla="*/ 329490 h 549978"/>
                <a:gd name="connsiteX789" fmla="*/ 333796 w 1120979"/>
                <a:gd name="connsiteY789" fmla="*/ 326678 h 549978"/>
                <a:gd name="connsiteX790" fmla="*/ 332388 w 1120979"/>
                <a:gd name="connsiteY790" fmla="*/ 325272 h 549978"/>
                <a:gd name="connsiteX791" fmla="*/ 339428 w 1120979"/>
                <a:gd name="connsiteY791" fmla="*/ 322459 h 549978"/>
                <a:gd name="connsiteX792" fmla="*/ 338020 w 1120979"/>
                <a:gd name="connsiteY792" fmla="*/ 323866 h 549978"/>
                <a:gd name="connsiteX793" fmla="*/ 338020 w 1120979"/>
                <a:gd name="connsiteY793" fmla="*/ 325272 h 549978"/>
                <a:gd name="connsiteX794" fmla="*/ 339428 w 1120979"/>
                <a:gd name="connsiteY794" fmla="*/ 326678 h 549978"/>
                <a:gd name="connsiteX795" fmla="*/ 339428 w 1120979"/>
                <a:gd name="connsiteY795" fmla="*/ 328084 h 549978"/>
                <a:gd name="connsiteX796" fmla="*/ 340836 w 1120979"/>
                <a:gd name="connsiteY796" fmla="*/ 326678 h 549978"/>
                <a:gd name="connsiteX797" fmla="*/ 342243 w 1120979"/>
                <a:gd name="connsiteY797" fmla="*/ 325272 h 549978"/>
                <a:gd name="connsiteX798" fmla="*/ 339428 w 1120979"/>
                <a:gd name="connsiteY798" fmla="*/ 322459 h 549978"/>
                <a:gd name="connsiteX799" fmla="*/ 328165 w 1120979"/>
                <a:gd name="connsiteY799" fmla="*/ 322459 h 549978"/>
                <a:gd name="connsiteX800" fmla="*/ 321125 w 1120979"/>
                <a:gd name="connsiteY800" fmla="*/ 323866 h 549978"/>
                <a:gd name="connsiteX801" fmla="*/ 321125 w 1120979"/>
                <a:gd name="connsiteY801" fmla="*/ 325272 h 549978"/>
                <a:gd name="connsiteX802" fmla="*/ 322533 w 1120979"/>
                <a:gd name="connsiteY802" fmla="*/ 325272 h 549978"/>
                <a:gd name="connsiteX803" fmla="*/ 323941 w 1120979"/>
                <a:gd name="connsiteY803" fmla="*/ 325272 h 549978"/>
                <a:gd name="connsiteX804" fmla="*/ 326757 w 1120979"/>
                <a:gd name="connsiteY804" fmla="*/ 325272 h 549978"/>
                <a:gd name="connsiteX805" fmla="*/ 328165 w 1120979"/>
                <a:gd name="connsiteY805" fmla="*/ 322459 h 549978"/>
                <a:gd name="connsiteX806" fmla="*/ 539493 w 1120979"/>
                <a:gd name="connsiteY806" fmla="*/ 322391 h 549978"/>
                <a:gd name="connsiteX807" fmla="*/ 539493 w 1120979"/>
                <a:gd name="connsiteY807" fmla="*/ 323801 h 549978"/>
                <a:gd name="connsiteX808" fmla="*/ 540902 w 1120979"/>
                <a:gd name="connsiteY808" fmla="*/ 323801 h 549978"/>
                <a:gd name="connsiteX809" fmla="*/ 539493 w 1120979"/>
                <a:gd name="connsiteY809" fmla="*/ 322391 h 549978"/>
                <a:gd name="connsiteX810" fmla="*/ 315494 w 1120979"/>
                <a:gd name="connsiteY810" fmla="*/ 319647 h 549978"/>
                <a:gd name="connsiteX811" fmla="*/ 315494 w 1120979"/>
                <a:gd name="connsiteY811" fmla="*/ 321053 h 549978"/>
                <a:gd name="connsiteX812" fmla="*/ 315494 w 1120979"/>
                <a:gd name="connsiteY812" fmla="*/ 322459 h 549978"/>
                <a:gd name="connsiteX813" fmla="*/ 318309 w 1120979"/>
                <a:gd name="connsiteY813" fmla="*/ 322459 h 549978"/>
                <a:gd name="connsiteX814" fmla="*/ 316901 w 1120979"/>
                <a:gd name="connsiteY814" fmla="*/ 319647 h 549978"/>
                <a:gd name="connsiteX815" fmla="*/ 315494 w 1120979"/>
                <a:gd name="connsiteY815" fmla="*/ 319647 h 549978"/>
                <a:gd name="connsiteX816" fmla="*/ 405599 w 1120979"/>
                <a:gd name="connsiteY816" fmla="*/ 318241 h 549978"/>
                <a:gd name="connsiteX817" fmla="*/ 405599 w 1120979"/>
                <a:gd name="connsiteY817" fmla="*/ 319647 h 549978"/>
                <a:gd name="connsiteX818" fmla="*/ 407007 w 1120979"/>
                <a:gd name="connsiteY818" fmla="*/ 321053 h 549978"/>
                <a:gd name="connsiteX819" fmla="*/ 405599 w 1120979"/>
                <a:gd name="connsiteY819" fmla="*/ 322459 h 549978"/>
                <a:gd name="connsiteX820" fmla="*/ 404191 w 1120979"/>
                <a:gd name="connsiteY820" fmla="*/ 322459 h 549978"/>
                <a:gd name="connsiteX821" fmla="*/ 404191 w 1120979"/>
                <a:gd name="connsiteY821" fmla="*/ 323866 h 549978"/>
                <a:gd name="connsiteX822" fmla="*/ 408415 w 1120979"/>
                <a:gd name="connsiteY822" fmla="*/ 323866 h 549978"/>
                <a:gd name="connsiteX823" fmla="*/ 408415 w 1120979"/>
                <a:gd name="connsiteY823" fmla="*/ 321053 h 549978"/>
                <a:gd name="connsiteX824" fmla="*/ 408415 w 1120979"/>
                <a:gd name="connsiteY824" fmla="*/ 319647 h 549978"/>
                <a:gd name="connsiteX825" fmla="*/ 407007 w 1120979"/>
                <a:gd name="connsiteY825" fmla="*/ 318241 h 549978"/>
                <a:gd name="connsiteX826" fmla="*/ 405599 w 1120979"/>
                <a:gd name="connsiteY826" fmla="*/ 318241 h 549978"/>
                <a:gd name="connsiteX827" fmla="*/ 338020 w 1120979"/>
                <a:gd name="connsiteY827" fmla="*/ 316835 h 549978"/>
                <a:gd name="connsiteX828" fmla="*/ 335204 w 1120979"/>
                <a:gd name="connsiteY828" fmla="*/ 318241 h 549978"/>
                <a:gd name="connsiteX829" fmla="*/ 335204 w 1120979"/>
                <a:gd name="connsiteY829" fmla="*/ 319647 h 549978"/>
                <a:gd name="connsiteX830" fmla="*/ 336612 w 1120979"/>
                <a:gd name="connsiteY830" fmla="*/ 318241 h 549978"/>
                <a:gd name="connsiteX831" fmla="*/ 338020 w 1120979"/>
                <a:gd name="connsiteY831" fmla="*/ 316835 h 549978"/>
                <a:gd name="connsiteX832" fmla="*/ 450760 w 1120979"/>
                <a:gd name="connsiteY832" fmla="*/ 316749 h 549978"/>
                <a:gd name="connsiteX833" fmla="*/ 449352 w 1120979"/>
                <a:gd name="connsiteY833" fmla="*/ 318159 h 549978"/>
                <a:gd name="connsiteX834" fmla="*/ 450760 w 1120979"/>
                <a:gd name="connsiteY834" fmla="*/ 318159 h 549978"/>
                <a:gd name="connsiteX835" fmla="*/ 452169 w 1120979"/>
                <a:gd name="connsiteY835" fmla="*/ 316749 h 549978"/>
                <a:gd name="connsiteX836" fmla="*/ 440901 w 1120979"/>
                <a:gd name="connsiteY836" fmla="*/ 316749 h 549978"/>
                <a:gd name="connsiteX837" fmla="*/ 442310 w 1120979"/>
                <a:gd name="connsiteY837" fmla="*/ 318159 h 549978"/>
                <a:gd name="connsiteX838" fmla="*/ 442310 w 1120979"/>
                <a:gd name="connsiteY838" fmla="*/ 316749 h 549978"/>
                <a:gd name="connsiteX839" fmla="*/ 440901 w 1120979"/>
                <a:gd name="connsiteY839" fmla="*/ 316749 h 549978"/>
                <a:gd name="connsiteX840" fmla="*/ 584424 w 1120979"/>
                <a:gd name="connsiteY840" fmla="*/ 316620 h 549978"/>
                <a:gd name="connsiteX841" fmla="*/ 585827 w 1120979"/>
                <a:gd name="connsiteY841" fmla="*/ 318023 h 549978"/>
                <a:gd name="connsiteX842" fmla="*/ 585827 w 1120979"/>
                <a:gd name="connsiteY842" fmla="*/ 316620 h 549978"/>
                <a:gd name="connsiteX843" fmla="*/ 584424 w 1120979"/>
                <a:gd name="connsiteY843" fmla="*/ 316620 h 549978"/>
                <a:gd name="connsiteX844" fmla="*/ 446535 w 1120979"/>
                <a:gd name="connsiteY844" fmla="*/ 315338 h 549978"/>
                <a:gd name="connsiteX845" fmla="*/ 446535 w 1120979"/>
                <a:gd name="connsiteY845" fmla="*/ 316749 h 549978"/>
                <a:gd name="connsiteX846" fmla="*/ 447943 w 1120979"/>
                <a:gd name="connsiteY846" fmla="*/ 315338 h 549978"/>
                <a:gd name="connsiteX847" fmla="*/ 446535 w 1120979"/>
                <a:gd name="connsiteY847" fmla="*/ 315338 h 549978"/>
                <a:gd name="connsiteX848" fmla="*/ 697043 w 1120979"/>
                <a:gd name="connsiteY848" fmla="*/ 315087 h 549978"/>
                <a:gd name="connsiteX849" fmla="*/ 695640 w 1120979"/>
                <a:gd name="connsiteY849" fmla="*/ 316494 h 549978"/>
                <a:gd name="connsiteX850" fmla="*/ 697043 w 1120979"/>
                <a:gd name="connsiteY850" fmla="*/ 317900 h 549978"/>
                <a:gd name="connsiteX851" fmla="*/ 698446 w 1120979"/>
                <a:gd name="connsiteY851" fmla="*/ 316494 h 549978"/>
                <a:gd name="connsiteX852" fmla="*/ 697043 w 1120979"/>
                <a:gd name="connsiteY852" fmla="*/ 315087 h 549978"/>
                <a:gd name="connsiteX853" fmla="*/ 604066 w 1120979"/>
                <a:gd name="connsiteY853" fmla="*/ 313813 h 549978"/>
                <a:gd name="connsiteX854" fmla="*/ 605469 w 1120979"/>
                <a:gd name="connsiteY854" fmla="*/ 315216 h 549978"/>
                <a:gd name="connsiteX855" fmla="*/ 605469 w 1120979"/>
                <a:gd name="connsiteY855" fmla="*/ 313813 h 549978"/>
                <a:gd name="connsiteX856" fmla="*/ 604066 w 1120979"/>
                <a:gd name="connsiteY856" fmla="*/ 313813 h 549978"/>
                <a:gd name="connsiteX857" fmla="*/ 725104 w 1120979"/>
                <a:gd name="connsiteY857" fmla="*/ 313681 h 549978"/>
                <a:gd name="connsiteX858" fmla="*/ 723701 w 1120979"/>
                <a:gd name="connsiteY858" fmla="*/ 316494 h 549978"/>
                <a:gd name="connsiteX859" fmla="*/ 725104 w 1120979"/>
                <a:gd name="connsiteY859" fmla="*/ 315087 h 549978"/>
                <a:gd name="connsiteX860" fmla="*/ 725104 w 1120979"/>
                <a:gd name="connsiteY860" fmla="*/ 313681 h 549978"/>
                <a:gd name="connsiteX861" fmla="*/ 399967 w 1120979"/>
                <a:gd name="connsiteY861" fmla="*/ 312616 h 549978"/>
                <a:gd name="connsiteX862" fmla="*/ 398559 w 1120979"/>
                <a:gd name="connsiteY862" fmla="*/ 314022 h 549978"/>
                <a:gd name="connsiteX863" fmla="*/ 398559 w 1120979"/>
                <a:gd name="connsiteY863" fmla="*/ 315429 h 549978"/>
                <a:gd name="connsiteX864" fmla="*/ 399967 w 1120979"/>
                <a:gd name="connsiteY864" fmla="*/ 314022 h 549978"/>
                <a:gd name="connsiteX865" fmla="*/ 321125 w 1120979"/>
                <a:gd name="connsiteY865" fmla="*/ 312616 h 549978"/>
                <a:gd name="connsiteX866" fmla="*/ 321125 w 1120979"/>
                <a:gd name="connsiteY866" fmla="*/ 314022 h 549978"/>
                <a:gd name="connsiteX867" fmla="*/ 321125 w 1120979"/>
                <a:gd name="connsiteY867" fmla="*/ 315429 h 549978"/>
                <a:gd name="connsiteX868" fmla="*/ 321125 w 1120979"/>
                <a:gd name="connsiteY868" fmla="*/ 318241 h 549978"/>
                <a:gd name="connsiteX869" fmla="*/ 322533 w 1120979"/>
                <a:gd name="connsiteY869" fmla="*/ 316835 h 549978"/>
                <a:gd name="connsiteX870" fmla="*/ 323941 w 1120979"/>
                <a:gd name="connsiteY870" fmla="*/ 314022 h 549978"/>
                <a:gd name="connsiteX871" fmla="*/ 323941 w 1120979"/>
                <a:gd name="connsiteY871" fmla="*/ 312616 h 549978"/>
                <a:gd name="connsiteX872" fmla="*/ 322533 w 1120979"/>
                <a:gd name="connsiteY872" fmla="*/ 312616 h 549978"/>
                <a:gd name="connsiteX873" fmla="*/ 597051 w 1120979"/>
                <a:gd name="connsiteY873" fmla="*/ 311006 h 549978"/>
                <a:gd name="connsiteX874" fmla="*/ 594245 w 1120979"/>
                <a:gd name="connsiteY874" fmla="*/ 312409 h 549978"/>
                <a:gd name="connsiteX875" fmla="*/ 594245 w 1120979"/>
                <a:gd name="connsiteY875" fmla="*/ 315216 h 549978"/>
                <a:gd name="connsiteX876" fmla="*/ 595648 w 1120979"/>
                <a:gd name="connsiteY876" fmla="*/ 313813 h 549978"/>
                <a:gd name="connsiteX877" fmla="*/ 597051 w 1120979"/>
                <a:gd name="connsiteY877" fmla="*/ 311006 h 549978"/>
                <a:gd name="connsiteX878" fmla="*/ 702655 w 1120979"/>
                <a:gd name="connsiteY878" fmla="*/ 310868 h 549978"/>
                <a:gd name="connsiteX879" fmla="*/ 702655 w 1120979"/>
                <a:gd name="connsiteY879" fmla="*/ 312274 h 549978"/>
                <a:gd name="connsiteX880" fmla="*/ 704058 w 1120979"/>
                <a:gd name="connsiteY880" fmla="*/ 312274 h 549978"/>
                <a:gd name="connsiteX881" fmla="*/ 702655 w 1120979"/>
                <a:gd name="connsiteY881" fmla="*/ 310868 h 549978"/>
                <a:gd name="connsiteX882" fmla="*/ 226470 w 1120979"/>
                <a:gd name="connsiteY882" fmla="*/ 309806 h 549978"/>
                <a:gd name="connsiteX883" fmla="*/ 225056 w 1120979"/>
                <a:gd name="connsiteY883" fmla="*/ 311213 h 549978"/>
                <a:gd name="connsiteX884" fmla="*/ 226470 w 1120979"/>
                <a:gd name="connsiteY884" fmla="*/ 312621 h 549978"/>
                <a:gd name="connsiteX885" fmla="*/ 226470 w 1120979"/>
                <a:gd name="connsiteY885" fmla="*/ 314028 h 549978"/>
                <a:gd name="connsiteX886" fmla="*/ 223643 w 1120979"/>
                <a:gd name="connsiteY886" fmla="*/ 314028 h 549978"/>
                <a:gd name="connsiteX887" fmla="*/ 220816 w 1120979"/>
                <a:gd name="connsiteY887" fmla="*/ 314028 h 549978"/>
                <a:gd name="connsiteX888" fmla="*/ 219403 w 1120979"/>
                <a:gd name="connsiteY888" fmla="*/ 315436 h 549978"/>
                <a:gd name="connsiteX889" fmla="*/ 217990 w 1120979"/>
                <a:gd name="connsiteY889" fmla="*/ 315436 h 549978"/>
                <a:gd name="connsiteX890" fmla="*/ 216576 w 1120979"/>
                <a:gd name="connsiteY890" fmla="*/ 314028 h 549978"/>
                <a:gd name="connsiteX891" fmla="*/ 215163 w 1120979"/>
                <a:gd name="connsiteY891" fmla="*/ 314028 h 549978"/>
                <a:gd name="connsiteX892" fmla="*/ 212336 w 1120979"/>
                <a:gd name="connsiteY892" fmla="*/ 316843 h 549978"/>
                <a:gd name="connsiteX893" fmla="*/ 203856 w 1120979"/>
                <a:gd name="connsiteY893" fmla="*/ 318251 h 549978"/>
                <a:gd name="connsiteX894" fmla="*/ 195376 w 1120979"/>
                <a:gd name="connsiteY894" fmla="*/ 321066 h 549978"/>
                <a:gd name="connsiteX895" fmla="*/ 186896 w 1120979"/>
                <a:gd name="connsiteY895" fmla="*/ 323881 h 549978"/>
                <a:gd name="connsiteX896" fmla="*/ 182656 w 1120979"/>
                <a:gd name="connsiteY896" fmla="*/ 330919 h 549978"/>
                <a:gd name="connsiteX897" fmla="*/ 182656 w 1120979"/>
                <a:gd name="connsiteY897" fmla="*/ 332327 h 549978"/>
                <a:gd name="connsiteX898" fmla="*/ 182656 w 1120979"/>
                <a:gd name="connsiteY898" fmla="*/ 333735 h 549978"/>
                <a:gd name="connsiteX899" fmla="*/ 181243 w 1120979"/>
                <a:gd name="connsiteY899" fmla="*/ 337957 h 549978"/>
                <a:gd name="connsiteX900" fmla="*/ 179830 w 1120979"/>
                <a:gd name="connsiteY900" fmla="*/ 343588 h 549978"/>
                <a:gd name="connsiteX901" fmla="*/ 179830 w 1120979"/>
                <a:gd name="connsiteY901" fmla="*/ 346403 h 549978"/>
                <a:gd name="connsiteX902" fmla="*/ 181243 w 1120979"/>
                <a:gd name="connsiteY902" fmla="*/ 347810 h 549978"/>
                <a:gd name="connsiteX903" fmla="*/ 181243 w 1120979"/>
                <a:gd name="connsiteY903" fmla="*/ 350626 h 549978"/>
                <a:gd name="connsiteX904" fmla="*/ 181243 w 1120979"/>
                <a:gd name="connsiteY904" fmla="*/ 353441 h 549978"/>
                <a:gd name="connsiteX905" fmla="*/ 184070 w 1120979"/>
                <a:gd name="connsiteY905" fmla="*/ 356256 h 549978"/>
                <a:gd name="connsiteX906" fmla="*/ 186896 w 1120979"/>
                <a:gd name="connsiteY906" fmla="*/ 357664 h 549978"/>
                <a:gd name="connsiteX907" fmla="*/ 191136 w 1120979"/>
                <a:gd name="connsiteY907" fmla="*/ 361886 h 549978"/>
                <a:gd name="connsiteX908" fmla="*/ 195376 w 1120979"/>
                <a:gd name="connsiteY908" fmla="*/ 363294 h 549978"/>
                <a:gd name="connsiteX909" fmla="*/ 201030 w 1120979"/>
                <a:gd name="connsiteY909" fmla="*/ 364701 h 549978"/>
                <a:gd name="connsiteX910" fmla="*/ 203856 w 1120979"/>
                <a:gd name="connsiteY910" fmla="*/ 364701 h 549978"/>
                <a:gd name="connsiteX911" fmla="*/ 206683 w 1120979"/>
                <a:gd name="connsiteY911" fmla="*/ 364701 h 549978"/>
                <a:gd name="connsiteX912" fmla="*/ 212336 w 1120979"/>
                <a:gd name="connsiteY912" fmla="*/ 363294 h 549978"/>
                <a:gd name="connsiteX913" fmla="*/ 217990 w 1120979"/>
                <a:gd name="connsiteY913" fmla="*/ 360479 h 549978"/>
                <a:gd name="connsiteX914" fmla="*/ 222230 w 1120979"/>
                <a:gd name="connsiteY914" fmla="*/ 357664 h 549978"/>
                <a:gd name="connsiteX915" fmla="*/ 229296 w 1120979"/>
                <a:gd name="connsiteY915" fmla="*/ 354848 h 549978"/>
                <a:gd name="connsiteX916" fmla="*/ 230710 w 1120979"/>
                <a:gd name="connsiteY916" fmla="*/ 352033 h 549978"/>
                <a:gd name="connsiteX917" fmla="*/ 233536 w 1120979"/>
                <a:gd name="connsiteY917" fmla="*/ 350626 h 549978"/>
                <a:gd name="connsiteX918" fmla="*/ 236363 w 1120979"/>
                <a:gd name="connsiteY918" fmla="*/ 347810 h 549978"/>
                <a:gd name="connsiteX919" fmla="*/ 237776 w 1120979"/>
                <a:gd name="connsiteY919" fmla="*/ 347810 h 549978"/>
                <a:gd name="connsiteX920" fmla="*/ 243430 w 1120979"/>
                <a:gd name="connsiteY920" fmla="*/ 339365 h 549978"/>
                <a:gd name="connsiteX921" fmla="*/ 246256 w 1120979"/>
                <a:gd name="connsiteY921" fmla="*/ 339365 h 549978"/>
                <a:gd name="connsiteX922" fmla="*/ 247670 w 1120979"/>
                <a:gd name="connsiteY922" fmla="*/ 344995 h 549978"/>
                <a:gd name="connsiteX923" fmla="*/ 249083 w 1120979"/>
                <a:gd name="connsiteY923" fmla="*/ 343588 h 549978"/>
                <a:gd name="connsiteX924" fmla="*/ 247670 w 1120979"/>
                <a:gd name="connsiteY924" fmla="*/ 340772 h 549978"/>
                <a:gd name="connsiteX925" fmla="*/ 247670 w 1120979"/>
                <a:gd name="connsiteY925" fmla="*/ 337957 h 549978"/>
                <a:gd name="connsiteX926" fmla="*/ 249083 w 1120979"/>
                <a:gd name="connsiteY926" fmla="*/ 336550 h 549978"/>
                <a:gd name="connsiteX927" fmla="*/ 250496 w 1120979"/>
                <a:gd name="connsiteY927" fmla="*/ 336550 h 549978"/>
                <a:gd name="connsiteX928" fmla="*/ 250496 w 1120979"/>
                <a:gd name="connsiteY928" fmla="*/ 337957 h 549978"/>
                <a:gd name="connsiteX929" fmla="*/ 254736 w 1120979"/>
                <a:gd name="connsiteY929" fmla="*/ 339365 h 549978"/>
                <a:gd name="connsiteX930" fmla="*/ 256150 w 1120979"/>
                <a:gd name="connsiteY930" fmla="*/ 335142 h 549978"/>
                <a:gd name="connsiteX931" fmla="*/ 254736 w 1120979"/>
                <a:gd name="connsiteY931" fmla="*/ 333735 h 549978"/>
                <a:gd name="connsiteX932" fmla="*/ 251910 w 1120979"/>
                <a:gd name="connsiteY932" fmla="*/ 333735 h 549978"/>
                <a:gd name="connsiteX933" fmla="*/ 251910 w 1120979"/>
                <a:gd name="connsiteY933" fmla="*/ 332327 h 549978"/>
                <a:gd name="connsiteX934" fmla="*/ 253323 w 1120979"/>
                <a:gd name="connsiteY934" fmla="*/ 329512 h 549978"/>
                <a:gd name="connsiteX935" fmla="*/ 251910 w 1120979"/>
                <a:gd name="connsiteY935" fmla="*/ 328104 h 549978"/>
                <a:gd name="connsiteX936" fmla="*/ 251910 w 1120979"/>
                <a:gd name="connsiteY936" fmla="*/ 325289 h 549978"/>
                <a:gd name="connsiteX937" fmla="*/ 250496 w 1120979"/>
                <a:gd name="connsiteY937" fmla="*/ 323881 h 549978"/>
                <a:gd name="connsiteX938" fmla="*/ 249083 w 1120979"/>
                <a:gd name="connsiteY938" fmla="*/ 322474 h 549978"/>
                <a:gd name="connsiteX939" fmla="*/ 249083 w 1120979"/>
                <a:gd name="connsiteY939" fmla="*/ 323881 h 549978"/>
                <a:gd name="connsiteX940" fmla="*/ 247670 w 1120979"/>
                <a:gd name="connsiteY940" fmla="*/ 325289 h 549978"/>
                <a:gd name="connsiteX941" fmla="*/ 246256 w 1120979"/>
                <a:gd name="connsiteY941" fmla="*/ 325289 h 549978"/>
                <a:gd name="connsiteX942" fmla="*/ 244843 w 1120979"/>
                <a:gd name="connsiteY942" fmla="*/ 321066 h 549978"/>
                <a:gd name="connsiteX943" fmla="*/ 240603 w 1120979"/>
                <a:gd name="connsiteY943" fmla="*/ 319659 h 549978"/>
                <a:gd name="connsiteX944" fmla="*/ 237776 w 1120979"/>
                <a:gd name="connsiteY944" fmla="*/ 321066 h 549978"/>
                <a:gd name="connsiteX945" fmla="*/ 234950 w 1120979"/>
                <a:gd name="connsiteY945" fmla="*/ 318251 h 549978"/>
                <a:gd name="connsiteX946" fmla="*/ 236363 w 1120979"/>
                <a:gd name="connsiteY946" fmla="*/ 316843 h 549978"/>
                <a:gd name="connsiteX947" fmla="*/ 237776 w 1120979"/>
                <a:gd name="connsiteY947" fmla="*/ 315436 h 549978"/>
                <a:gd name="connsiteX948" fmla="*/ 239190 w 1120979"/>
                <a:gd name="connsiteY948" fmla="*/ 314028 h 549978"/>
                <a:gd name="connsiteX949" fmla="*/ 237776 w 1120979"/>
                <a:gd name="connsiteY949" fmla="*/ 311213 h 549978"/>
                <a:gd name="connsiteX950" fmla="*/ 234950 w 1120979"/>
                <a:gd name="connsiteY950" fmla="*/ 314028 h 549978"/>
                <a:gd name="connsiteX951" fmla="*/ 233536 w 1120979"/>
                <a:gd name="connsiteY951" fmla="*/ 316843 h 549978"/>
                <a:gd name="connsiteX952" fmla="*/ 232123 w 1120979"/>
                <a:gd name="connsiteY952" fmla="*/ 314028 h 549978"/>
                <a:gd name="connsiteX953" fmla="*/ 229296 w 1120979"/>
                <a:gd name="connsiteY953" fmla="*/ 311213 h 549978"/>
                <a:gd name="connsiteX954" fmla="*/ 227883 w 1120979"/>
                <a:gd name="connsiteY954" fmla="*/ 311213 h 549978"/>
                <a:gd name="connsiteX955" fmla="*/ 226470 w 1120979"/>
                <a:gd name="connsiteY955" fmla="*/ 309806 h 549978"/>
                <a:gd name="connsiteX956" fmla="*/ 397151 w 1120979"/>
                <a:gd name="connsiteY956" fmla="*/ 309804 h 549978"/>
                <a:gd name="connsiteX957" fmla="*/ 398559 w 1120979"/>
                <a:gd name="connsiteY957" fmla="*/ 311210 h 549978"/>
                <a:gd name="connsiteX958" fmla="*/ 398559 w 1120979"/>
                <a:gd name="connsiteY958" fmla="*/ 309804 h 549978"/>
                <a:gd name="connsiteX959" fmla="*/ 397151 w 1120979"/>
                <a:gd name="connsiteY959" fmla="*/ 309804 h 549978"/>
                <a:gd name="connsiteX960" fmla="*/ 456394 w 1120979"/>
                <a:gd name="connsiteY960" fmla="*/ 309696 h 549978"/>
                <a:gd name="connsiteX961" fmla="*/ 454986 w 1120979"/>
                <a:gd name="connsiteY961" fmla="*/ 311107 h 549978"/>
                <a:gd name="connsiteX962" fmla="*/ 453577 w 1120979"/>
                <a:gd name="connsiteY962" fmla="*/ 312517 h 549978"/>
                <a:gd name="connsiteX963" fmla="*/ 456394 w 1120979"/>
                <a:gd name="connsiteY963" fmla="*/ 312517 h 549978"/>
                <a:gd name="connsiteX964" fmla="*/ 457803 w 1120979"/>
                <a:gd name="connsiteY964" fmla="*/ 309696 h 549978"/>
                <a:gd name="connsiteX965" fmla="*/ 456394 w 1120979"/>
                <a:gd name="connsiteY965" fmla="*/ 309696 h 549978"/>
                <a:gd name="connsiteX966" fmla="*/ 602663 w 1120979"/>
                <a:gd name="connsiteY966" fmla="*/ 309603 h 549978"/>
                <a:gd name="connsiteX967" fmla="*/ 602663 w 1120979"/>
                <a:gd name="connsiteY967" fmla="*/ 311006 h 549978"/>
                <a:gd name="connsiteX968" fmla="*/ 604066 w 1120979"/>
                <a:gd name="connsiteY968" fmla="*/ 311006 h 549978"/>
                <a:gd name="connsiteX969" fmla="*/ 604066 w 1120979"/>
                <a:gd name="connsiteY969" fmla="*/ 309603 h 549978"/>
                <a:gd name="connsiteX970" fmla="*/ 602663 w 1120979"/>
                <a:gd name="connsiteY970" fmla="*/ 309603 h 549978"/>
                <a:gd name="connsiteX971" fmla="*/ 216576 w 1120979"/>
                <a:gd name="connsiteY971" fmla="*/ 306990 h 549978"/>
                <a:gd name="connsiteX972" fmla="*/ 216576 w 1120979"/>
                <a:gd name="connsiteY972" fmla="*/ 309806 h 549978"/>
                <a:gd name="connsiteX973" fmla="*/ 217990 w 1120979"/>
                <a:gd name="connsiteY973" fmla="*/ 308398 h 549978"/>
                <a:gd name="connsiteX974" fmla="*/ 217990 w 1120979"/>
                <a:gd name="connsiteY974" fmla="*/ 306990 h 549978"/>
                <a:gd name="connsiteX975" fmla="*/ 216576 w 1120979"/>
                <a:gd name="connsiteY975" fmla="*/ 306990 h 549978"/>
                <a:gd name="connsiteX976" fmla="*/ 709671 w 1120979"/>
                <a:gd name="connsiteY976" fmla="*/ 306648 h 549978"/>
                <a:gd name="connsiteX977" fmla="*/ 709671 w 1120979"/>
                <a:gd name="connsiteY977" fmla="*/ 308055 h 549978"/>
                <a:gd name="connsiteX978" fmla="*/ 711074 w 1120979"/>
                <a:gd name="connsiteY978" fmla="*/ 308055 h 549978"/>
                <a:gd name="connsiteX979" fmla="*/ 709671 w 1120979"/>
                <a:gd name="connsiteY979" fmla="*/ 306648 h 549978"/>
                <a:gd name="connsiteX980" fmla="*/ 790221 w 1120979"/>
                <a:gd name="connsiteY980" fmla="*/ 304186 h 549978"/>
                <a:gd name="connsiteX981" fmla="*/ 790221 w 1120979"/>
                <a:gd name="connsiteY981" fmla="*/ 305593 h 549978"/>
                <a:gd name="connsiteX982" fmla="*/ 791629 w 1120979"/>
                <a:gd name="connsiteY982" fmla="*/ 305593 h 549978"/>
                <a:gd name="connsiteX983" fmla="*/ 227883 w 1120979"/>
                <a:gd name="connsiteY983" fmla="*/ 304175 h 549978"/>
                <a:gd name="connsiteX984" fmla="*/ 227883 w 1120979"/>
                <a:gd name="connsiteY984" fmla="*/ 305583 h 549978"/>
                <a:gd name="connsiteX985" fmla="*/ 229296 w 1120979"/>
                <a:gd name="connsiteY985" fmla="*/ 304175 h 549978"/>
                <a:gd name="connsiteX986" fmla="*/ 227883 w 1120979"/>
                <a:gd name="connsiteY986" fmla="*/ 304175 h 549978"/>
                <a:gd name="connsiteX987" fmla="*/ 618097 w 1120979"/>
                <a:gd name="connsiteY987" fmla="*/ 303989 h 549978"/>
                <a:gd name="connsiteX988" fmla="*/ 618097 w 1120979"/>
                <a:gd name="connsiteY988" fmla="*/ 305393 h 549978"/>
                <a:gd name="connsiteX989" fmla="*/ 620903 w 1120979"/>
                <a:gd name="connsiteY989" fmla="*/ 305393 h 549978"/>
                <a:gd name="connsiteX990" fmla="*/ 619500 w 1120979"/>
                <a:gd name="connsiteY990" fmla="*/ 303989 h 549978"/>
                <a:gd name="connsiteX991" fmla="*/ 618097 w 1120979"/>
                <a:gd name="connsiteY991" fmla="*/ 303989 h 549978"/>
                <a:gd name="connsiteX992" fmla="*/ 723701 w 1120979"/>
                <a:gd name="connsiteY992" fmla="*/ 303835 h 549978"/>
                <a:gd name="connsiteX993" fmla="*/ 722298 w 1120979"/>
                <a:gd name="connsiteY993" fmla="*/ 305242 h 549978"/>
                <a:gd name="connsiteX994" fmla="*/ 723701 w 1120979"/>
                <a:gd name="connsiteY994" fmla="*/ 305242 h 549978"/>
                <a:gd name="connsiteX995" fmla="*/ 723701 w 1120979"/>
                <a:gd name="connsiteY995" fmla="*/ 303835 h 549978"/>
                <a:gd name="connsiteX996" fmla="*/ 401375 w 1120979"/>
                <a:gd name="connsiteY996" fmla="*/ 301367 h 549978"/>
                <a:gd name="connsiteX997" fmla="*/ 402783 w 1120979"/>
                <a:gd name="connsiteY997" fmla="*/ 304179 h 549978"/>
                <a:gd name="connsiteX998" fmla="*/ 404191 w 1120979"/>
                <a:gd name="connsiteY998" fmla="*/ 301367 h 549978"/>
                <a:gd name="connsiteX999" fmla="*/ 401375 w 1120979"/>
                <a:gd name="connsiteY999" fmla="*/ 301367 h 549978"/>
                <a:gd name="connsiteX1000" fmla="*/ 263216 w 1120979"/>
                <a:gd name="connsiteY1000" fmla="*/ 301360 h 549978"/>
                <a:gd name="connsiteX1001" fmla="*/ 261803 w 1120979"/>
                <a:gd name="connsiteY1001" fmla="*/ 302768 h 549978"/>
                <a:gd name="connsiteX1002" fmla="*/ 263216 w 1120979"/>
                <a:gd name="connsiteY1002" fmla="*/ 304175 h 549978"/>
                <a:gd name="connsiteX1003" fmla="*/ 263216 w 1120979"/>
                <a:gd name="connsiteY1003" fmla="*/ 302768 h 549978"/>
                <a:gd name="connsiteX1004" fmla="*/ 263216 w 1120979"/>
                <a:gd name="connsiteY1004" fmla="*/ 301360 h 549978"/>
                <a:gd name="connsiteX1005" fmla="*/ 687222 w 1120979"/>
                <a:gd name="connsiteY1005" fmla="*/ 301022 h 549978"/>
                <a:gd name="connsiteX1006" fmla="*/ 685818 w 1120979"/>
                <a:gd name="connsiteY1006" fmla="*/ 302428 h 549978"/>
                <a:gd name="connsiteX1007" fmla="*/ 685818 w 1120979"/>
                <a:gd name="connsiteY1007" fmla="*/ 308055 h 549978"/>
                <a:gd name="connsiteX1008" fmla="*/ 687222 w 1120979"/>
                <a:gd name="connsiteY1008" fmla="*/ 308055 h 549978"/>
                <a:gd name="connsiteX1009" fmla="*/ 687222 w 1120979"/>
                <a:gd name="connsiteY1009" fmla="*/ 301022 h 549978"/>
                <a:gd name="connsiteX1010" fmla="*/ 456394 w 1120979"/>
                <a:gd name="connsiteY1010" fmla="*/ 299822 h 549978"/>
                <a:gd name="connsiteX1011" fmla="*/ 456394 w 1120979"/>
                <a:gd name="connsiteY1011" fmla="*/ 301233 h 549978"/>
                <a:gd name="connsiteX1012" fmla="*/ 457803 w 1120979"/>
                <a:gd name="connsiteY1012" fmla="*/ 299822 h 549978"/>
                <a:gd name="connsiteX1013" fmla="*/ 456394 w 1120979"/>
                <a:gd name="connsiteY1013" fmla="*/ 299822 h 549978"/>
                <a:gd name="connsiteX1014" fmla="*/ 801481 w 1120979"/>
                <a:gd name="connsiteY1014" fmla="*/ 297152 h 549978"/>
                <a:gd name="connsiteX1015" fmla="*/ 798666 w 1120979"/>
                <a:gd name="connsiteY1015" fmla="*/ 298559 h 549978"/>
                <a:gd name="connsiteX1016" fmla="*/ 797259 w 1120979"/>
                <a:gd name="connsiteY1016" fmla="*/ 299966 h 549978"/>
                <a:gd name="connsiteX1017" fmla="*/ 798666 w 1120979"/>
                <a:gd name="connsiteY1017" fmla="*/ 302779 h 549978"/>
                <a:gd name="connsiteX1018" fmla="*/ 801481 w 1120979"/>
                <a:gd name="connsiteY1018" fmla="*/ 302779 h 549978"/>
                <a:gd name="connsiteX1019" fmla="*/ 802889 w 1120979"/>
                <a:gd name="connsiteY1019" fmla="*/ 302779 h 549978"/>
                <a:gd name="connsiteX1020" fmla="*/ 802889 w 1120979"/>
                <a:gd name="connsiteY1020" fmla="*/ 299966 h 549978"/>
                <a:gd name="connsiteX1021" fmla="*/ 801481 w 1120979"/>
                <a:gd name="connsiteY1021" fmla="*/ 297152 h 549978"/>
                <a:gd name="connsiteX1022" fmla="*/ 261803 w 1120979"/>
                <a:gd name="connsiteY1022" fmla="*/ 297137 h 549978"/>
                <a:gd name="connsiteX1023" fmla="*/ 260390 w 1120979"/>
                <a:gd name="connsiteY1023" fmla="*/ 298545 h 549978"/>
                <a:gd name="connsiteX1024" fmla="*/ 261803 w 1120979"/>
                <a:gd name="connsiteY1024" fmla="*/ 299952 h 549978"/>
                <a:gd name="connsiteX1025" fmla="*/ 21071 w 1120979"/>
                <a:gd name="connsiteY1025" fmla="*/ 296953 h 549978"/>
                <a:gd name="connsiteX1026" fmla="*/ 22476 w 1120979"/>
                <a:gd name="connsiteY1026" fmla="*/ 298360 h 549978"/>
                <a:gd name="connsiteX1027" fmla="*/ 23882 w 1120979"/>
                <a:gd name="connsiteY1027" fmla="*/ 301175 h 549978"/>
                <a:gd name="connsiteX1028" fmla="*/ 22476 w 1120979"/>
                <a:gd name="connsiteY1028" fmla="*/ 301175 h 549978"/>
                <a:gd name="connsiteX1029" fmla="*/ 21071 w 1120979"/>
                <a:gd name="connsiteY1029" fmla="*/ 301175 h 549978"/>
                <a:gd name="connsiteX1030" fmla="*/ 19666 w 1120979"/>
                <a:gd name="connsiteY1030" fmla="*/ 299768 h 549978"/>
                <a:gd name="connsiteX1031" fmla="*/ 19666 w 1120979"/>
                <a:gd name="connsiteY1031" fmla="*/ 298360 h 549978"/>
                <a:gd name="connsiteX1032" fmla="*/ 21071 w 1120979"/>
                <a:gd name="connsiteY1032" fmla="*/ 296953 h 549978"/>
                <a:gd name="connsiteX1033" fmla="*/ 225056 w 1120979"/>
                <a:gd name="connsiteY1033" fmla="*/ 295730 h 549978"/>
                <a:gd name="connsiteX1034" fmla="*/ 225056 w 1120979"/>
                <a:gd name="connsiteY1034" fmla="*/ 297137 h 549978"/>
                <a:gd name="connsiteX1035" fmla="*/ 226470 w 1120979"/>
                <a:gd name="connsiteY1035" fmla="*/ 297137 h 549978"/>
                <a:gd name="connsiteX1036" fmla="*/ 225056 w 1120979"/>
                <a:gd name="connsiteY1036" fmla="*/ 295730 h 549978"/>
                <a:gd name="connsiteX1037" fmla="*/ 460620 w 1120979"/>
                <a:gd name="connsiteY1037" fmla="*/ 295591 h 549978"/>
                <a:gd name="connsiteX1038" fmla="*/ 460620 w 1120979"/>
                <a:gd name="connsiteY1038" fmla="*/ 298412 h 549978"/>
                <a:gd name="connsiteX1039" fmla="*/ 462028 w 1120979"/>
                <a:gd name="connsiteY1039" fmla="*/ 299822 h 549978"/>
                <a:gd name="connsiteX1040" fmla="*/ 463436 w 1120979"/>
                <a:gd name="connsiteY1040" fmla="*/ 301233 h 549978"/>
                <a:gd name="connsiteX1041" fmla="*/ 464845 w 1120979"/>
                <a:gd name="connsiteY1041" fmla="*/ 302643 h 549978"/>
                <a:gd name="connsiteX1042" fmla="*/ 464845 w 1120979"/>
                <a:gd name="connsiteY1042" fmla="*/ 304054 h 549978"/>
                <a:gd name="connsiteX1043" fmla="*/ 466253 w 1120979"/>
                <a:gd name="connsiteY1043" fmla="*/ 304054 h 549978"/>
                <a:gd name="connsiteX1044" fmla="*/ 466253 w 1120979"/>
                <a:gd name="connsiteY1044" fmla="*/ 305464 h 549978"/>
                <a:gd name="connsiteX1045" fmla="*/ 469070 w 1120979"/>
                <a:gd name="connsiteY1045" fmla="*/ 304054 h 549978"/>
                <a:gd name="connsiteX1046" fmla="*/ 469070 w 1120979"/>
                <a:gd name="connsiteY1046" fmla="*/ 301233 h 549978"/>
                <a:gd name="connsiteX1047" fmla="*/ 467662 w 1120979"/>
                <a:gd name="connsiteY1047" fmla="*/ 297001 h 549978"/>
                <a:gd name="connsiteX1048" fmla="*/ 463436 w 1120979"/>
                <a:gd name="connsiteY1048" fmla="*/ 295591 h 549978"/>
                <a:gd name="connsiteX1049" fmla="*/ 460620 w 1120979"/>
                <a:gd name="connsiteY1049" fmla="*/ 295591 h 549978"/>
                <a:gd name="connsiteX1050" fmla="*/ 608276 w 1120979"/>
                <a:gd name="connsiteY1050" fmla="*/ 295569 h 549978"/>
                <a:gd name="connsiteX1051" fmla="*/ 605469 w 1120979"/>
                <a:gd name="connsiteY1051" fmla="*/ 296972 h 549978"/>
                <a:gd name="connsiteX1052" fmla="*/ 604066 w 1120979"/>
                <a:gd name="connsiteY1052" fmla="*/ 298376 h 549978"/>
                <a:gd name="connsiteX1053" fmla="*/ 605469 w 1120979"/>
                <a:gd name="connsiteY1053" fmla="*/ 299779 h 549978"/>
                <a:gd name="connsiteX1054" fmla="*/ 606873 w 1120979"/>
                <a:gd name="connsiteY1054" fmla="*/ 299779 h 549978"/>
                <a:gd name="connsiteX1055" fmla="*/ 609679 w 1120979"/>
                <a:gd name="connsiteY1055" fmla="*/ 299779 h 549978"/>
                <a:gd name="connsiteX1056" fmla="*/ 608276 w 1120979"/>
                <a:gd name="connsiteY1056" fmla="*/ 295569 h 549978"/>
                <a:gd name="connsiteX1057" fmla="*/ 91333 w 1120979"/>
                <a:gd name="connsiteY1057" fmla="*/ 292730 h 549978"/>
                <a:gd name="connsiteX1058" fmla="*/ 92738 w 1120979"/>
                <a:gd name="connsiteY1058" fmla="*/ 292730 h 549978"/>
                <a:gd name="connsiteX1059" fmla="*/ 92738 w 1120979"/>
                <a:gd name="connsiteY1059" fmla="*/ 294138 h 549978"/>
                <a:gd name="connsiteX1060" fmla="*/ 91333 w 1120979"/>
                <a:gd name="connsiteY1060" fmla="*/ 292730 h 549978"/>
                <a:gd name="connsiteX1061" fmla="*/ 790221 w 1120979"/>
                <a:gd name="connsiteY1061" fmla="*/ 291525 h 549978"/>
                <a:gd name="connsiteX1062" fmla="*/ 788814 w 1120979"/>
                <a:gd name="connsiteY1062" fmla="*/ 292932 h 549978"/>
                <a:gd name="connsiteX1063" fmla="*/ 790221 w 1120979"/>
                <a:gd name="connsiteY1063" fmla="*/ 292932 h 549978"/>
                <a:gd name="connsiteX1064" fmla="*/ 790221 w 1120979"/>
                <a:gd name="connsiteY1064" fmla="*/ 291525 h 549978"/>
                <a:gd name="connsiteX1065" fmla="*/ 405599 w 1120979"/>
                <a:gd name="connsiteY1065" fmla="*/ 291524 h 549978"/>
                <a:gd name="connsiteX1066" fmla="*/ 404191 w 1120979"/>
                <a:gd name="connsiteY1066" fmla="*/ 292930 h 549978"/>
                <a:gd name="connsiteX1067" fmla="*/ 405599 w 1120979"/>
                <a:gd name="connsiteY1067" fmla="*/ 294336 h 549978"/>
                <a:gd name="connsiteX1068" fmla="*/ 405599 w 1120979"/>
                <a:gd name="connsiteY1068" fmla="*/ 291524 h 549978"/>
                <a:gd name="connsiteX1069" fmla="*/ 466253 w 1120979"/>
                <a:gd name="connsiteY1069" fmla="*/ 291359 h 549978"/>
                <a:gd name="connsiteX1070" fmla="*/ 466253 w 1120979"/>
                <a:gd name="connsiteY1070" fmla="*/ 292769 h 549978"/>
                <a:gd name="connsiteX1071" fmla="*/ 467662 w 1120979"/>
                <a:gd name="connsiteY1071" fmla="*/ 294180 h 549978"/>
                <a:gd name="connsiteX1072" fmla="*/ 467662 w 1120979"/>
                <a:gd name="connsiteY1072" fmla="*/ 292769 h 549978"/>
                <a:gd name="connsiteX1073" fmla="*/ 469070 w 1120979"/>
                <a:gd name="connsiteY1073" fmla="*/ 291359 h 549978"/>
                <a:gd name="connsiteX1074" fmla="*/ 44960 w 1120979"/>
                <a:gd name="connsiteY1074" fmla="*/ 291323 h 549978"/>
                <a:gd name="connsiteX1075" fmla="*/ 44960 w 1120979"/>
                <a:gd name="connsiteY1075" fmla="*/ 294138 h 549978"/>
                <a:gd name="connsiteX1076" fmla="*/ 46365 w 1120979"/>
                <a:gd name="connsiteY1076" fmla="*/ 294138 h 549978"/>
                <a:gd name="connsiteX1077" fmla="*/ 46365 w 1120979"/>
                <a:gd name="connsiteY1077" fmla="*/ 292730 h 549978"/>
                <a:gd name="connsiteX1078" fmla="*/ 46365 w 1120979"/>
                <a:gd name="connsiteY1078" fmla="*/ 291323 h 549978"/>
                <a:gd name="connsiteX1079" fmla="*/ 44960 w 1120979"/>
                <a:gd name="connsiteY1079" fmla="*/ 291323 h 549978"/>
                <a:gd name="connsiteX1080" fmla="*/ 688625 w 1120979"/>
                <a:gd name="connsiteY1080" fmla="*/ 291176 h 549978"/>
                <a:gd name="connsiteX1081" fmla="*/ 687222 w 1120979"/>
                <a:gd name="connsiteY1081" fmla="*/ 293989 h 549978"/>
                <a:gd name="connsiteX1082" fmla="*/ 690028 w 1120979"/>
                <a:gd name="connsiteY1082" fmla="*/ 292583 h 549978"/>
                <a:gd name="connsiteX1083" fmla="*/ 688625 w 1120979"/>
                <a:gd name="connsiteY1083" fmla="*/ 291176 h 549978"/>
                <a:gd name="connsiteX1084" fmla="*/ 25287 w 1120979"/>
                <a:gd name="connsiteY1084" fmla="*/ 289915 h 549978"/>
                <a:gd name="connsiteX1085" fmla="*/ 28097 w 1120979"/>
                <a:gd name="connsiteY1085" fmla="*/ 291323 h 549978"/>
                <a:gd name="connsiteX1086" fmla="*/ 29503 w 1120979"/>
                <a:gd name="connsiteY1086" fmla="*/ 292730 h 549978"/>
                <a:gd name="connsiteX1087" fmla="*/ 30908 w 1120979"/>
                <a:gd name="connsiteY1087" fmla="*/ 294138 h 549978"/>
                <a:gd name="connsiteX1088" fmla="*/ 30908 w 1120979"/>
                <a:gd name="connsiteY1088" fmla="*/ 295545 h 549978"/>
                <a:gd name="connsiteX1089" fmla="*/ 30908 w 1120979"/>
                <a:gd name="connsiteY1089" fmla="*/ 296953 h 549978"/>
                <a:gd name="connsiteX1090" fmla="*/ 29503 w 1120979"/>
                <a:gd name="connsiteY1090" fmla="*/ 296953 h 549978"/>
                <a:gd name="connsiteX1091" fmla="*/ 29503 w 1120979"/>
                <a:gd name="connsiteY1091" fmla="*/ 295545 h 549978"/>
                <a:gd name="connsiteX1092" fmla="*/ 28097 w 1120979"/>
                <a:gd name="connsiteY1092" fmla="*/ 295545 h 549978"/>
                <a:gd name="connsiteX1093" fmla="*/ 28097 w 1120979"/>
                <a:gd name="connsiteY1093" fmla="*/ 294138 h 549978"/>
                <a:gd name="connsiteX1094" fmla="*/ 26692 w 1120979"/>
                <a:gd name="connsiteY1094" fmla="*/ 294138 h 549978"/>
                <a:gd name="connsiteX1095" fmla="*/ 25287 w 1120979"/>
                <a:gd name="connsiteY1095" fmla="*/ 292730 h 549978"/>
                <a:gd name="connsiteX1096" fmla="*/ 25287 w 1120979"/>
                <a:gd name="connsiteY1096" fmla="*/ 291323 h 549978"/>
                <a:gd name="connsiteX1097" fmla="*/ 25287 w 1120979"/>
                <a:gd name="connsiteY1097" fmla="*/ 289915 h 549978"/>
                <a:gd name="connsiteX1098" fmla="*/ 338020 w 1120979"/>
                <a:gd name="connsiteY1098" fmla="*/ 288711 h 549978"/>
                <a:gd name="connsiteX1099" fmla="*/ 339428 w 1120979"/>
                <a:gd name="connsiteY1099" fmla="*/ 291524 h 549978"/>
                <a:gd name="connsiteX1100" fmla="*/ 342243 w 1120979"/>
                <a:gd name="connsiteY1100" fmla="*/ 292930 h 549978"/>
                <a:gd name="connsiteX1101" fmla="*/ 345059 w 1120979"/>
                <a:gd name="connsiteY1101" fmla="*/ 292930 h 549978"/>
                <a:gd name="connsiteX1102" fmla="*/ 346467 w 1120979"/>
                <a:gd name="connsiteY1102" fmla="*/ 291524 h 549978"/>
                <a:gd name="connsiteX1103" fmla="*/ 346467 w 1120979"/>
                <a:gd name="connsiteY1103" fmla="*/ 292930 h 549978"/>
                <a:gd name="connsiteX1104" fmla="*/ 346467 w 1120979"/>
                <a:gd name="connsiteY1104" fmla="*/ 294336 h 549978"/>
                <a:gd name="connsiteX1105" fmla="*/ 345059 w 1120979"/>
                <a:gd name="connsiteY1105" fmla="*/ 295742 h 549978"/>
                <a:gd name="connsiteX1106" fmla="*/ 345059 w 1120979"/>
                <a:gd name="connsiteY1106" fmla="*/ 297148 h 549978"/>
                <a:gd name="connsiteX1107" fmla="*/ 343651 w 1120979"/>
                <a:gd name="connsiteY1107" fmla="*/ 298555 h 549978"/>
                <a:gd name="connsiteX1108" fmla="*/ 340836 w 1120979"/>
                <a:gd name="connsiteY1108" fmla="*/ 294336 h 549978"/>
                <a:gd name="connsiteX1109" fmla="*/ 338020 w 1120979"/>
                <a:gd name="connsiteY1109" fmla="*/ 290118 h 549978"/>
                <a:gd name="connsiteX1110" fmla="*/ 870239 w 1120979"/>
                <a:gd name="connsiteY1110" fmla="*/ 288553 h 549978"/>
                <a:gd name="connsiteX1111" fmla="*/ 871644 w 1120979"/>
                <a:gd name="connsiteY1111" fmla="*/ 289957 h 549978"/>
                <a:gd name="connsiteX1112" fmla="*/ 873048 w 1120979"/>
                <a:gd name="connsiteY1112" fmla="*/ 289957 h 549978"/>
                <a:gd name="connsiteX1113" fmla="*/ 871644 w 1120979"/>
                <a:gd name="connsiteY1113" fmla="*/ 288553 h 549978"/>
                <a:gd name="connsiteX1114" fmla="*/ 870239 w 1120979"/>
                <a:gd name="connsiteY1114" fmla="*/ 288553 h 549978"/>
                <a:gd name="connsiteX1115" fmla="*/ 457803 w 1120979"/>
                <a:gd name="connsiteY1115" fmla="*/ 288538 h 549978"/>
                <a:gd name="connsiteX1116" fmla="*/ 457803 w 1120979"/>
                <a:gd name="connsiteY1116" fmla="*/ 289948 h 549978"/>
                <a:gd name="connsiteX1117" fmla="*/ 459211 w 1120979"/>
                <a:gd name="connsiteY1117" fmla="*/ 291359 h 549978"/>
                <a:gd name="connsiteX1118" fmla="*/ 457803 w 1120979"/>
                <a:gd name="connsiteY1118" fmla="*/ 292769 h 549978"/>
                <a:gd name="connsiteX1119" fmla="*/ 459211 w 1120979"/>
                <a:gd name="connsiteY1119" fmla="*/ 292769 h 549978"/>
                <a:gd name="connsiteX1120" fmla="*/ 459211 w 1120979"/>
                <a:gd name="connsiteY1120" fmla="*/ 291359 h 549978"/>
                <a:gd name="connsiteX1121" fmla="*/ 459211 w 1120979"/>
                <a:gd name="connsiteY1121" fmla="*/ 289948 h 549978"/>
                <a:gd name="connsiteX1122" fmla="*/ 459211 w 1120979"/>
                <a:gd name="connsiteY1122" fmla="*/ 288538 h 549978"/>
                <a:gd name="connsiteX1123" fmla="*/ 457803 w 1120979"/>
                <a:gd name="connsiteY1123" fmla="*/ 288538 h 549978"/>
                <a:gd name="connsiteX1124" fmla="*/ 447943 w 1120979"/>
                <a:gd name="connsiteY1124" fmla="*/ 287127 h 549978"/>
                <a:gd name="connsiteX1125" fmla="*/ 447943 w 1120979"/>
                <a:gd name="connsiteY1125" fmla="*/ 288538 h 549978"/>
                <a:gd name="connsiteX1126" fmla="*/ 449352 w 1120979"/>
                <a:gd name="connsiteY1126" fmla="*/ 289948 h 549978"/>
                <a:gd name="connsiteX1127" fmla="*/ 450760 w 1120979"/>
                <a:gd name="connsiteY1127" fmla="*/ 289948 h 549978"/>
                <a:gd name="connsiteX1128" fmla="*/ 450760 w 1120979"/>
                <a:gd name="connsiteY1128" fmla="*/ 288538 h 549978"/>
                <a:gd name="connsiteX1129" fmla="*/ 449352 w 1120979"/>
                <a:gd name="connsiteY1129" fmla="*/ 287127 h 549978"/>
                <a:gd name="connsiteX1130" fmla="*/ 447943 w 1120979"/>
                <a:gd name="connsiteY1130" fmla="*/ 287127 h 549978"/>
                <a:gd name="connsiteX1131" fmla="*/ 87117 w 1120979"/>
                <a:gd name="connsiteY1131" fmla="*/ 287101 h 549978"/>
                <a:gd name="connsiteX1132" fmla="*/ 87117 w 1120979"/>
                <a:gd name="connsiteY1132" fmla="*/ 288508 h 549978"/>
                <a:gd name="connsiteX1133" fmla="*/ 87117 w 1120979"/>
                <a:gd name="connsiteY1133" fmla="*/ 289915 h 549978"/>
                <a:gd name="connsiteX1134" fmla="*/ 88522 w 1120979"/>
                <a:gd name="connsiteY1134" fmla="*/ 289915 h 549978"/>
                <a:gd name="connsiteX1135" fmla="*/ 89928 w 1120979"/>
                <a:gd name="connsiteY1135" fmla="*/ 288508 h 549978"/>
                <a:gd name="connsiteX1136" fmla="*/ 88522 w 1120979"/>
                <a:gd name="connsiteY1136" fmla="*/ 287101 h 549978"/>
                <a:gd name="connsiteX1137" fmla="*/ 87117 w 1120979"/>
                <a:gd name="connsiteY1137" fmla="*/ 287101 h 549978"/>
                <a:gd name="connsiteX1138" fmla="*/ 322533 w 1120979"/>
                <a:gd name="connsiteY1138" fmla="*/ 285899 h 549978"/>
                <a:gd name="connsiteX1139" fmla="*/ 322533 w 1120979"/>
                <a:gd name="connsiteY1139" fmla="*/ 287305 h 549978"/>
                <a:gd name="connsiteX1140" fmla="*/ 323941 w 1120979"/>
                <a:gd name="connsiteY1140" fmla="*/ 287305 h 549978"/>
                <a:gd name="connsiteX1141" fmla="*/ 322533 w 1120979"/>
                <a:gd name="connsiteY1141" fmla="*/ 285899 h 549978"/>
                <a:gd name="connsiteX1142" fmla="*/ 319717 w 1120979"/>
                <a:gd name="connsiteY1142" fmla="*/ 285899 h 549978"/>
                <a:gd name="connsiteX1143" fmla="*/ 319717 w 1120979"/>
                <a:gd name="connsiteY1143" fmla="*/ 287305 h 549978"/>
                <a:gd name="connsiteX1144" fmla="*/ 319717 w 1120979"/>
                <a:gd name="connsiteY1144" fmla="*/ 288711 h 549978"/>
                <a:gd name="connsiteX1145" fmla="*/ 321125 w 1120979"/>
                <a:gd name="connsiteY1145" fmla="*/ 287305 h 549978"/>
                <a:gd name="connsiteX1146" fmla="*/ 319717 w 1120979"/>
                <a:gd name="connsiteY1146" fmla="*/ 285899 h 549978"/>
                <a:gd name="connsiteX1147" fmla="*/ 880069 w 1120979"/>
                <a:gd name="connsiteY1147" fmla="*/ 285743 h 549978"/>
                <a:gd name="connsiteX1148" fmla="*/ 878664 w 1120979"/>
                <a:gd name="connsiteY1148" fmla="*/ 287148 h 549978"/>
                <a:gd name="connsiteX1149" fmla="*/ 878664 w 1120979"/>
                <a:gd name="connsiteY1149" fmla="*/ 291362 h 549978"/>
                <a:gd name="connsiteX1150" fmla="*/ 880069 w 1120979"/>
                <a:gd name="connsiteY1150" fmla="*/ 289957 h 549978"/>
                <a:gd name="connsiteX1151" fmla="*/ 880069 w 1120979"/>
                <a:gd name="connsiteY1151" fmla="*/ 285743 h 549978"/>
                <a:gd name="connsiteX1152" fmla="*/ 43555 w 1120979"/>
                <a:gd name="connsiteY1152" fmla="*/ 285693 h 549978"/>
                <a:gd name="connsiteX1153" fmla="*/ 44960 w 1120979"/>
                <a:gd name="connsiteY1153" fmla="*/ 287101 h 549978"/>
                <a:gd name="connsiteX1154" fmla="*/ 44960 w 1120979"/>
                <a:gd name="connsiteY1154" fmla="*/ 285693 h 549978"/>
                <a:gd name="connsiteX1155" fmla="*/ 43555 w 1120979"/>
                <a:gd name="connsiteY1155" fmla="*/ 285693 h 549978"/>
                <a:gd name="connsiteX1156" fmla="*/ 340836 w 1120979"/>
                <a:gd name="connsiteY1156" fmla="*/ 284493 h 549978"/>
                <a:gd name="connsiteX1157" fmla="*/ 343651 w 1120979"/>
                <a:gd name="connsiteY1157" fmla="*/ 285899 h 549978"/>
                <a:gd name="connsiteX1158" fmla="*/ 345059 w 1120979"/>
                <a:gd name="connsiteY1158" fmla="*/ 288711 h 549978"/>
                <a:gd name="connsiteX1159" fmla="*/ 345059 w 1120979"/>
                <a:gd name="connsiteY1159" fmla="*/ 290118 h 549978"/>
                <a:gd name="connsiteX1160" fmla="*/ 343651 w 1120979"/>
                <a:gd name="connsiteY1160" fmla="*/ 290118 h 549978"/>
                <a:gd name="connsiteX1161" fmla="*/ 340836 w 1120979"/>
                <a:gd name="connsiteY1161" fmla="*/ 288711 h 549978"/>
                <a:gd name="connsiteX1162" fmla="*/ 339428 w 1120979"/>
                <a:gd name="connsiteY1162" fmla="*/ 285899 h 549978"/>
                <a:gd name="connsiteX1163" fmla="*/ 340836 w 1120979"/>
                <a:gd name="connsiteY1163" fmla="*/ 284493 h 549978"/>
                <a:gd name="connsiteX1164" fmla="*/ 856198 w 1120979"/>
                <a:gd name="connsiteY1164" fmla="*/ 284338 h 549978"/>
                <a:gd name="connsiteX1165" fmla="*/ 856198 w 1120979"/>
                <a:gd name="connsiteY1165" fmla="*/ 285743 h 549978"/>
                <a:gd name="connsiteX1166" fmla="*/ 857602 w 1120979"/>
                <a:gd name="connsiteY1166" fmla="*/ 285743 h 549978"/>
                <a:gd name="connsiteX1167" fmla="*/ 856198 w 1120979"/>
                <a:gd name="connsiteY1167" fmla="*/ 284338 h 549978"/>
                <a:gd name="connsiteX1168" fmla="*/ 675997 w 1120979"/>
                <a:gd name="connsiteY1168" fmla="*/ 282737 h 549978"/>
                <a:gd name="connsiteX1169" fmla="*/ 674594 w 1120979"/>
                <a:gd name="connsiteY1169" fmla="*/ 285550 h 549978"/>
                <a:gd name="connsiteX1170" fmla="*/ 675997 w 1120979"/>
                <a:gd name="connsiteY1170" fmla="*/ 285550 h 549978"/>
                <a:gd name="connsiteX1171" fmla="*/ 675997 w 1120979"/>
                <a:gd name="connsiteY1171" fmla="*/ 282737 h 549978"/>
                <a:gd name="connsiteX1172" fmla="*/ 239190 w 1120979"/>
                <a:gd name="connsiteY1172" fmla="*/ 281654 h 549978"/>
                <a:gd name="connsiteX1173" fmla="*/ 239190 w 1120979"/>
                <a:gd name="connsiteY1173" fmla="*/ 284469 h 549978"/>
                <a:gd name="connsiteX1174" fmla="*/ 240603 w 1120979"/>
                <a:gd name="connsiteY1174" fmla="*/ 284469 h 549978"/>
                <a:gd name="connsiteX1175" fmla="*/ 243430 w 1120979"/>
                <a:gd name="connsiteY1175" fmla="*/ 283061 h 549978"/>
                <a:gd name="connsiteX1176" fmla="*/ 240603 w 1120979"/>
                <a:gd name="connsiteY1176" fmla="*/ 281654 h 549978"/>
                <a:gd name="connsiteX1177" fmla="*/ 239190 w 1120979"/>
                <a:gd name="connsiteY1177" fmla="*/ 281654 h 549978"/>
                <a:gd name="connsiteX1178" fmla="*/ 894110 w 1120979"/>
                <a:gd name="connsiteY1178" fmla="*/ 281529 h 549978"/>
                <a:gd name="connsiteX1179" fmla="*/ 889898 w 1120979"/>
                <a:gd name="connsiteY1179" fmla="*/ 282934 h 549978"/>
                <a:gd name="connsiteX1180" fmla="*/ 888494 w 1120979"/>
                <a:gd name="connsiteY1180" fmla="*/ 288553 h 549978"/>
                <a:gd name="connsiteX1181" fmla="*/ 888494 w 1120979"/>
                <a:gd name="connsiteY1181" fmla="*/ 289957 h 549978"/>
                <a:gd name="connsiteX1182" fmla="*/ 889898 w 1120979"/>
                <a:gd name="connsiteY1182" fmla="*/ 288553 h 549978"/>
                <a:gd name="connsiteX1183" fmla="*/ 894110 w 1120979"/>
                <a:gd name="connsiteY1183" fmla="*/ 285743 h 549978"/>
                <a:gd name="connsiteX1184" fmla="*/ 894110 w 1120979"/>
                <a:gd name="connsiteY1184" fmla="*/ 281529 h 549978"/>
                <a:gd name="connsiteX1185" fmla="*/ 51986 w 1120979"/>
                <a:gd name="connsiteY1185" fmla="*/ 281471 h 549978"/>
                <a:gd name="connsiteX1186" fmla="*/ 50581 w 1120979"/>
                <a:gd name="connsiteY1186" fmla="*/ 282878 h 549978"/>
                <a:gd name="connsiteX1187" fmla="*/ 51986 w 1120979"/>
                <a:gd name="connsiteY1187" fmla="*/ 282878 h 549978"/>
                <a:gd name="connsiteX1188" fmla="*/ 53392 w 1120979"/>
                <a:gd name="connsiteY1188" fmla="*/ 282878 h 549978"/>
                <a:gd name="connsiteX1189" fmla="*/ 51986 w 1120979"/>
                <a:gd name="connsiteY1189" fmla="*/ 281471 h 549978"/>
                <a:gd name="connsiteX1190" fmla="*/ 395744 w 1120979"/>
                <a:gd name="connsiteY1190" fmla="*/ 280275 h 549978"/>
                <a:gd name="connsiteX1191" fmla="*/ 395744 w 1120979"/>
                <a:gd name="connsiteY1191" fmla="*/ 281681 h 549978"/>
                <a:gd name="connsiteX1192" fmla="*/ 397151 w 1120979"/>
                <a:gd name="connsiteY1192" fmla="*/ 283087 h 549978"/>
                <a:gd name="connsiteX1193" fmla="*/ 397151 w 1120979"/>
                <a:gd name="connsiteY1193" fmla="*/ 281681 h 549978"/>
                <a:gd name="connsiteX1194" fmla="*/ 395744 w 1120979"/>
                <a:gd name="connsiteY1194" fmla="*/ 280275 h 549978"/>
                <a:gd name="connsiteX1195" fmla="*/ 688625 w 1120979"/>
                <a:gd name="connsiteY1195" fmla="*/ 279924 h 549978"/>
                <a:gd name="connsiteX1196" fmla="*/ 687222 w 1120979"/>
                <a:gd name="connsiteY1196" fmla="*/ 281331 h 549978"/>
                <a:gd name="connsiteX1197" fmla="*/ 687222 w 1120979"/>
                <a:gd name="connsiteY1197" fmla="*/ 282737 h 549978"/>
                <a:gd name="connsiteX1198" fmla="*/ 688625 w 1120979"/>
                <a:gd name="connsiteY1198" fmla="*/ 284144 h 549978"/>
                <a:gd name="connsiteX1199" fmla="*/ 691431 w 1120979"/>
                <a:gd name="connsiteY1199" fmla="*/ 284144 h 549978"/>
                <a:gd name="connsiteX1200" fmla="*/ 690028 w 1120979"/>
                <a:gd name="connsiteY1200" fmla="*/ 282737 h 549978"/>
                <a:gd name="connsiteX1201" fmla="*/ 688625 w 1120979"/>
                <a:gd name="connsiteY1201" fmla="*/ 279924 h 549978"/>
                <a:gd name="connsiteX1202" fmla="*/ 681609 w 1120979"/>
                <a:gd name="connsiteY1202" fmla="*/ 279924 h 549978"/>
                <a:gd name="connsiteX1203" fmla="*/ 681609 w 1120979"/>
                <a:gd name="connsiteY1203" fmla="*/ 281331 h 549978"/>
                <a:gd name="connsiteX1204" fmla="*/ 683012 w 1120979"/>
                <a:gd name="connsiteY1204" fmla="*/ 281331 h 549978"/>
                <a:gd name="connsiteX1205" fmla="*/ 683012 w 1120979"/>
                <a:gd name="connsiteY1205" fmla="*/ 279924 h 549978"/>
                <a:gd name="connsiteX1206" fmla="*/ 681609 w 1120979"/>
                <a:gd name="connsiteY1206" fmla="*/ 279924 h 549978"/>
                <a:gd name="connsiteX1207" fmla="*/ 462028 w 1120979"/>
                <a:gd name="connsiteY1207" fmla="*/ 278664 h 549978"/>
                <a:gd name="connsiteX1208" fmla="*/ 462028 w 1120979"/>
                <a:gd name="connsiteY1208" fmla="*/ 280075 h 549978"/>
                <a:gd name="connsiteX1209" fmla="*/ 464845 w 1120979"/>
                <a:gd name="connsiteY1209" fmla="*/ 278664 h 549978"/>
                <a:gd name="connsiteX1210" fmla="*/ 463436 w 1120979"/>
                <a:gd name="connsiteY1210" fmla="*/ 278664 h 549978"/>
                <a:gd name="connsiteX1211" fmla="*/ 678803 w 1120979"/>
                <a:gd name="connsiteY1211" fmla="*/ 278518 h 549978"/>
                <a:gd name="connsiteX1212" fmla="*/ 677400 w 1120979"/>
                <a:gd name="connsiteY1212" fmla="*/ 279924 h 549978"/>
                <a:gd name="connsiteX1213" fmla="*/ 677400 w 1120979"/>
                <a:gd name="connsiteY1213" fmla="*/ 282737 h 549978"/>
                <a:gd name="connsiteX1214" fmla="*/ 677400 w 1120979"/>
                <a:gd name="connsiteY1214" fmla="*/ 284144 h 549978"/>
                <a:gd name="connsiteX1215" fmla="*/ 678803 w 1120979"/>
                <a:gd name="connsiteY1215" fmla="*/ 285550 h 549978"/>
                <a:gd name="connsiteX1216" fmla="*/ 680206 w 1120979"/>
                <a:gd name="connsiteY1216" fmla="*/ 284144 h 549978"/>
                <a:gd name="connsiteX1217" fmla="*/ 680206 w 1120979"/>
                <a:gd name="connsiteY1217" fmla="*/ 282737 h 549978"/>
                <a:gd name="connsiteX1218" fmla="*/ 680206 w 1120979"/>
                <a:gd name="connsiteY1218" fmla="*/ 279924 h 549978"/>
                <a:gd name="connsiteX1219" fmla="*/ 678803 w 1120979"/>
                <a:gd name="connsiteY1219" fmla="*/ 278518 h 549978"/>
                <a:gd name="connsiteX1220" fmla="*/ 132085 w 1120979"/>
                <a:gd name="connsiteY1220" fmla="*/ 275841 h 549978"/>
                <a:gd name="connsiteX1221" fmla="*/ 133490 w 1120979"/>
                <a:gd name="connsiteY1221" fmla="*/ 277248 h 549978"/>
                <a:gd name="connsiteX1222" fmla="*/ 132085 w 1120979"/>
                <a:gd name="connsiteY1222" fmla="*/ 277248 h 549978"/>
                <a:gd name="connsiteX1223" fmla="*/ 132085 w 1120979"/>
                <a:gd name="connsiteY1223" fmla="*/ 275841 h 549978"/>
                <a:gd name="connsiteX1224" fmla="*/ 681609 w 1120979"/>
                <a:gd name="connsiteY1224" fmla="*/ 275704 h 549978"/>
                <a:gd name="connsiteX1225" fmla="*/ 680206 w 1120979"/>
                <a:gd name="connsiteY1225" fmla="*/ 277111 h 549978"/>
                <a:gd name="connsiteX1226" fmla="*/ 681609 w 1120979"/>
                <a:gd name="connsiteY1226" fmla="*/ 278518 h 549978"/>
                <a:gd name="connsiteX1227" fmla="*/ 681609 w 1120979"/>
                <a:gd name="connsiteY1227" fmla="*/ 277111 h 549978"/>
                <a:gd name="connsiteX1228" fmla="*/ 681609 w 1120979"/>
                <a:gd name="connsiteY1228" fmla="*/ 275704 h 549978"/>
                <a:gd name="connsiteX1229" fmla="*/ 388704 w 1120979"/>
                <a:gd name="connsiteY1229" fmla="*/ 274650 h 549978"/>
                <a:gd name="connsiteX1230" fmla="*/ 390112 w 1120979"/>
                <a:gd name="connsiteY1230" fmla="*/ 274650 h 549978"/>
                <a:gd name="connsiteX1231" fmla="*/ 391520 w 1120979"/>
                <a:gd name="connsiteY1231" fmla="*/ 274650 h 549978"/>
                <a:gd name="connsiteX1232" fmla="*/ 392928 w 1120979"/>
                <a:gd name="connsiteY1232" fmla="*/ 276056 h 549978"/>
                <a:gd name="connsiteX1233" fmla="*/ 394336 w 1120979"/>
                <a:gd name="connsiteY1233" fmla="*/ 276056 h 549978"/>
                <a:gd name="connsiteX1234" fmla="*/ 394336 w 1120979"/>
                <a:gd name="connsiteY1234" fmla="*/ 277462 h 549978"/>
                <a:gd name="connsiteX1235" fmla="*/ 397151 w 1120979"/>
                <a:gd name="connsiteY1235" fmla="*/ 277462 h 549978"/>
                <a:gd name="connsiteX1236" fmla="*/ 398559 w 1120979"/>
                <a:gd name="connsiteY1236" fmla="*/ 276056 h 549978"/>
                <a:gd name="connsiteX1237" fmla="*/ 399967 w 1120979"/>
                <a:gd name="connsiteY1237" fmla="*/ 276056 h 549978"/>
                <a:gd name="connsiteX1238" fmla="*/ 401375 w 1120979"/>
                <a:gd name="connsiteY1238" fmla="*/ 274650 h 549978"/>
                <a:gd name="connsiteX1239" fmla="*/ 402783 w 1120979"/>
                <a:gd name="connsiteY1239" fmla="*/ 274650 h 549978"/>
                <a:gd name="connsiteX1240" fmla="*/ 402783 w 1120979"/>
                <a:gd name="connsiteY1240" fmla="*/ 276056 h 549978"/>
                <a:gd name="connsiteX1241" fmla="*/ 402783 w 1120979"/>
                <a:gd name="connsiteY1241" fmla="*/ 278868 h 549978"/>
                <a:gd name="connsiteX1242" fmla="*/ 401375 w 1120979"/>
                <a:gd name="connsiteY1242" fmla="*/ 280275 h 549978"/>
                <a:gd name="connsiteX1243" fmla="*/ 402783 w 1120979"/>
                <a:gd name="connsiteY1243" fmla="*/ 284493 h 549978"/>
                <a:gd name="connsiteX1244" fmla="*/ 401375 w 1120979"/>
                <a:gd name="connsiteY1244" fmla="*/ 285899 h 549978"/>
                <a:gd name="connsiteX1245" fmla="*/ 401375 w 1120979"/>
                <a:gd name="connsiteY1245" fmla="*/ 287305 h 549978"/>
                <a:gd name="connsiteX1246" fmla="*/ 402783 w 1120979"/>
                <a:gd name="connsiteY1246" fmla="*/ 287305 h 549978"/>
                <a:gd name="connsiteX1247" fmla="*/ 404191 w 1120979"/>
                <a:gd name="connsiteY1247" fmla="*/ 288711 h 549978"/>
                <a:gd name="connsiteX1248" fmla="*/ 405599 w 1120979"/>
                <a:gd name="connsiteY1248" fmla="*/ 290118 h 549978"/>
                <a:gd name="connsiteX1249" fmla="*/ 407007 w 1120979"/>
                <a:gd name="connsiteY1249" fmla="*/ 292930 h 549978"/>
                <a:gd name="connsiteX1250" fmla="*/ 408415 w 1120979"/>
                <a:gd name="connsiteY1250" fmla="*/ 292930 h 549978"/>
                <a:gd name="connsiteX1251" fmla="*/ 407007 w 1120979"/>
                <a:gd name="connsiteY1251" fmla="*/ 290118 h 549978"/>
                <a:gd name="connsiteX1252" fmla="*/ 407007 w 1120979"/>
                <a:gd name="connsiteY1252" fmla="*/ 287305 h 549978"/>
                <a:gd name="connsiteX1253" fmla="*/ 407007 w 1120979"/>
                <a:gd name="connsiteY1253" fmla="*/ 285899 h 549978"/>
                <a:gd name="connsiteX1254" fmla="*/ 407007 w 1120979"/>
                <a:gd name="connsiteY1254" fmla="*/ 284493 h 549978"/>
                <a:gd name="connsiteX1255" fmla="*/ 407007 w 1120979"/>
                <a:gd name="connsiteY1255" fmla="*/ 283087 h 549978"/>
                <a:gd name="connsiteX1256" fmla="*/ 405599 w 1120979"/>
                <a:gd name="connsiteY1256" fmla="*/ 281681 h 549978"/>
                <a:gd name="connsiteX1257" fmla="*/ 405599 w 1120979"/>
                <a:gd name="connsiteY1257" fmla="*/ 280275 h 549978"/>
                <a:gd name="connsiteX1258" fmla="*/ 407007 w 1120979"/>
                <a:gd name="connsiteY1258" fmla="*/ 281681 h 549978"/>
                <a:gd name="connsiteX1259" fmla="*/ 408415 w 1120979"/>
                <a:gd name="connsiteY1259" fmla="*/ 281681 h 549978"/>
                <a:gd name="connsiteX1260" fmla="*/ 408415 w 1120979"/>
                <a:gd name="connsiteY1260" fmla="*/ 283087 h 549978"/>
                <a:gd name="connsiteX1261" fmla="*/ 409823 w 1120979"/>
                <a:gd name="connsiteY1261" fmla="*/ 295742 h 549978"/>
                <a:gd name="connsiteX1262" fmla="*/ 411230 w 1120979"/>
                <a:gd name="connsiteY1262" fmla="*/ 297148 h 549978"/>
                <a:gd name="connsiteX1263" fmla="*/ 414046 w 1120979"/>
                <a:gd name="connsiteY1263" fmla="*/ 299961 h 549978"/>
                <a:gd name="connsiteX1264" fmla="*/ 415454 w 1120979"/>
                <a:gd name="connsiteY1264" fmla="*/ 301367 h 549978"/>
                <a:gd name="connsiteX1265" fmla="*/ 416862 w 1120979"/>
                <a:gd name="connsiteY1265" fmla="*/ 302773 h 549978"/>
                <a:gd name="connsiteX1266" fmla="*/ 415454 w 1120979"/>
                <a:gd name="connsiteY1266" fmla="*/ 304179 h 549978"/>
                <a:gd name="connsiteX1267" fmla="*/ 415454 w 1120979"/>
                <a:gd name="connsiteY1267" fmla="*/ 305585 h 549978"/>
                <a:gd name="connsiteX1268" fmla="*/ 414046 w 1120979"/>
                <a:gd name="connsiteY1268" fmla="*/ 306992 h 549978"/>
                <a:gd name="connsiteX1269" fmla="*/ 412638 w 1120979"/>
                <a:gd name="connsiteY1269" fmla="*/ 309804 h 549978"/>
                <a:gd name="connsiteX1270" fmla="*/ 414046 w 1120979"/>
                <a:gd name="connsiteY1270" fmla="*/ 312616 h 549978"/>
                <a:gd name="connsiteX1271" fmla="*/ 416862 w 1120979"/>
                <a:gd name="connsiteY1271" fmla="*/ 314022 h 549978"/>
                <a:gd name="connsiteX1272" fmla="*/ 415454 w 1120979"/>
                <a:gd name="connsiteY1272" fmla="*/ 315429 h 549978"/>
                <a:gd name="connsiteX1273" fmla="*/ 414046 w 1120979"/>
                <a:gd name="connsiteY1273" fmla="*/ 315429 h 549978"/>
                <a:gd name="connsiteX1274" fmla="*/ 412638 w 1120979"/>
                <a:gd name="connsiteY1274" fmla="*/ 316835 h 549978"/>
                <a:gd name="connsiteX1275" fmla="*/ 412638 w 1120979"/>
                <a:gd name="connsiteY1275" fmla="*/ 319647 h 549978"/>
                <a:gd name="connsiteX1276" fmla="*/ 412638 w 1120979"/>
                <a:gd name="connsiteY1276" fmla="*/ 326678 h 549978"/>
                <a:gd name="connsiteX1277" fmla="*/ 409823 w 1120979"/>
                <a:gd name="connsiteY1277" fmla="*/ 329490 h 549978"/>
                <a:gd name="connsiteX1278" fmla="*/ 408415 w 1120979"/>
                <a:gd name="connsiteY1278" fmla="*/ 329490 h 549978"/>
                <a:gd name="connsiteX1279" fmla="*/ 408415 w 1120979"/>
                <a:gd name="connsiteY1279" fmla="*/ 328084 h 549978"/>
                <a:gd name="connsiteX1280" fmla="*/ 408415 w 1120979"/>
                <a:gd name="connsiteY1280" fmla="*/ 326678 h 549978"/>
                <a:gd name="connsiteX1281" fmla="*/ 409823 w 1120979"/>
                <a:gd name="connsiteY1281" fmla="*/ 326678 h 549978"/>
                <a:gd name="connsiteX1282" fmla="*/ 409823 w 1120979"/>
                <a:gd name="connsiteY1282" fmla="*/ 325272 h 549978"/>
                <a:gd name="connsiteX1283" fmla="*/ 404191 w 1120979"/>
                <a:gd name="connsiteY1283" fmla="*/ 326678 h 549978"/>
                <a:gd name="connsiteX1284" fmla="*/ 405599 w 1120979"/>
                <a:gd name="connsiteY1284" fmla="*/ 329490 h 549978"/>
                <a:gd name="connsiteX1285" fmla="*/ 408415 w 1120979"/>
                <a:gd name="connsiteY1285" fmla="*/ 332303 h 549978"/>
                <a:gd name="connsiteX1286" fmla="*/ 407007 w 1120979"/>
                <a:gd name="connsiteY1286" fmla="*/ 333709 h 549978"/>
                <a:gd name="connsiteX1287" fmla="*/ 405599 w 1120979"/>
                <a:gd name="connsiteY1287" fmla="*/ 333709 h 549978"/>
                <a:gd name="connsiteX1288" fmla="*/ 404191 w 1120979"/>
                <a:gd name="connsiteY1288" fmla="*/ 332303 h 549978"/>
                <a:gd name="connsiteX1289" fmla="*/ 404191 w 1120979"/>
                <a:gd name="connsiteY1289" fmla="*/ 333709 h 549978"/>
                <a:gd name="connsiteX1290" fmla="*/ 405599 w 1120979"/>
                <a:gd name="connsiteY1290" fmla="*/ 335115 h 549978"/>
                <a:gd name="connsiteX1291" fmla="*/ 407007 w 1120979"/>
                <a:gd name="connsiteY1291" fmla="*/ 336521 h 549978"/>
                <a:gd name="connsiteX1292" fmla="*/ 405599 w 1120979"/>
                <a:gd name="connsiteY1292" fmla="*/ 337927 h 549978"/>
                <a:gd name="connsiteX1293" fmla="*/ 407007 w 1120979"/>
                <a:gd name="connsiteY1293" fmla="*/ 337927 h 549978"/>
                <a:gd name="connsiteX1294" fmla="*/ 407007 w 1120979"/>
                <a:gd name="connsiteY1294" fmla="*/ 339333 h 549978"/>
                <a:gd name="connsiteX1295" fmla="*/ 408415 w 1120979"/>
                <a:gd name="connsiteY1295" fmla="*/ 337927 h 549978"/>
                <a:gd name="connsiteX1296" fmla="*/ 409823 w 1120979"/>
                <a:gd name="connsiteY1296" fmla="*/ 337927 h 549978"/>
                <a:gd name="connsiteX1297" fmla="*/ 412638 w 1120979"/>
                <a:gd name="connsiteY1297" fmla="*/ 340739 h 549978"/>
                <a:gd name="connsiteX1298" fmla="*/ 414046 w 1120979"/>
                <a:gd name="connsiteY1298" fmla="*/ 340739 h 549978"/>
                <a:gd name="connsiteX1299" fmla="*/ 415454 w 1120979"/>
                <a:gd name="connsiteY1299" fmla="*/ 339333 h 549978"/>
                <a:gd name="connsiteX1300" fmla="*/ 416862 w 1120979"/>
                <a:gd name="connsiteY1300" fmla="*/ 339333 h 549978"/>
                <a:gd name="connsiteX1301" fmla="*/ 421086 w 1120979"/>
                <a:gd name="connsiteY1301" fmla="*/ 339333 h 549978"/>
                <a:gd name="connsiteX1302" fmla="*/ 423901 w 1120979"/>
                <a:gd name="connsiteY1302" fmla="*/ 337927 h 549978"/>
                <a:gd name="connsiteX1303" fmla="*/ 426717 w 1120979"/>
                <a:gd name="connsiteY1303" fmla="*/ 337927 h 549978"/>
                <a:gd name="connsiteX1304" fmla="*/ 428125 w 1120979"/>
                <a:gd name="connsiteY1304" fmla="*/ 337927 h 549978"/>
                <a:gd name="connsiteX1305" fmla="*/ 430941 w 1120979"/>
                <a:gd name="connsiteY1305" fmla="*/ 336521 h 549978"/>
                <a:gd name="connsiteX1306" fmla="*/ 433757 w 1120979"/>
                <a:gd name="connsiteY1306" fmla="*/ 336521 h 549978"/>
                <a:gd name="connsiteX1307" fmla="*/ 435165 w 1120979"/>
                <a:gd name="connsiteY1307" fmla="*/ 335115 h 549978"/>
                <a:gd name="connsiteX1308" fmla="*/ 436572 w 1120979"/>
                <a:gd name="connsiteY1308" fmla="*/ 335115 h 549978"/>
                <a:gd name="connsiteX1309" fmla="*/ 437980 w 1120979"/>
                <a:gd name="connsiteY1309" fmla="*/ 336521 h 549978"/>
                <a:gd name="connsiteX1310" fmla="*/ 439388 w 1120979"/>
                <a:gd name="connsiteY1310" fmla="*/ 339333 h 549978"/>
                <a:gd name="connsiteX1311" fmla="*/ 437980 w 1120979"/>
                <a:gd name="connsiteY1311" fmla="*/ 340739 h 549978"/>
                <a:gd name="connsiteX1312" fmla="*/ 437980 w 1120979"/>
                <a:gd name="connsiteY1312" fmla="*/ 342146 h 549978"/>
                <a:gd name="connsiteX1313" fmla="*/ 437980 w 1120979"/>
                <a:gd name="connsiteY1313" fmla="*/ 343552 h 549978"/>
                <a:gd name="connsiteX1314" fmla="*/ 439388 w 1120979"/>
                <a:gd name="connsiteY1314" fmla="*/ 344958 h 549978"/>
                <a:gd name="connsiteX1315" fmla="*/ 440796 w 1120979"/>
                <a:gd name="connsiteY1315" fmla="*/ 346364 h 549978"/>
                <a:gd name="connsiteX1316" fmla="*/ 440796 w 1120979"/>
                <a:gd name="connsiteY1316" fmla="*/ 347770 h 549978"/>
                <a:gd name="connsiteX1317" fmla="*/ 440796 w 1120979"/>
                <a:gd name="connsiteY1317" fmla="*/ 349176 h 549978"/>
                <a:gd name="connsiteX1318" fmla="*/ 439388 w 1120979"/>
                <a:gd name="connsiteY1318" fmla="*/ 350583 h 549978"/>
                <a:gd name="connsiteX1319" fmla="*/ 437980 w 1120979"/>
                <a:gd name="connsiteY1319" fmla="*/ 350583 h 549978"/>
                <a:gd name="connsiteX1320" fmla="*/ 436572 w 1120979"/>
                <a:gd name="connsiteY1320" fmla="*/ 349176 h 549978"/>
                <a:gd name="connsiteX1321" fmla="*/ 436572 w 1120979"/>
                <a:gd name="connsiteY1321" fmla="*/ 347770 h 549978"/>
                <a:gd name="connsiteX1322" fmla="*/ 433757 w 1120979"/>
                <a:gd name="connsiteY1322" fmla="*/ 347770 h 549978"/>
                <a:gd name="connsiteX1323" fmla="*/ 432349 w 1120979"/>
                <a:gd name="connsiteY1323" fmla="*/ 347770 h 549978"/>
                <a:gd name="connsiteX1324" fmla="*/ 430941 w 1120979"/>
                <a:gd name="connsiteY1324" fmla="*/ 349176 h 549978"/>
                <a:gd name="connsiteX1325" fmla="*/ 430941 w 1120979"/>
                <a:gd name="connsiteY1325" fmla="*/ 350583 h 549978"/>
                <a:gd name="connsiteX1326" fmla="*/ 429533 w 1120979"/>
                <a:gd name="connsiteY1326" fmla="*/ 351989 h 549978"/>
                <a:gd name="connsiteX1327" fmla="*/ 430941 w 1120979"/>
                <a:gd name="connsiteY1327" fmla="*/ 353395 h 549978"/>
                <a:gd name="connsiteX1328" fmla="*/ 430941 w 1120979"/>
                <a:gd name="connsiteY1328" fmla="*/ 354801 h 549978"/>
                <a:gd name="connsiteX1329" fmla="*/ 428125 w 1120979"/>
                <a:gd name="connsiteY1329" fmla="*/ 357613 h 549978"/>
                <a:gd name="connsiteX1330" fmla="*/ 426717 w 1120979"/>
                <a:gd name="connsiteY1330" fmla="*/ 360426 h 549978"/>
                <a:gd name="connsiteX1331" fmla="*/ 425309 w 1120979"/>
                <a:gd name="connsiteY1331" fmla="*/ 360426 h 549978"/>
                <a:gd name="connsiteX1332" fmla="*/ 422494 w 1120979"/>
                <a:gd name="connsiteY1332" fmla="*/ 359020 h 549978"/>
                <a:gd name="connsiteX1333" fmla="*/ 423901 w 1120979"/>
                <a:gd name="connsiteY1333" fmla="*/ 361832 h 549978"/>
                <a:gd name="connsiteX1334" fmla="*/ 423901 w 1120979"/>
                <a:gd name="connsiteY1334" fmla="*/ 364644 h 549978"/>
                <a:gd name="connsiteX1335" fmla="*/ 423901 w 1120979"/>
                <a:gd name="connsiteY1335" fmla="*/ 366050 h 549978"/>
                <a:gd name="connsiteX1336" fmla="*/ 421086 w 1120979"/>
                <a:gd name="connsiteY1336" fmla="*/ 367457 h 549978"/>
                <a:gd name="connsiteX1337" fmla="*/ 421086 w 1120979"/>
                <a:gd name="connsiteY1337" fmla="*/ 368863 h 549978"/>
                <a:gd name="connsiteX1338" fmla="*/ 419678 w 1120979"/>
                <a:gd name="connsiteY1338" fmla="*/ 368863 h 549978"/>
                <a:gd name="connsiteX1339" fmla="*/ 419678 w 1120979"/>
                <a:gd name="connsiteY1339" fmla="*/ 370269 h 549978"/>
                <a:gd name="connsiteX1340" fmla="*/ 418270 w 1120979"/>
                <a:gd name="connsiteY1340" fmla="*/ 370269 h 549978"/>
                <a:gd name="connsiteX1341" fmla="*/ 418270 w 1120979"/>
                <a:gd name="connsiteY1341" fmla="*/ 368863 h 549978"/>
                <a:gd name="connsiteX1342" fmla="*/ 415454 w 1120979"/>
                <a:gd name="connsiteY1342" fmla="*/ 368863 h 549978"/>
                <a:gd name="connsiteX1343" fmla="*/ 414046 w 1120979"/>
                <a:gd name="connsiteY1343" fmla="*/ 366050 h 549978"/>
                <a:gd name="connsiteX1344" fmla="*/ 414046 w 1120979"/>
                <a:gd name="connsiteY1344" fmla="*/ 364644 h 549978"/>
                <a:gd name="connsiteX1345" fmla="*/ 414046 w 1120979"/>
                <a:gd name="connsiteY1345" fmla="*/ 363238 h 549978"/>
                <a:gd name="connsiteX1346" fmla="*/ 414046 w 1120979"/>
                <a:gd name="connsiteY1346" fmla="*/ 361832 h 549978"/>
                <a:gd name="connsiteX1347" fmla="*/ 412638 w 1120979"/>
                <a:gd name="connsiteY1347" fmla="*/ 359020 h 549978"/>
                <a:gd name="connsiteX1348" fmla="*/ 415454 w 1120979"/>
                <a:gd name="connsiteY1348" fmla="*/ 359020 h 549978"/>
                <a:gd name="connsiteX1349" fmla="*/ 415454 w 1120979"/>
                <a:gd name="connsiteY1349" fmla="*/ 361832 h 549978"/>
                <a:gd name="connsiteX1350" fmla="*/ 418270 w 1120979"/>
                <a:gd name="connsiteY1350" fmla="*/ 363238 h 549978"/>
                <a:gd name="connsiteX1351" fmla="*/ 416862 w 1120979"/>
                <a:gd name="connsiteY1351" fmla="*/ 359020 h 549978"/>
                <a:gd name="connsiteX1352" fmla="*/ 412638 w 1120979"/>
                <a:gd name="connsiteY1352" fmla="*/ 357613 h 549978"/>
                <a:gd name="connsiteX1353" fmla="*/ 409823 w 1120979"/>
                <a:gd name="connsiteY1353" fmla="*/ 357613 h 549978"/>
                <a:gd name="connsiteX1354" fmla="*/ 408415 w 1120979"/>
                <a:gd name="connsiteY1354" fmla="*/ 360426 h 549978"/>
                <a:gd name="connsiteX1355" fmla="*/ 409823 w 1120979"/>
                <a:gd name="connsiteY1355" fmla="*/ 361832 h 549978"/>
                <a:gd name="connsiteX1356" fmla="*/ 411230 w 1120979"/>
                <a:gd name="connsiteY1356" fmla="*/ 364644 h 549978"/>
                <a:gd name="connsiteX1357" fmla="*/ 411230 w 1120979"/>
                <a:gd name="connsiteY1357" fmla="*/ 366050 h 549978"/>
                <a:gd name="connsiteX1358" fmla="*/ 407007 w 1120979"/>
                <a:gd name="connsiteY1358" fmla="*/ 364644 h 549978"/>
                <a:gd name="connsiteX1359" fmla="*/ 401375 w 1120979"/>
                <a:gd name="connsiteY1359" fmla="*/ 364644 h 549978"/>
                <a:gd name="connsiteX1360" fmla="*/ 405599 w 1120979"/>
                <a:gd name="connsiteY1360" fmla="*/ 366050 h 549978"/>
                <a:gd name="connsiteX1361" fmla="*/ 404191 w 1120979"/>
                <a:gd name="connsiteY1361" fmla="*/ 368863 h 549978"/>
                <a:gd name="connsiteX1362" fmla="*/ 402783 w 1120979"/>
                <a:gd name="connsiteY1362" fmla="*/ 368863 h 549978"/>
                <a:gd name="connsiteX1363" fmla="*/ 399967 w 1120979"/>
                <a:gd name="connsiteY1363" fmla="*/ 368863 h 549978"/>
                <a:gd name="connsiteX1364" fmla="*/ 397151 w 1120979"/>
                <a:gd name="connsiteY1364" fmla="*/ 367457 h 549978"/>
                <a:gd name="connsiteX1365" fmla="*/ 398559 w 1120979"/>
                <a:gd name="connsiteY1365" fmla="*/ 366050 h 549978"/>
                <a:gd name="connsiteX1366" fmla="*/ 398559 w 1120979"/>
                <a:gd name="connsiteY1366" fmla="*/ 364644 h 549978"/>
                <a:gd name="connsiteX1367" fmla="*/ 397151 w 1120979"/>
                <a:gd name="connsiteY1367" fmla="*/ 361832 h 549978"/>
                <a:gd name="connsiteX1368" fmla="*/ 395744 w 1120979"/>
                <a:gd name="connsiteY1368" fmla="*/ 361832 h 549978"/>
                <a:gd name="connsiteX1369" fmla="*/ 394336 w 1120979"/>
                <a:gd name="connsiteY1369" fmla="*/ 361832 h 549978"/>
                <a:gd name="connsiteX1370" fmla="*/ 392928 w 1120979"/>
                <a:gd name="connsiteY1370" fmla="*/ 363238 h 549978"/>
                <a:gd name="connsiteX1371" fmla="*/ 390112 w 1120979"/>
                <a:gd name="connsiteY1371" fmla="*/ 361832 h 549978"/>
                <a:gd name="connsiteX1372" fmla="*/ 388704 w 1120979"/>
                <a:gd name="connsiteY1372" fmla="*/ 360426 h 549978"/>
                <a:gd name="connsiteX1373" fmla="*/ 387296 w 1120979"/>
                <a:gd name="connsiteY1373" fmla="*/ 359020 h 549978"/>
                <a:gd name="connsiteX1374" fmla="*/ 388704 w 1120979"/>
                <a:gd name="connsiteY1374" fmla="*/ 357613 h 549978"/>
                <a:gd name="connsiteX1375" fmla="*/ 388704 w 1120979"/>
                <a:gd name="connsiteY1375" fmla="*/ 356207 h 549978"/>
                <a:gd name="connsiteX1376" fmla="*/ 385888 w 1120979"/>
                <a:gd name="connsiteY1376" fmla="*/ 356207 h 549978"/>
                <a:gd name="connsiteX1377" fmla="*/ 381665 w 1120979"/>
                <a:gd name="connsiteY1377" fmla="*/ 356207 h 549978"/>
                <a:gd name="connsiteX1378" fmla="*/ 380257 w 1120979"/>
                <a:gd name="connsiteY1378" fmla="*/ 354801 h 549978"/>
                <a:gd name="connsiteX1379" fmla="*/ 378849 w 1120979"/>
                <a:gd name="connsiteY1379" fmla="*/ 351989 h 549978"/>
                <a:gd name="connsiteX1380" fmla="*/ 377441 w 1120979"/>
                <a:gd name="connsiteY1380" fmla="*/ 351989 h 549978"/>
                <a:gd name="connsiteX1381" fmla="*/ 376033 w 1120979"/>
                <a:gd name="connsiteY1381" fmla="*/ 350583 h 549978"/>
                <a:gd name="connsiteX1382" fmla="*/ 376033 w 1120979"/>
                <a:gd name="connsiteY1382" fmla="*/ 349176 h 549978"/>
                <a:gd name="connsiteX1383" fmla="*/ 374625 w 1120979"/>
                <a:gd name="connsiteY1383" fmla="*/ 349176 h 549978"/>
                <a:gd name="connsiteX1384" fmla="*/ 373217 w 1120979"/>
                <a:gd name="connsiteY1384" fmla="*/ 349176 h 549978"/>
                <a:gd name="connsiteX1385" fmla="*/ 374625 w 1120979"/>
                <a:gd name="connsiteY1385" fmla="*/ 357613 h 549978"/>
                <a:gd name="connsiteX1386" fmla="*/ 374625 w 1120979"/>
                <a:gd name="connsiteY1386" fmla="*/ 359020 h 549978"/>
                <a:gd name="connsiteX1387" fmla="*/ 374625 w 1120979"/>
                <a:gd name="connsiteY1387" fmla="*/ 360426 h 549978"/>
                <a:gd name="connsiteX1388" fmla="*/ 373217 w 1120979"/>
                <a:gd name="connsiteY1388" fmla="*/ 360426 h 549978"/>
                <a:gd name="connsiteX1389" fmla="*/ 374625 w 1120979"/>
                <a:gd name="connsiteY1389" fmla="*/ 361832 h 549978"/>
                <a:gd name="connsiteX1390" fmla="*/ 373217 w 1120979"/>
                <a:gd name="connsiteY1390" fmla="*/ 361832 h 549978"/>
                <a:gd name="connsiteX1391" fmla="*/ 370401 w 1120979"/>
                <a:gd name="connsiteY1391" fmla="*/ 361832 h 549978"/>
                <a:gd name="connsiteX1392" fmla="*/ 368993 w 1120979"/>
                <a:gd name="connsiteY1392" fmla="*/ 361832 h 549978"/>
                <a:gd name="connsiteX1393" fmla="*/ 367586 w 1120979"/>
                <a:gd name="connsiteY1393" fmla="*/ 361832 h 549978"/>
                <a:gd name="connsiteX1394" fmla="*/ 367586 w 1120979"/>
                <a:gd name="connsiteY1394" fmla="*/ 363238 h 549978"/>
                <a:gd name="connsiteX1395" fmla="*/ 367586 w 1120979"/>
                <a:gd name="connsiteY1395" fmla="*/ 366050 h 549978"/>
                <a:gd name="connsiteX1396" fmla="*/ 366178 w 1120979"/>
                <a:gd name="connsiteY1396" fmla="*/ 367457 h 549978"/>
                <a:gd name="connsiteX1397" fmla="*/ 367586 w 1120979"/>
                <a:gd name="connsiteY1397" fmla="*/ 368863 h 549978"/>
                <a:gd name="connsiteX1398" fmla="*/ 366178 w 1120979"/>
                <a:gd name="connsiteY1398" fmla="*/ 370269 h 549978"/>
                <a:gd name="connsiteX1399" fmla="*/ 364770 w 1120979"/>
                <a:gd name="connsiteY1399" fmla="*/ 368863 h 549978"/>
                <a:gd name="connsiteX1400" fmla="*/ 360546 w 1120979"/>
                <a:gd name="connsiteY1400" fmla="*/ 368863 h 549978"/>
                <a:gd name="connsiteX1401" fmla="*/ 356322 w 1120979"/>
                <a:gd name="connsiteY1401" fmla="*/ 367457 h 549978"/>
                <a:gd name="connsiteX1402" fmla="*/ 354915 w 1120979"/>
                <a:gd name="connsiteY1402" fmla="*/ 368863 h 549978"/>
                <a:gd name="connsiteX1403" fmla="*/ 352099 w 1120979"/>
                <a:gd name="connsiteY1403" fmla="*/ 368863 h 549978"/>
                <a:gd name="connsiteX1404" fmla="*/ 349283 w 1120979"/>
                <a:gd name="connsiteY1404" fmla="*/ 370269 h 549978"/>
                <a:gd name="connsiteX1405" fmla="*/ 347875 w 1120979"/>
                <a:gd name="connsiteY1405" fmla="*/ 368863 h 549978"/>
                <a:gd name="connsiteX1406" fmla="*/ 346467 w 1120979"/>
                <a:gd name="connsiteY1406" fmla="*/ 368863 h 549978"/>
                <a:gd name="connsiteX1407" fmla="*/ 345059 w 1120979"/>
                <a:gd name="connsiteY1407" fmla="*/ 368863 h 549978"/>
                <a:gd name="connsiteX1408" fmla="*/ 343651 w 1120979"/>
                <a:gd name="connsiteY1408" fmla="*/ 368863 h 549978"/>
                <a:gd name="connsiteX1409" fmla="*/ 342243 w 1120979"/>
                <a:gd name="connsiteY1409" fmla="*/ 367457 h 549978"/>
                <a:gd name="connsiteX1410" fmla="*/ 339428 w 1120979"/>
                <a:gd name="connsiteY1410" fmla="*/ 366050 h 549978"/>
                <a:gd name="connsiteX1411" fmla="*/ 335204 w 1120979"/>
                <a:gd name="connsiteY1411" fmla="*/ 366050 h 549978"/>
                <a:gd name="connsiteX1412" fmla="*/ 332388 w 1120979"/>
                <a:gd name="connsiteY1412" fmla="*/ 363238 h 549978"/>
                <a:gd name="connsiteX1413" fmla="*/ 330980 w 1120979"/>
                <a:gd name="connsiteY1413" fmla="*/ 361832 h 549978"/>
                <a:gd name="connsiteX1414" fmla="*/ 330980 w 1120979"/>
                <a:gd name="connsiteY1414" fmla="*/ 360426 h 549978"/>
                <a:gd name="connsiteX1415" fmla="*/ 329572 w 1120979"/>
                <a:gd name="connsiteY1415" fmla="*/ 360426 h 549978"/>
                <a:gd name="connsiteX1416" fmla="*/ 332388 w 1120979"/>
                <a:gd name="connsiteY1416" fmla="*/ 359020 h 549978"/>
                <a:gd name="connsiteX1417" fmla="*/ 332388 w 1120979"/>
                <a:gd name="connsiteY1417" fmla="*/ 356207 h 549978"/>
                <a:gd name="connsiteX1418" fmla="*/ 330980 w 1120979"/>
                <a:gd name="connsiteY1418" fmla="*/ 356207 h 549978"/>
                <a:gd name="connsiteX1419" fmla="*/ 329572 w 1120979"/>
                <a:gd name="connsiteY1419" fmla="*/ 357613 h 549978"/>
                <a:gd name="connsiteX1420" fmla="*/ 328165 w 1120979"/>
                <a:gd name="connsiteY1420" fmla="*/ 354801 h 549978"/>
                <a:gd name="connsiteX1421" fmla="*/ 326757 w 1120979"/>
                <a:gd name="connsiteY1421" fmla="*/ 353395 h 549978"/>
                <a:gd name="connsiteX1422" fmla="*/ 325349 w 1120979"/>
                <a:gd name="connsiteY1422" fmla="*/ 354801 h 549978"/>
                <a:gd name="connsiteX1423" fmla="*/ 323941 w 1120979"/>
                <a:gd name="connsiteY1423" fmla="*/ 354801 h 549978"/>
                <a:gd name="connsiteX1424" fmla="*/ 322533 w 1120979"/>
                <a:gd name="connsiteY1424" fmla="*/ 354801 h 549978"/>
                <a:gd name="connsiteX1425" fmla="*/ 322533 w 1120979"/>
                <a:gd name="connsiteY1425" fmla="*/ 353395 h 549978"/>
                <a:gd name="connsiteX1426" fmla="*/ 319717 w 1120979"/>
                <a:gd name="connsiteY1426" fmla="*/ 350583 h 549978"/>
                <a:gd name="connsiteX1427" fmla="*/ 319717 w 1120979"/>
                <a:gd name="connsiteY1427" fmla="*/ 349176 h 549978"/>
                <a:gd name="connsiteX1428" fmla="*/ 319717 w 1120979"/>
                <a:gd name="connsiteY1428" fmla="*/ 347770 h 549978"/>
                <a:gd name="connsiteX1429" fmla="*/ 319717 w 1120979"/>
                <a:gd name="connsiteY1429" fmla="*/ 346364 h 549978"/>
                <a:gd name="connsiteX1430" fmla="*/ 315494 w 1120979"/>
                <a:gd name="connsiteY1430" fmla="*/ 337927 h 549978"/>
                <a:gd name="connsiteX1431" fmla="*/ 316901 w 1120979"/>
                <a:gd name="connsiteY1431" fmla="*/ 336521 h 549978"/>
                <a:gd name="connsiteX1432" fmla="*/ 318309 w 1120979"/>
                <a:gd name="connsiteY1432" fmla="*/ 336521 h 549978"/>
                <a:gd name="connsiteX1433" fmla="*/ 318309 w 1120979"/>
                <a:gd name="connsiteY1433" fmla="*/ 335115 h 549978"/>
                <a:gd name="connsiteX1434" fmla="*/ 319717 w 1120979"/>
                <a:gd name="connsiteY1434" fmla="*/ 332303 h 549978"/>
                <a:gd name="connsiteX1435" fmla="*/ 318309 w 1120979"/>
                <a:gd name="connsiteY1435" fmla="*/ 330896 h 549978"/>
                <a:gd name="connsiteX1436" fmla="*/ 316901 w 1120979"/>
                <a:gd name="connsiteY1436" fmla="*/ 330896 h 549978"/>
                <a:gd name="connsiteX1437" fmla="*/ 315494 w 1120979"/>
                <a:gd name="connsiteY1437" fmla="*/ 332303 h 549978"/>
                <a:gd name="connsiteX1438" fmla="*/ 314086 w 1120979"/>
                <a:gd name="connsiteY1438" fmla="*/ 335115 h 549978"/>
                <a:gd name="connsiteX1439" fmla="*/ 314086 w 1120979"/>
                <a:gd name="connsiteY1439" fmla="*/ 333709 h 549978"/>
                <a:gd name="connsiteX1440" fmla="*/ 314086 w 1120979"/>
                <a:gd name="connsiteY1440" fmla="*/ 332303 h 549978"/>
                <a:gd name="connsiteX1441" fmla="*/ 314086 w 1120979"/>
                <a:gd name="connsiteY1441" fmla="*/ 330896 h 549978"/>
                <a:gd name="connsiteX1442" fmla="*/ 312678 w 1120979"/>
                <a:gd name="connsiteY1442" fmla="*/ 328084 h 549978"/>
                <a:gd name="connsiteX1443" fmla="*/ 311270 w 1120979"/>
                <a:gd name="connsiteY1443" fmla="*/ 323866 h 549978"/>
                <a:gd name="connsiteX1444" fmla="*/ 311270 w 1120979"/>
                <a:gd name="connsiteY1444" fmla="*/ 322459 h 549978"/>
                <a:gd name="connsiteX1445" fmla="*/ 311270 w 1120979"/>
                <a:gd name="connsiteY1445" fmla="*/ 321053 h 549978"/>
                <a:gd name="connsiteX1446" fmla="*/ 311270 w 1120979"/>
                <a:gd name="connsiteY1446" fmla="*/ 318241 h 549978"/>
                <a:gd name="connsiteX1447" fmla="*/ 311270 w 1120979"/>
                <a:gd name="connsiteY1447" fmla="*/ 315429 h 549978"/>
                <a:gd name="connsiteX1448" fmla="*/ 311270 w 1120979"/>
                <a:gd name="connsiteY1448" fmla="*/ 306992 h 549978"/>
                <a:gd name="connsiteX1449" fmla="*/ 312678 w 1120979"/>
                <a:gd name="connsiteY1449" fmla="*/ 298555 h 549978"/>
                <a:gd name="connsiteX1450" fmla="*/ 312678 w 1120979"/>
                <a:gd name="connsiteY1450" fmla="*/ 291524 h 549978"/>
                <a:gd name="connsiteX1451" fmla="*/ 314086 w 1120979"/>
                <a:gd name="connsiteY1451" fmla="*/ 283087 h 549978"/>
                <a:gd name="connsiteX1452" fmla="*/ 315494 w 1120979"/>
                <a:gd name="connsiteY1452" fmla="*/ 284493 h 549978"/>
                <a:gd name="connsiteX1453" fmla="*/ 314086 w 1120979"/>
                <a:gd name="connsiteY1453" fmla="*/ 285899 h 549978"/>
                <a:gd name="connsiteX1454" fmla="*/ 314086 w 1120979"/>
                <a:gd name="connsiteY1454" fmla="*/ 287305 h 549978"/>
                <a:gd name="connsiteX1455" fmla="*/ 315494 w 1120979"/>
                <a:gd name="connsiteY1455" fmla="*/ 287305 h 549978"/>
                <a:gd name="connsiteX1456" fmla="*/ 316901 w 1120979"/>
                <a:gd name="connsiteY1456" fmla="*/ 285899 h 549978"/>
                <a:gd name="connsiteX1457" fmla="*/ 319717 w 1120979"/>
                <a:gd name="connsiteY1457" fmla="*/ 283087 h 549978"/>
                <a:gd name="connsiteX1458" fmla="*/ 319717 w 1120979"/>
                <a:gd name="connsiteY1458" fmla="*/ 281681 h 549978"/>
                <a:gd name="connsiteX1459" fmla="*/ 321125 w 1120979"/>
                <a:gd name="connsiteY1459" fmla="*/ 280275 h 549978"/>
                <a:gd name="connsiteX1460" fmla="*/ 323941 w 1120979"/>
                <a:gd name="connsiteY1460" fmla="*/ 281681 h 549978"/>
                <a:gd name="connsiteX1461" fmla="*/ 325349 w 1120979"/>
                <a:gd name="connsiteY1461" fmla="*/ 284493 h 549978"/>
                <a:gd name="connsiteX1462" fmla="*/ 325349 w 1120979"/>
                <a:gd name="connsiteY1462" fmla="*/ 287305 h 549978"/>
                <a:gd name="connsiteX1463" fmla="*/ 323941 w 1120979"/>
                <a:gd name="connsiteY1463" fmla="*/ 290118 h 549978"/>
                <a:gd name="connsiteX1464" fmla="*/ 326757 w 1120979"/>
                <a:gd name="connsiteY1464" fmla="*/ 291524 h 549978"/>
                <a:gd name="connsiteX1465" fmla="*/ 328165 w 1120979"/>
                <a:gd name="connsiteY1465" fmla="*/ 292930 h 549978"/>
                <a:gd name="connsiteX1466" fmla="*/ 329572 w 1120979"/>
                <a:gd name="connsiteY1466" fmla="*/ 292930 h 549978"/>
                <a:gd name="connsiteX1467" fmla="*/ 332388 w 1120979"/>
                <a:gd name="connsiteY1467" fmla="*/ 294336 h 549978"/>
                <a:gd name="connsiteX1468" fmla="*/ 335204 w 1120979"/>
                <a:gd name="connsiteY1468" fmla="*/ 294336 h 549978"/>
                <a:gd name="connsiteX1469" fmla="*/ 336612 w 1120979"/>
                <a:gd name="connsiteY1469" fmla="*/ 294336 h 549978"/>
                <a:gd name="connsiteX1470" fmla="*/ 336612 w 1120979"/>
                <a:gd name="connsiteY1470" fmla="*/ 295742 h 549978"/>
                <a:gd name="connsiteX1471" fmla="*/ 338020 w 1120979"/>
                <a:gd name="connsiteY1471" fmla="*/ 295742 h 549978"/>
                <a:gd name="connsiteX1472" fmla="*/ 340836 w 1120979"/>
                <a:gd name="connsiteY1472" fmla="*/ 298555 h 549978"/>
                <a:gd name="connsiteX1473" fmla="*/ 340836 w 1120979"/>
                <a:gd name="connsiteY1473" fmla="*/ 301367 h 549978"/>
                <a:gd name="connsiteX1474" fmla="*/ 342243 w 1120979"/>
                <a:gd name="connsiteY1474" fmla="*/ 304179 h 549978"/>
                <a:gd name="connsiteX1475" fmla="*/ 342243 w 1120979"/>
                <a:gd name="connsiteY1475" fmla="*/ 306992 h 549978"/>
                <a:gd name="connsiteX1476" fmla="*/ 343651 w 1120979"/>
                <a:gd name="connsiteY1476" fmla="*/ 308398 h 549978"/>
                <a:gd name="connsiteX1477" fmla="*/ 345059 w 1120979"/>
                <a:gd name="connsiteY1477" fmla="*/ 308398 h 549978"/>
                <a:gd name="connsiteX1478" fmla="*/ 345059 w 1120979"/>
                <a:gd name="connsiteY1478" fmla="*/ 309804 h 549978"/>
                <a:gd name="connsiteX1479" fmla="*/ 346467 w 1120979"/>
                <a:gd name="connsiteY1479" fmla="*/ 312616 h 549978"/>
                <a:gd name="connsiteX1480" fmla="*/ 345059 w 1120979"/>
                <a:gd name="connsiteY1480" fmla="*/ 314022 h 549978"/>
                <a:gd name="connsiteX1481" fmla="*/ 345059 w 1120979"/>
                <a:gd name="connsiteY1481" fmla="*/ 315429 h 549978"/>
                <a:gd name="connsiteX1482" fmla="*/ 343651 w 1120979"/>
                <a:gd name="connsiteY1482" fmla="*/ 315429 h 549978"/>
                <a:gd name="connsiteX1483" fmla="*/ 343651 w 1120979"/>
                <a:gd name="connsiteY1483" fmla="*/ 316835 h 549978"/>
                <a:gd name="connsiteX1484" fmla="*/ 345059 w 1120979"/>
                <a:gd name="connsiteY1484" fmla="*/ 321053 h 549978"/>
                <a:gd name="connsiteX1485" fmla="*/ 346467 w 1120979"/>
                <a:gd name="connsiteY1485" fmla="*/ 325272 h 549978"/>
                <a:gd name="connsiteX1486" fmla="*/ 346467 w 1120979"/>
                <a:gd name="connsiteY1486" fmla="*/ 326678 h 549978"/>
                <a:gd name="connsiteX1487" fmla="*/ 346467 w 1120979"/>
                <a:gd name="connsiteY1487" fmla="*/ 328084 h 549978"/>
                <a:gd name="connsiteX1488" fmla="*/ 345059 w 1120979"/>
                <a:gd name="connsiteY1488" fmla="*/ 329490 h 549978"/>
                <a:gd name="connsiteX1489" fmla="*/ 343651 w 1120979"/>
                <a:gd name="connsiteY1489" fmla="*/ 329490 h 549978"/>
                <a:gd name="connsiteX1490" fmla="*/ 342243 w 1120979"/>
                <a:gd name="connsiteY1490" fmla="*/ 329490 h 549978"/>
                <a:gd name="connsiteX1491" fmla="*/ 340836 w 1120979"/>
                <a:gd name="connsiteY1491" fmla="*/ 332303 h 549978"/>
                <a:gd name="connsiteX1492" fmla="*/ 340836 w 1120979"/>
                <a:gd name="connsiteY1492" fmla="*/ 333709 h 549978"/>
                <a:gd name="connsiteX1493" fmla="*/ 342243 w 1120979"/>
                <a:gd name="connsiteY1493" fmla="*/ 337927 h 549978"/>
                <a:gd name="connsiteX1494" fmla="*/ 343651 w 1120979"/>
                <a:gd name="connsiteY1494" fmla="*/ 337927 h 549978"/>
                <a:gd name="connsiteX1495" fmla="*/ 345059 w 1120979"/>
                <a:gd name="connsiteY1495" fmla="*/ 347770 h 549978"/>
                <a:gd name="connsiteX1496" fmla="*/ 346467 w 1120979"/>
                <a:gd name="connsiteY1496" fmla="*/ 349176 h 549978"/>
                <a:gd name="connsiteX1497" fmla="*/ 346467 w 1120979"/>
                <a:gd name="connsiteY1497" fmla="*/ 350583 h 549978"/>
                <a:gd name="connsiteX1498" fmla="*/ 347875 w 1120979"/>
                <a:gd name="connsiteY1498" fmla="*/ 349176 h 549978"/>
                <a:gd name="connsiteX1499" fmla="*/ 349283 w 1120979"/>
                <a:gd name="connsiteY1499" fmla="*/ 350583 h 549978"/>
                <a:gd name="connsiteX1500" fmla="*/ 349283 w 1120979"/>
                <a:gd name="connsiteY1500" fmla="*/ 351989 h 549978"/>
                <a:gd name="connsiteX1501" fmla="*/ 347875 w 1120979"/>
                <a:gd name="connsiteY1501" fmla="*/ 353395 h 549978"/>
                <a:gd name="connsiteX1502" fmla="*/ 350691 w 1120979"/>
                <a:gd name="connsiteY1502" fmla="*/ 351989 h 549978"/>
                <a:gd name="connsiteX1503" fmla="*/ 352099 w 1120979"/>
                <a:gd name="connsiteY1503" fmla="*/ 350583 h 549978"/>
                <a:gd name="connsiteX1504" fmla="*/ 353507 w 1120979"/>
                <a:gd name="connsiteY1504" fmla="*/ 347770 h 549978"/>
                <a:gd name="connsiteX1505" fmla="*/ 356322 w 1120979"/>
                <a:gd name="connsiteY1505" fmla="*/ 346364 h 549978"/>
                <a:gd name="connsiteX1506" fmla="*/ 357730 w 1120979"/>
                <a:gd name="connsiteY1506" fmla="*/ 347770 h 549978"/>
                <a:gd name="connsiteX1507" fmla="*/ 359138 w 1120979"/>
                <a:gd name="connsiteY1507" fmla="*/ 349176 h 549978"/>
                <a:gd name="connsiteX1508" fmla="*/ 356322 w 1120979"/>
                <a:gd name="connsiteY1508" fmla="*/ 349176 h 549978"/>
                <a:gd name="connsiteX1509" fmla="*/ 356322 w 1120979"/>
                <a:gd name="connsiteY1509" fmla="*/ 350583 h 549978"/>
                <a:gd name="connsiteX1510" fmla="*/ 359138 w 1120979"/>
                <a:gd name="connsiteY1510" fmla="*/ 350583 h 549978"/>
                <a:gd name="connsiteX1511" fmla="*/ 360546 w 1120979"/>
                <a:gd name="connsiteY1511" fmla="*/ 349176 h 549978"/>
                <a:gd name="connsiteX1512" fmla="*/ 361954 w 1120979"/>
                <a:gd name="connsiteY1512" fmla="*/ 349176 h 549978"/>
                <a:gd name="connsiteX1513" fmla="*/ 363362 w 1120979"/>
                <a:gd name="connsiteY1513" fmla="*/ 349176 h 549978"/>
                <a:gd name="connsiteX1514" fmla="*/ 363362 w 1120979"/>
                <a:gd name="connsiteY1514" fmla="*/ 346364 h 549978"/>
                <a:gd name="connsiteX1515" fmla="*/ 363362 w 1120979"/>
                <a:gd name="connsiteY1515" fmla="*/ 343552 h 549978"/>
                <a:gd name="connsiteX1516" fmla="*/ 364770 w 1120979"/>
                <a:gd name="connsiteY1516" fmla="*/ 343552 h 549978"/>
                <a:gd name="connsiteX1517" fmla="*/ 366178 w 1120979"/>
                <a:gd name="connsiteY1517" fmla="*/ 343552 h 549978"/>
                <a:gd name="connsiteX1518" fmla="*/ 366178 w 1120979"/>
                <a:gd name="connsiteY1518" fmla="*/ 342146 h 549978"/>
                <a:gd name="connsiteX1519" fmla="*/ 367586 w 1120979"/>
                <a:gd name="connsiteY1519" fmla="*/ 342146 h 549978"/>
                <a:gd name="connsiteX1520" fmla="*/ 368993 w 1120979"/>
                <a:gd name="connsiteY1520" fmla="*/ 340739 h 549978"/>
                <a:gd name="connsiteX1521" fmla="*/ 370401 w 1120979"/>
                <a:gd name="connsiteY1521" fmla="*/ 339333 h 549978"/>
                <a:gd name="connsiteX1522" fmla="*/ 371809 w 1120979"/>
                <a:gd name="connsiteY1522" fmla="*/ 339333 h 549978"/>
                <a:gd name="connsiteX1523" fmla="*/ 373217 w 1120979"/>
                <a:gd name="connsiteY1523" fmla="*/ 339333 h 549978"/>
                <a:gd name="connsiteX1524" fmla="*/ 374625 w 1120979"/>
                <a:gd name="connsiteY1524" fmla="*/ 337927 h 549978"/>
                <a:gd name="connsiteX1525" fmla="*/ 376033 w 1120979"/>
                <a:gd name="connsiteY1525" fmla="*/ 336521 h 549978"/>
                <a:gd name="connsiteX1526" fmla="*/ 376033 w 1120979"/>
                <a:gd name="connsiteY1526" fmla="*/ 335115 h 549978"/>
                <a:gd name="connsiteX1527" fmla="*/ 377441 w 1120979"/>
                <a:gd name="connsiteY1527" fmla="*/ 335115 h 549978"/>
                <a:gd name="connsiteX1528" fmla="*/ 378849 w 1120979"/>
                <a:gd name="connsiteY1528" fmla="*/ 332303 h 549978"/>
                <a:gd name="connsiteX1529" fmla="*/ 380257 w 1120979"/>
                <a:gd name="connsiteY1529" fmla="*/ 329490 h 549978"/>
                <a:gd name="connsiteX1530" fmla="*/ 383073 w 1120979"/>
                <a:gd name="connsiteY1530" fmla="*/ 328084 h 549978"/>
                <a:gd name="connsiteX1531" fmla="*/ 383073 w 1120979"/>
                <a:gd name="connsiteY1531" fmla="*/ 326678 h 549978"/>
                <a:gd name="connsiteX1532" fmla="*/ 384480 w 1120979"/>
                <a:gd name="connsiteY1532" fmla="*/ 322459 h 549978"/>
                <a:gd name="connsiteX1533" fmla="*/ 384480 w 1120979"/>
                <a:gd name="connsiteY1533" fmla="*/ 318241 h 549978"/>
                <a:gd name="connsiteX1534" fmla="*/ 384480 w 1120979"/>
                <a:gd name="connsiteY1534" fmla="*/ 316835 h 549978"/>
                <a:gd name="connsiteX1535" fmla="*/ 384480 w 1120979"/>
                <a:gd name="connsiteY1535" fmla="*/ 312616 h 549978"/>
                <a:gd name="connsiteX1536" fmla="*/ 384480 w 1120979"/>
                <a:gd name="connsiteY1536" fmla="*/ 308398 h 549978"/>
                <a:gd name="connsiteX1537" fmla="*/ 384480 w 1120979"/>
                <a:gd name="connsiteY1537" fmla="*/ 306992 h 549978"/>
                <a:gd name="connsiteX1538" fmla="*/ 385888 w 1120979"/>
                <a:gd name="connsiteY1538" fmla="*/ 302773 h 549978"/>
                <a:gd name="connsiteX1539" fmla="*/ 385888 w 1120979"/>
                <a:gd name="connsiteY1539" fmla="*/ 297148 h 549978"/>
                <a:gd name="connsiteX1540" fmla="*/ 384480 w 1120979"/>
                <a:gd name="connsiteY1540" fmla="*/ 291524 h 549978"/>
                <a:gd name="connsiteX1541" fmla="*/ 384480 w 1120979"/>
                <a:gd name="connsiteY1541" fmla="*/ 285899 h 549978"/>
                <a:gd name="connsiteX1542" fmla="*/ 384480 w 1120979"/>
                <a:gd name="connsiteY1542" fmla="*/ 283087 h 549978"/>
                <a:gd name="connsiteX1543" fmla="*/ 385888 w 1120979"/>
                <a:gd name="connsiteY1543" fmla="*/ 280275 h 549978"/>
                <a:gd name="connsiteX1544" fmla="*/ 387296 w 1120979"/>
                <a:gd name="connsiteY1544" fmla="*/ 276056 h 549978"/>
                <a:gd name="connsiteX1545" fmla="*/ 388704 w 1120979"/>
                <a:gd name="connsiteY1545" fmla="*/ 274650 h 549978"/>
                <a:gd name="connsiteX1546" fmla="*/ 113817 w 1120979"/>
                <a:gd name="connsiteY1546" fmla="*/ 274433 h 549978"/>
                <a:gd name="connsiteX1547" fmla="*/ 112412 w 1120979"/>
                <a:gd name="connsiteY1547" fmla="*/ 275841 h 549978"/>
                <a:gd name="connsiteX1548" fmla="*/ 113817 w 1120979"/>
                <a:gd name="connsiteY1548" fmla="*/ 275841 h 549978"/>
                <a:gd name="connsiteX1549" fmla="*/ 88522 w 1120979"/>
                <a:gd name="connsiteY1549" fmla="*/ 274433 h 549978"/>
                <a:gd name="connsiteX1550" fmla="*/ 87117 w 1120979"/>
                <a:gd name="connsiteY1550" fmla="*/ 275841 h 549978"/>
                <a:gd name="connsiteX1551" fmla="*/ 88522 w 1120979"/>
                <a:gd name="connsiteY1551" fmla="*/ 275841 h 549978"/>
                <a:gd name="connsiteX1552" fmla="*/ 81496 w 1120979"/>
                <a:gd name="connsiteY1552" fmla="*/ 274433 h 549978"/>
                <a:gd name="connsiteX1553" fmla="*/ 81496 w 1120979"/>
                <a:gd name="connsiteY1553" fmla="*/ 275841 h 549978"/>
                <a:gd name="connsiteX1554" fmla="*/ 81496 w 1120979"/>
                <a:gd name="connsiteY1554" fmla="*/ 277248 h 549978"/>
                <a:gd name="connsiteX1555" fmla="*/ 82902 w 1120979"/>
                <a:gd name="connsiteY1555" fmla="*/ 277248 h 549978"/>
                <a:gd name="connsiteX1556" fmla="*/ 82902 w 1120979"/>
                <a:gd name="connsiteY1556" fmla="*/ 275841 h 549978"/>
                <a:gd name="connsiteX1557" fmla="*/ 82902 w 1120979"/>
                <a:gd name="connsiteY1557" fmla="*/ 274433 h 549978"/>
                <a:gd name="connsiteX1558" fmla="*/ 81496 w 1120979"/>
                <a:gd name="connsiteY1558" fmla="*/ 274433 h 549978"/>
                <a:gd name="connsiteX1559" fmla="*/ 94143 w 1120979"/>
                <a:gd name="connsiteY1559" fmla="*/ 273026 h 549978"/>
                <a:gd name="connsiteX1560" fmla="*/ 94143 w 1120979"/>
                <a:gd name="connsiteY1560" fmla="*/ 274433 h 549978"/>
                <a:gd name="connsiteX1561" fmla="*/ 95549 w 1120979"/>
                <a:gd name="connsiteY1561" fmla="*/ 275841 h 549978"/>
                <a:gd name="connsiteX1562" fmla="*/ 95549 w 1120979"/>
                <a:gd name="connsiteY1562" fmla="*/ 274433 h 549978"/>
                <a:gd name="connsiteX1563" fmla="*/ 94143 w 1120979"/>
                <a:gd name="connsiteY1563" fmla="*/ 273026 h 549978"/>
                <a:gd name="connsiteX1564" fmla="*/ 133490 w 1120979"/>
                <a:gd name="connsiteY1564" fmla="*/ 271618 h 549978"/>
                <a:gd name="connsiteX1565" fmla="*/ 134895 w 1120979"/>
                <a:gd name="connsiteY1565" fmla="*/ 273026 h 549978"/>
                <a:gd name="connsiteX1566" fmla="*/ 134895 w 1120979"/>
                <a:gd name="connsiteY1566" fmla="*/ 274433 h 549978"/>
                <a:gd name="connsiteX1567" fmla="*/ 133490 w 1120979"/>
                <a:gd name="connsiteY1567" fmla="*/ 273026 h 549978"/>
                <a:gd name="connsiteX1568" fmla="*/ 133490 w 1120979"/>
                <a:gd name="connsiteY1568" fmla="*/ 271618 h 549978"/>
                <a:gd name="connsiteX1569" fmla="*/ 120843 w 1120979"/>
                <a:gd name="connsiteY1569" fmla="*/ 271618 h 549978"/>
                <a:gd name="connsiteX1570" fmla="*/ 120843 w 1120979"/>
                <a:gd name="connsiteY1570" fmla="*/ 274433 h 549978"/>
                <a:gd name="connsiteX1571" fmla="*/ 119438 w 1120979"/>
                <a:gd name="connsiteY1571" fmla="*/ 277248 h 549978"/>
                <a:gd name="connsiteX1572" fmla="*/ 120843 w 1120979"/>
                <a:gd name="connsiteY1572" fmla="*/ 277248 h 549978"/>
                <a:gd name="connsiteX1573" fmla="*/ 120843 w 1120979"/>
                <a:gd name="connsiteY1573" fmla="*/ 278656 h 549978"/>
                <a:gd name="connsiteX1574" fmla="*/ 122248 w 1120979"/>
                <a:gd name="connsiteY1574" fmla="*/ 275841 h 549978"/>
                <a:gd name="connsiteX1575" fmla="*/ 123653 w 1120979"/>
                <a:gd name="connsiteY1575" fmla="*/ 274433 h 549978"/>
                <a:gd name="connsiteX1576" fmla="*/ 123653 w 1120979"/>
                <a:gd name="connsiteY1576" fmla="*/ 273026 h 549978"/>
                <a:gd name="connsiteX1577" fmla="*/ 122248 w 1120979"/>
                <a:gd name="connsiteY1577" fmla="*/ 273026 h 549978"/>
                <a:gd name="connsiteX1578" fmla="*/ 120843 w 1120979"/>
                <a:gd name="connsiteY1578" fmla="*/ 271618 h 549978"/>
                <a:gd name="connsiteX1579" fmla="*/ 495831 w 1120979"/>
                <a:gd name="connsiteY1579" fmla="*/ 270201 h 549978"/>
                <a:gd name="connsiteX1580" fmla="*/ 497240 w 1120979"/>
                <a:gd name="connsiteY1580" fmla="*/ 271611 h 549978"/>
                <a:gd name="connsiteX1581" fmla="*/ 497240 w 1120979"/>
                <a:gd name="connsiteY1581" fmla="*/ 270201 h 549978"/>
                <a:gd name="connsiteX1582" fmla="*/ 495831 w 1120979"/>
                <a:gd name="connsiteY1582" fmla="*/ 270201 h 549978"/>
                <a:gd name="connsiteX1583" fmla="*/ 490197 w 1120979"/>
                <a:gd name="connsiteY1583" fmla="*/ 270201 h 549978"/>
                <a:gd name="connsiteX1584" fmla="*/ 490197 w 1120979"/>
                <a:gd name="connsiteY1584" fmla="*/ 271611 h 549978"/>
                <a:gd name="connsiteX1585" fmla="*/ 491606 w 1120979"/>
                <a:gd name="connsiteY1585" fmla="*/ 270201 h 549978"/>
                <a:gd name="connsiteX1586" fmla="*/ 490197 w 1120979"/>
                <a:gd name="connsiteY1586" fmla="*/ 270201 h 549978"/>
                <a:gd name="connsiteX1587" fmla="*/ 112412 w 1120979"/>
                <a:gd name="connsiteY1587" fmla="*/ 267396 h 549978"/>
                <a:gd name="connsiteX1588" fmla="*/ 114200 w 1120979"/>
                <a:gd name="connsiteY1588" fmla="*/ 272770 h 549978"/>
                <a:gd name="connsiteX1589" fmla="*/ 113817 w 1120979"/>
                <a:gd name="connsiteY1589" fmla="*/ 273026 h 549978"/>
                <a:gd name="connsiteX1590" fmla="*/ 114285 w 1120979"/>
                <a:gd name="connsiteY1590" fmla="*/ 273026 h 549978"/>
                <a:gd name="connsiteX1591" fmla="*/ 116100 w 1120979"/>
                <a:gd name="connsiteY1591" fmla="*/ 278480 h 549978"/>
                <a:gd name="connsiteX1592" fmla="*/ 116627 w 1120979"/>
                <a:gd name="connsiteY1592" fmla="*/ 280063 h 549978"/>
                <a:gd name="connsiteX1593" fmla="*/ 111006 w 1120979"/>
                <a:gd name="connsiteY1593" fmla="*/ 284286 h 549978"/>
                <a:gd name="connsiteX1594" fmla="*/ 111006 w 1120979"/>
                <a:gd name="connsiteY1594" fmla="*/ 285693 h 549978"/>
                <a:gd name="connsiteX1595" fmla="*/ 109601 w 1120979"/>
                <a:gd name="connsiteY1595" fmla="*/ 287101 h 549978"/>
                <a:gd name="connsiteX1596" fmla="*/ 108196 w 1120979"/>
                <a:gd name="connsiteY1596" fmla="*/ 288508 h 549978"/>
                <a:gd name="connsiteX1597" fmla="*/ 108196 w 1120979"/>
                <a:gd name="connsiteY1597" fmla="*/ 287101 h 549978"/>
                <a:gd name="connsiteX1598" fmla="*/ 106791 w 1120979"/>
                <a:gd name="connsiteY1598" fmla="*/ 287101 h 549978"/>
                <a:gd name="connsiteX1599" fmla="*/ 105385 w 1120979"/>
                <a:gd name="connsiteY1599" fmla="*/ 288508 h 549978"/>
                <a:gd name="connsiteX1600" fmla="*/ 105385 w 1120979"/>
                <a:gd name="connsiteY1600" fmla="*/ 289915 h 549978"/>
                <a:gd name="connsiteX1601" fmla="*/ 105385 w 1120979"/>
                <a:gd name="connsiteY1601" fmla="*/ 291323 h 549978"/>
                <a:gd name="connsiteX1602" fmla="*/ 103980 w 1120979"/>
                <a:gd name="connsiteY1602" fmla="*/ 291323 h 549978"/>
                <a:gd name="connsiteX1603" fmla="*/ 102575 w 1120979"/>
                <a:gd name="connsiteY1603" fmla="*/ 291323 h 549978"/>
                <a:gd name="connsiteX1604" fmla="*/ 101170 w 1120979"/>
                <a:gd name="connsiteY1604" fmla="*/ 292730 h 549978"/>
                <a:gd name="connsiteX1605" fmla="*/ 99764 w 1120979"/>
                <a:gd name="connsiteY1605" fmla="*/ 292730 h 549978"/>
                <a:gd name="connsiteX1606" fmla="*/ 99764 w 1120979"/>
                <a:gd name="connsiteY1606" fmla="*/ 291323 h 549978"/>
                <a:gd name="connsiteX1607" fmla="*/ 98359 w 1120979"/>
                <a:gd name="connsiteY1607" fmla="*/ 289915 h 549978"/>
                <a:gd name="connsiteX1608" fmla="*/ 95549 w 1120979"/>
                <a:gd name="connsiteY1608" fmla="*/ 289915 h 549978"/>
                <a:gd name="connsiteX1609" fmla="*/ 94143 w 1120979"/>
                <a:gd name="connsiteY1609" fmla="*/ 288508 h 549978"/>
                <a:gd name="connsiteX1610" fmla="*/ 92738 w 1120979"/>
                <a:gd name="connsiteY1610" fmla="*/ 289915 h 549978"/>
                <a:gd name="connsiteX1611" fmla="*/ 91333 w 1120979"/>
                <a:gd name="connsiteY1611" fmla="*/ 292730 h 549978"/>
                <a:gd name="connsiteX1612" fmla="*/ 89928 w 1120979"/>
                <a:gd name="connsiteY1612" fmla="*/ 292730 h 549978"/>
                <a:gd name="connsiteX1613" fmla="*/ 88522 w 1120979"/>
                <a:gd name="connsiteY1613" fmla="*/ 292730 h 549978"/>
                <a:gd name="connsiteX1614" fmla="*/ 84307 w 1120979"/>
                <a:gd name="connsiteY1614" fmla="*/ 294138 h 549978"/>
                <a:gd name="connsiteX1615" fmla="*/ 81496 w 1120979"/>
                <a:gd name="connsiteY1615" fmla="*/ 295545 h 549978"/>
                <a:gd name="connsiteX1616" fmla="*/ 80091 w 1120979"/>
                <a:gd name="connsiteY1616" fmla="*/ 295545 h 549978"/>
                <a:gd name="connsiteX1617" fmla="*/ 75875 w 1120979"/>
                <a:gd name="connsiteY1617" fmla="*/ 296953 h 549978"/>
                <a:gd name="connsiteX1618" fmla="*/ 74470 w 1120979"/>
                <a:gd name="connsiteY1618" fmla="*/ 298360 h 549978"/>
                <a:gd name="connsiteX1619" fmla="*/ 73065 w 1120979"/>
                <a:gd name="connsiteY1619" fmla="*/ 298360 h 549978"/>
                <a:gd name="connsiteX1620" fmla="*/ 70254 w 1120979"/>
                <a:gd name="connsiteY1620" fmla="*/ 298360 h 549978"/>
                <a:gd name="connsiteX1621" fmla="*/ 68849 w 1120979"/>
                <a:gd name="connsiteY1621" fmla="*/ 299768 h 549978"/>
                <a:gd name="connsiteX1622" fmla="*/ 67444 w 1120979"/>
                <a:gd name="connsiteY1622" fmla="*/ 299768 h 549978"/>
                <a:gd name="connsiteX1623" fmla="*/ 66039 w 1120979"/>
                <a:gd name="connsiteY1623" fmla="*/ 299768 h 549978"/>
                <a:gd name="connsiteX1624" fmla="*/ 64633 w 1120979"/>
                <a:gd name="connsiteY1624" fmla="*/ 301175 h 549978"/>
                <a:gd name="connsiteX1625" fmla="*/ 63228 w 1120979"/>
                <a:gd name="connsiteY1625" fmla="*/ 301175 h 549978"/>
                <a:gd name="connsiteX1626" fmla="*/ 61823 w 1120979"/>
                <a:gd name="connsiteY1626" fmla="*/ 301175 h 549978"/>
                <a:gd name="connsiteX1627" fmla="*/ 60418 w 1120979"/>
                <a:gd name="connsiteY1627" fmla="*/ 301175 h 549978"/>
                <a:gd name="connsiteX1628" fmla="*/ 59013 w 1120979"/>
                <a:gd name="connsiteY1628" fmla="*/ 301175 h 549978"/>
                <a:gd name="connsiteX1629" fmla="*/ 56202 w 1120979"/>
                <a:gd name="connsiteY1629" fmla="*/ 301175 h 549978"/>
                <a:gd name="connsiteX1630" fmla="*/ 56202 w 1120979"/>
                <a:gd name="connsiteY1630" fmla="*/ 299768 h 549978"/>
                <a:gd name="connsiteX1631" fmla="*/ 54797 w 1120979"/>
                <a:gd name="connsiteY1631" fmla="*/ 295545 h 549978"/>
                <a:gd name="connsiteX1632" fmla="*/ 53392 w 1120979"/>
                <a:gd name="connsiteY1632" fmla="*/ 295545 h 549978"/>
                <a:gd name="connsiteX1633" fmla="*/ 51986 w 1120979"/>
                <a:gd name="connsiteY1633" fmla="*/ 295545 h 549978"/>
                <a:gd name="connsiteX1634" fmla="*/ 53392 w 1120979"/>
                <a:gd name="connsiteY1634" fmla="*/ 302583 h 549978"/>
                <a:gd name="connsiteX1635" fmla="*/ 51986 w 1120979"/>
                <a:gd name="connsiteY1635" fmla="*/ 302583 h 549978"/>
                <a:gd name="connsiteX1636" fmla="*/ 49176 w 1120979"/>
                <a:gd name="connsiteY1636" fmla="*/ 302583 h 549978"/>
                <a:gd name="connsiteX1637" fmla="*/ 47771 w 1120979"/>
                <a:gd name="connsiteY1637" fmla="*/ 301175 h 549978"/>
                <a:gd name="connsiteX1638" fmla="*/ 47771 w 1120979"/>
                <a:gd name="connsiteY1638" fmla="*/ 303990 h 549978"/>
                <a:gd name="connsiteX1639" fmla="*/ 33718 w 1120979"/>
                <a:gd name="connsiteY1639" fmla="*/ 305398 h 549978"/>
                <a:gd name="connsiteX1640" fmla="*/ 32313 w 1120979"/>
                <a:gd name="connsiteY1640" fmla="*/ 306805 h 549978"/>
                <a:gd name="connsiteX1641" fmla="*/ 30908 w 1120979"/>
                <a:gd name="connsiteY1641" fmla="*/ 306805 h 549978"/>
                <a:gd name="connsiteX1642" fmla="*/ 32313 w 1120979"/>
                <a:gd name="connsiteY1642" fmla="*/ 308213 h 549978"/>
                <a:gd name="connsiteX1643" fmla="*/ 32313 w 1120979"/>
                <a:gd name="connsiteY1643" fmla="*/ 309620 h 549978"/>
                <a:gd name="connsiteX1644" fmla="*/ 35123 w 1120979"/>
                <a:gd name="connsiteY1644" fmla="*/ 309620 h 549978"/>
                <a:gd name="connsiteX1645" fmla="*/ 36529 w 1120979"/>
                <a:gd name="connsiteY1645" fmla="*/ 309620 h 549978"/>
                <a:gd name="connsiteX1646" fmla="*/ 36529 w 1120979"/>
                <a:gd name="connsiteY1646" fmla="*/ 315250 h 549978"/>
                <a:gd name="connsiteX1647" fmla="*/ 37934 w 1120979"/>
                <a:gd name="connsiteY1647" fmla="*/ 315250 h 549978"/>
                <a:gd name="connsiteX1648" fmla="*/ 39339 w 1120979"/>
                <a:gd name="connsiteY1648" fmla="*/ 313843 h 549978"/>
                <a:gd name="connsiteX1649" fmla="*/ 40744 w 1120979"/>
                <a:gd name="connsiteY1649" fmla="*/ 313843 h 549978"/>
                <a:gd name="connsiteX1650" fmla="*/ 42150 w 1120979"/>
                <a:gd name="connsiteY1650" fmla="*/ 313843 h 549978"/>
                <a:gd name="connsiteX1651" fmla="*/ 43555 w 1120979"/>
                <a:gd name="connsiteY1651" fmla="*/ 319473 h 549978"/>
                <a:gd name="connsiteX1652" fmla="*/ 44960 w 1120979"/>
                <a:gd name="connsiteY1652" fmla="*/ 319473 h 549978"/>
                <a:gd name="connsiteX1653" fmla="*/ 44960 w 1120979"/>
                <a:gd name="connsiteY1653" fmla="*/ 320880 h 549978"/>
                <a:gd name="connsiteX1654" fmla="*/ 44960 w 1120979"/>
                <a:gd name="connsiteY1654" fmla="*/ 323695 h 549978"/>
                <a:gd name="connsiteX1655" fmla="*/ 44960 w 1120979"/>
                <a:gd name="connsiteY1655" fmla="*/ 325103 h 549978"/>
                <a:gd name="connsiteX1656" fmla="*/ 44960 w 1120979"/>
                <a:gd name="connsiteY1656" fmla="*/ 326510 h 549978"/>
                <a:gd name="connsiteX1657" fmla="*/ 46365 w 1120979"/>
                <a:gd name="connsiteY1657" fmla="*/ 327917 h 549978"/>
                <a:gd name="connsiteX1658" fmla="*/ 47771 w 1120979"/>
                <a:gd name="connsiteY1658" fmla="*/ 327917 h 549978"/>
                <a:gd name="connsiteX1659" fmla="*/ 47771 w 1120979"/>
                <a:gd name="connsiteY1659" fmla="*/ 329325 h 549978"/>
                <a:gd name="connsiteX1660" fmla="*/ 46365 w 1120979"/>
                <a:gd name="connsiteY1660" fmla="*/ 330732 h 549978"/>
                <a:gd name="connsiteX1661" fmla="*/ 44960 w 1120979"/>
                <a:gd name="connsiteY1661" fmla="*/ 332140 h 549978"/>
                <a:gd name="connsiteX1662" fmla="*/ 46365 w 1120979"/>
                <a:gd name="connsiteY1662" fmla="*/ 336362 h 549978"/>
                <a:gd name="connsiteX1663" fmla="*/ 44960 w 1120979"/>
                <a:gd name="connsiteY1663" fmla="*/ 337770 h 549978"/>
                <a:gd name="connsiteX1664" fmla="*/ 44960 w 1120979"/>
                <a:gd name="connsiteY1664" fmla="*/ 339177 h 549978"/>
                <a:gd name="connsiteX1665" fmla="*/ 44960 w 1120979"/>
                <a:gd name="connsiteY1665" fmla="*/ 340585 h 549978"/>
                <a:gd name="connsiteX1666" fmla="*/ 44960 w 1120979"/>
                <a:gd name="connsiteY1666" fmla="*/ 341992 h 549978"/>
                <a:gd name="connsiteX1667" fmla="*/ 46365 w 1120979"/>
                <a:gd name="connsiteY1667" fmla="*/ 340585 h 549978"/>
                <a:gd name="connsiteX1668" fmla="*/ 47771 w 1120979"/>
                <a:gd name="connsiteY1668" fmla="*/ 341992 h 549978"/>
                <a:gd name="connsiteX1669" fmla="*/ 47771 w 1120979"/>
                <a:gd name="connsiteY1669" fmla="*/ 343400 h 549978"/>
                <a:gd name="connsiteX1670" fmla="*/ 49176 w 1120979"/>
                <a:gd name="connsiteY1670" fmla="*/ 343400 h 549978"/>
                <a:gd name="connsiteX1671" fmla="*/ 50581 w 1120979"/>
                <a:gd name="connsiteY1671" fmla="*/ 343400 h 549978"/>
                <a:gd name="connsiteX1672" fmla="*/ 51986 w 1120979"/>
                <a:gd name="connsiteY1672" fmla="*/ 341992 h 549978"/>
                <a:gd name="connsiteX1673" fmla="*/ 54797 w 1120979"/>
                <a:gd name="connsiteY1673" fmla="*/ 341992 h 549978"/>
                <a:gd name="connsiteX1674" fmla="*/ 54797 w 1120979"/>
                <a:gd name="connsiteY1674" fmla="*/ 340585 h 549978"/>
                <a:gd name="connsiteX1675" fmla="*/ 56202 w 1120979"/>
                <a:gd name="connsiteY1675" fmla="*/ 339177 h 549978"/>
                <a:gd name="connsiteX1676" fmla="*/ 57607 w 1120979"/>
                <a:gd name="connsiteY1676" fmla="*/ 339177 h 549978"/>
                <a:gd name="connsiteX1677" fmla="*/ 60418 w 1120979"/>
                <a:gd name="connsiteY1677" fmla="*/ 339177 h 549978"/>
                <a:gd name="connsiteX1678" fmla="*/ 61823 w 1120979"/>
                <a:gd name="connsiteY1678" fmla="*/ 339177 h 549978"/>
                <a:gd name="connsiteX1679" fmla="*/ 63228 w 1120979"/>
                <a:gd name="connsiteY1679" fmla="*/ 339177 h 549978"/>
                <a:gd name="connsiteX1680" fmla="*/ 64633 w 1120979"/>
                <a:gd name="connsiteY1680" fmla="*/ 337770 h 549978"/>
                <a:gd name="connsiteX1681" fmla="*/ 66039 w 1120979"/>
                <a:gd name="connsiteY1681" fmla="*/ 336362 h 549978"/>
                <a:gd name="connsiteX1682" fmla="*/ 68849 w 1120979"/>
                <a:gd name="connsiteY1682" fmla="*/ 337770 h 549978"/>
                <a:gd name="connsiteX1683" fmla="*/ 70254 w 1120979"/>
                <a:gd name="connsiteY1683" fmla="*/ 337770 h 549978"/>
                <a:gd name="connsiteX1684" fmla="*/ 71660 w 1120979"/>
                <a:gd name="connsiteY1684" fmla="*/ 337770 h 549978"/>
                <a:gd name="connsiteX1685" fmla="*/ 73065 w 1120979"/>
                <a:gd name="connsiteY1685" fmla="*/ 339177 h 549978"/>
                <a:gd name="connsiteX1686" fmla="*/ 82902 w 1120979"/>
                <a:gd name="connsiteY1686" fmla="*/ 339177 h 549978"/>
                <a:gd name="connsiteX1687" fmla="*/ 82902 w 1120979"/>
                <a:gd name="connsiteY1687" fmla="*/ 337770 h 549978"/>
                <a:gd name="connsiteX1688" fmla="*/ 82902 w 1120979"/>
                <a:gd name="connsiteY1688" fmla="*/ 336362 h 549978"/>
                <a:gd name="connsiteX1689" fmla="*/ 82902 w 1120979"/>
                <a:gd name="connsiteY1689" fmla="*/ 333547 h 549978"/>
                <a:gd name="connsiteX1690" fmla="*/ 85712 w 1120979"/>
                <a:gd name="connsiteY1690" fmla="*/ 333547 h 549978"/>
                <a:gd name="connsiteX1691" fmla="*/ 87117 w 1120979"/>
                <a:gd name="connsiteY1691" fmla="*/ 334955 h 549978"/>
                <a:gd name="connsiteX1692" fmla="*/ 88522 w 1120979"/>
                <a:gd name="connsiteY1692" fmla="*/ 334955 h 549978"/>
                <a:gd name="connsiteX1693" fmla="*/ 88522 w 1120979"/>
                <a:gd name="connsiteY1693" fmla="*/ 337770 h 549978"/>
                <a:gd name="connsiteX1694" fmla="*/ 89928 w 1120979"/>
                <a:gd name="connsiteY1694" fmla="*/ 339177 h 549978"/>
                <a:gd name="connsiteX1695" fmla="*/ 91333 w 1120979"/>
                <a:gd name="connsiteY1695" fmla="*/ 339177 h 549978"/>
                <a:gd name="connsiteX1696" fmla="*/ 91333 w 1120979"/>
                <a:gd name="connsiteY1696" fmla="*/ 340585 h 549978"/>
                <a:gd name="connsiteX1697" fmla="*/ 91333 w 1120979"/>
                <a:gd name="connsiteY1697" fmla="*/ 341992 h 549978"/>
                <a:gd name="connsiteX1698" fmla="*/ 91333 w 1120979"/>
                <a:gd name="connsiteY1698" fmla="*/ 343400 h 549978"/>
                <a:gd name="connsiteX1699" fmla="*/ 89928 w 1120979"/>
                <a:gd name="connsiteY1699" fmla="*/ 343400 h 549978"/>
                <a:gd name="connsiteX1700" fmla="*/ 88522 w 1120979"/>
                <a:gd name="connsiteY1700" fmla="*/ 343400 h 549978"/>
                <a:gd name="connsiteX1701" fmla="*/ 88522 w 1120979"/>
                <a:gd name="connsiteY1701" fmla="*/ 344807 h 549978"/>
                <a:gd name="connsiteX1702" fmla="*/ 88522 w 1120979"/>
                <a:gd name="connsiteY1702" fmla="*/ 346215 h 549978"/>
                <a:gd name="connsiteX1703" fmla="*/ 89928 w 1120979"/>
                <a:gd name="connsiteY1703" fmla="*/ 347622 h 549978"/>
                <a:gd name="connsiteX1704" fmla="*/ 91333 w 1120979"/>
                <a:gd name="connsiteY1704" fmla="*/ 347622 h 549978"/>
                <a:gd name="connsiteX1705" fmla="*/ 89928 w 1120979"/>
                <a:gd name="connsiteY1705" fmla="*/ 349030 h 549978"/>
                <a:gd name="connsiteX1706" fmla="*/ 88522 w 1120979"/>
                <a:gd name="connsiteY1706" fmla="*/ 349030 h 549978"/>
                <a:gd name="connsiteX1707" fmla="*/ 87117 w 1120979"/>
                <a:gd name="connsiteY1707" fmla="*/ 350437 h 549978"/>
                <a:gd name="connsiteX1708" fmla="*/ 85712 w 1120979"/>
                <a:gd name="connsiteY1708" fmla="*/ 350437 h 549978"/>
                <a:gd name="connsiteX1709" fmla="*/ 84307 w 1120979"/>
                <a:gd name="connsiteY1709" fmla="*/ 350437 h 549978"/>
                <a:gd name="connsiteX1710" fmla="*/ 84307 w 1120979"/>
                <a:gd name="connsiteY1710" fmla="*/ 351845 h 549978"/>
                <a:gd name="connsiteX1711" fmla="*/ 80091 w 1120979"/>
                <a:gd name="connsiteY1711" fmla="*/ 351845 h 549978"/>
                <a:gd name="connsiteX1712" fmla="*/ 77281 w 1120979"/>
                <a:gd name="connsiteY1712" fmla="*/ 353252 h 549978"/>
                <a:gd name="connsiteX1713" fmla="*/ 75875 w 1120979"/>
                <a:gd name="connsiteY1713" fmla="*/ 353252 h 549978"/>
                <a:gd name="connsiteX1714" fmla="*/ 73065 w 1120979"/>
                <a:gd name="connsiteY1714" fmla="*/ 354660 h 549978"/>
                <a:gd name="connsiteX1715" fmla="*/ 70254 w 1120979"/>
                <a:gd name="connsiteY1715" fmla="*/ 356067 h 549978"/>
                <a:gd name="connsiteX1716" fmla="*/ 67444 w 1120979"/>
                <a:gd name="connsiteY1716" fmla="*/ 358882 h 549978"/>
                <a:gd name="connsiteX1717" fmla="*/ 66039 w 1120979"/>
                <a:gd name="connsiteY1717" fmla="*/ 358882 h 549978"/>
                <a:gd name="connsiteX1718" fmla="*/ 63228 w 1120979"/>
                <a:gd name="connsiteY1718" fmla="*/ 360290 h 549978"/>
                <a:gd name="connsiteX1719" fmla="*/ 61823 w 1120979"/>
                <a:gd name="connsiteY1719" fmla="*/ 360290 h 549978"/>
                <a:gd name="connsiteX1720" fmla="*/ 57607 w 1120979"/>
                <a:gd name="connsiteY1720" fmla="*/ 363105 h 549978"/>
                <a:gd name="connsiteX1721" fmla="*/ 56202 w 1120979"/>
                <a:gd name="connsiteY1721" fmla="*/ 364512 h 549978"/>
                <a:gd name="connsiteX1722" fmla="*/ 54797 w 1120979"/>
                <a:gd name="connsiteY1722" fmla="*/ 365919 h 549978"/>
                <a:gd name="connsiteX1723" fmla="*/ 53392 w 1120979"/>
                <a:gd name="connsiteY1723" fmla="*/ 368734 h 549978"/>
                <a:gd name="connsiteX1724" fmla="*/ 53392 w 1120979"/>
                <a:gd name="connsiteY1724" fmla="*/ 370142 h 549978"/>
                <a:gd name="connsiteX1725" fmla="*/ 53392 w 1120979"/>
                <a:gd name="connsiteY1725" fmla="*/ 372957 h 549978"/>
                <a:gd name="connsiteX1726" fmla="*/ 51986 w 1120979"/>
                <a:gd name="connsiteY1726" fmla="*/ 374364 h 549978"/>
                <a:gd name="connsiteX1727" fmla="*/ 51986 w 1120979"/>
                <a:gd name="connsiteY1727" fmla="*/ 375772 h 549978"/>
                <a:gd name="connsiteX1728" fmla="*/ 53392 w 1120979"/>
                <a:gd name="connsiteY1728" fmla="*/ 377179 h 549978"/>
                <a:gd name="connsiteX1729" fmla="*/ 53392 w 1120979"/>
                <a:gd name="connsiteY1729" fmla="*/ 378587 h 549978"/>
                <a:gd name="connsiteX1730" fmla="*/ 54797 w 1120979"/>
                <a:gd name="connsiteY1730" fmla="*/ 379994 h 549978"/>
                <a:gd name="connsiteX1731" fmla="*/ 56202 w 1120979"/>
                <a:gd name="connsiteY1731" fmla="*/ 379994 h 549978"/>
                <a:gd name="connsiteX1732" fmla="*/ 59013 w 1120979"/>
                <a:gd name="connsiteY1732" fmla="*/ 382809 h 549978"/>
                <a:gd name="connsiteX1733" fmla="*/ 60418 w 1120979"/>
                <a:gd name="connsiteY1733" fmla="*/ 382809 h 549978"/>
                <a:gd name="connsiteX1734" fmla="*/ 61823 w 1120979"/>
                <a:gd name="connsiteY1734" fmla="*/ 381402 h 549978"/>
                <a:gd name="connsiteX1735" fmla="*/ 63228 w 1120979"/>
                <a:gd name="connsiteY1735" fmla="*/ 381402 h 549978"/>
                <a:gd name="connsiteX1736" fmla="*/ 64633 w 1120979"/>
                <a:gd name="connsiteY1736" fmla="*/ 381402 h 549978"/>
                <a:gd name="connsiteX1737" fmla="*/ 67444 w 1120979"/>
                <a:gd name="connsiteY1737" fmla="*/ 382809 h 549978"/>
                <a:gd name="connsiteX1738" fmla="*/ 70254 w 1120979"/>
                <a:gd name="connsiteY1738" fmla="*/ 384217 h 549978"/>
                <a:gd name="connsiteX1739" fmla="*/ 71660 w 1120979"/>
                <a:gd name="connsiteY1739" fmla="*/ 384217 h 549978"/>
                <a:gd name="connsiteX1740" fmla="*/ 73065 w 1120979"/>
                <a:gd name="connsiteY1740" fmla="*/ 384217 h 549978"/>
                <a:gd name="connsiteX1741" fmla="*/ 73065 w 1120979"/>
                <a:gd name="connsiteY1741" fmla="*/ 385624 h 549978"/>
                <a:gd name="connsiteX1742" fmla="*/ 74470 w 1120979"/>
                <a:gd name="connsiteY1742" fmla="*/ 387032 h 549978"/>
                <a:gd name="connsiteX1743" fmla="*/ 74470 w 1120979"/>
                <a:gd name="connsiteY1743" fmla="*/ 388439 h 549978"/>
                <a:gd name="connsiteX1744" fmla="*/ 75875 w 1120979"/>
                <a:gd name="connsiteY1744" fmla="*/ 387032 h 549978"/>
                <a:gd name="connsiteX1745" fmla="*/ 75875 w 1120979"/>
                <a:gd name="connsiteY1745" fmla="*/ 385624 h 549978"/>
                <a:gd name="connsiteX1746" fmla="*/ 78686 w 1120979"/>
                <a:gd name="connsiteY1746" fmla="*/ 385624 h 549978"/>
                <a:gd name="connsiteX1747" fmla="*/ 80091 w 1120979"/>
                <a:gd name="connsiteY1747" fmla="*/ 385624 h 549978"/>
                <a:gd name="connsiteX1748" fmla="*/ 81496 w 1120979"/>
                <a:gd name="connsiteY1748" fmla="*/ 384217 h 549978"/>
                <a:gd name="connsiteX1749" fmla="*/ 80091 w 1120979"/>
                <a:gd name="connsiteY1749" fmla="*/ 382809 h 549978"/>
                <a:gd name="connsiteX1750" fmla="*/ 77281 w 1120979"/>
                <a:gd name="connsiteY1750" fmla="*/ 382809 h 549978"/>
                <a:gd name="connsiteX1751" fmla="*/ 75875 w 1120979"/>
                <a:gd name="connsiteY1751" fmla="*/ 381402 h 549978"/>
                <a:gd name="connsiteX1752" fmla="*/ 77281 w 1120979"/>
                <a:gd name="connsiteY1752" fmla="*/ 381402 h 549978"/>
                <a:gd name="connsiteX1753" fmla="*/ 78686 w 1120979"/>
                <a:gd name="connsiteY1753" fmla="*/ 379994 h 549978"/>
                <a:gd name="connsiteX1754" fmla="*/ 80091 w 1120979"/>
                <a:gd name="connsiteY1754" fmla="*/ 381402 h 549978"/>
                <a:gd name="connsiteX1755" fmla="*/ 81496 w 1120979"/>
                <a:gd name="connsiteY1755" fmla="*/ 381402 h 549978"/>
                <a:gd name="connsiteX1756" fmla="*/ 82902 w 1120979"/>
                <a:gd name="connsiteY1756" fmla="*/ 379994 h 549978"/>
                <a:gd name="connsiteX1757" fmla="*/ 84307 w 1120979"/>
                <a:gd name="connsiteY1757" fmla="*/ 378587 h 549978"/>
                <a:gd name="connsiteX1758" fmla="*/ 84307 w 1120979"/>
                <a:gd name="connsiteY1758" fmla="*/ 382809 h 549978"/>
                <a:gd name="connsiteX1759" fmla="*/ 85712 w 1120979"/>
                <a:gd name="connsiteY1759" fmla="*/ 382809 h 549978"/>
                <a:gd name="connsiteX1760" fmla="*/ 85712 w 1120979"/>
                <a:gd name="connsiteY1760" fmla="*/ 384217 h 549978"/>
                <a:gd name="connsiteX1761" fmla="*/ 87117 w 1120979"/>
                <a:gd name="connsiteY1761" fmla="*/ 382809 h 549978"/>
                <a:gd name="connsiteX1762" fmla="*/ 88522 w 1120979"/>
                <a:gd name="connsiteY1762" fmla="*/ 381402 h 549978"/>
                <a:gd name="connsiteX1763" fmla="*/ 89928 w 1120979"/>
                <a:gd name="connsiteY1763" fmla="*/ 381402 h 549978"/>
                <a:gd name="connsiteX1764" fmla="*/ 91333 w 1120979"/>
                <a:gd name="connsiteY1764" fmla="*/ 381402 h 549978"/>
                <a:gd name="connsiteX1765" fmla="*/ 91333 w 1120979"/>
                <a:gd name="connsiteY1765" fmla="*/ 382809 h 549978"/>
                <a:gd name="connsiteX1766" fmla="*/ 89928 w 1120979"/>
                <a:gd name="connsiteY1766" fmla="*/ 382809 h 549978"/>
                <a:gd name="connsiteX1767" fmla="*/ 89928 w 1120979"/>
                <a:gd name="connsiteY1767" fmla="*/ 384217 h 549978"/>
                <a:gd name="connsiteX1768" fmla="*/ 89928 w 1120979"/>
                <a:gd name="connsiteY1768" fmla="*/ 385624 h 549978"/>
                <a:gd name="connsiteX1769" fmla="*/ 89928 w 1120979"/>
                <a:gd name="connsiteY1769" fmla="*/ 387032 h 549978"/>
                <a:gd name="connsiteX1770" fmla="*/ 91333 w 1120979"/>
                <a:gd name="connsiteY1770" fmla="*/ 388439 h 549978"/>
                <a:gd name="connsiteX1771" fmla="*/ 92738 w 1120979"/>
                <a:gd name="connsiteY1771" fmla="*/ 388439 h 549978"/>
                <a:gd name="connsiteX1772" fmla="*/ 92738 w 1120979"/>
                <a:gd name="connsiteY1772" fmla="*/ 387032 h 549978"/>
                <a:gd name="connsiteX1773" fmla="*/ 92738 w 1120979"/>
                <a:gd name="connsiteY1773" fmla="*/ 384217 h 549978"/>
                <a:gd name="connsiteX1774" fmla="*/ 92738 w 1120979"/>
                <a:gd name="connsiteY1774" fmla="*/ 382809 h 549978"/>
                <a:gd name="connsiteX1775" fmla="*/ 94143 w 1120979"/>
                <a:gd name="connsiteY1775" fmla="*/ 381402 h 549978"/>
                <a:gd name="connsiteX1776" fmla="*/ 95549 w 1120979"/>
                <a:gd name="connsiteY1776" fmla="*/ 381402 h 549978"/>
                <a:gd name="connsiteX1777" fmla="*/ 95549 w 1120979"/>
                <a:gd name="connsiteY1777" fmla="*/ 378587 h 549978"/>
                <a:gd name="connsiteX1778" fmla="*/ 95549 w 1120979"/>
                <a:gd name="connsiteY1778" fmla="*/ 377179 h 549978"/>
                <a:gd name="connsiteX1779" fmla="*/ 105385 w 1120979"/>
                <a:gd name="connsiteY1779" fmla="*/ 375772 h 549978"/>
                <a:gd name="connsiteX1780" fmla="*/ 106791 w 1120979"/>
                <a:gd name="connsiteY1780" fmla="*/ 372957 h 549978"/>
                <a:gd name="connsiteX1781" fmla="*/ 116627 w 1120979"/>
                <a:gd name="connsiteY1781" fmla="*/ 371549 h 549978"/>
                <a:gd name="connsiteX1782" fmla="*/ 116627 w 1120979"/>
                <a:gd name="connsiteY1782" fmla="*/ 372957 h 549978"/>
                <a:gd name="connsiteX1783" fmla="*/ 116627 w 1120979"/>
                <a:gd name="connsiteY1783" fmla="*/ 374364 h 549978"/>
                <a:gd name="connsiteX1784" fmla="*/ 119438 w 1120979"/>
                <a:gd name="connsiteY1784" fmla="*/ 375772 h 549978"/>
                <a:gd name="connsiteX1785" fmla="*/ 120843 w 1120979"/>
                <a:gd name="connsiteY1785" fmla="*/ 377179 h 549978"/>
                <a:gd name="connsiteX1786" fmla="*/ 122248 w 1120979"/>
                <a:gd name="connsiteY1786" fmla="*/ 375772 h 549978"/>
                <a:gd name="connsiteX1787" fmla="*/ 123653 w 1120979"/>
                <a:gd name="connsiteY1787" fmla="*/ 377179 h 549978"/>
                <a:gd name="connsiteX1788" fmla="*/ 123653 w 1120979"/>
                <a:gd name="connsiteY1788" fmla="*/ 378587 h 549978"/>
                <a:gd name="connsiteX1789" fmla="*/ 123653 w 1120979"/>
                <a:gd name="connsiteY1789" fmla="*/ 379994 h 549978"/>
                <a:gd name="connsiteX1790" fmla="*/ 126464 w 1120979"/>
                <a:gd name="connsiteY1790" fmla="*/ 379994 h 549978"/>
                <a:gd name="connsiteX1791" fmla="*/ 127869 w 1120979"/>
                <a:gd name="connsiteY1791" fmla="*/ 379994 h 549978"/>
                <a:gd name="connsiteX1792" fmla="*/ 127869 w 1120979"/>
                <a:gd name="connsiteY1792" fmla="*/ 381402 h 549978"/>
                <a:gd name="connsiteX1793" fmla="*/ 129274 w 1120979"/>
                <a:gd name="connsiteY1793" fmla="*/ 384217 h 549978"/>
                <a:gd name="connsiteX1794" fmla="*/ 130680 w 1120979"/>
                <a:gd name="connsiteY1794" fmla="*/ 385624 h 549978"/>
                <a:gd name="connsiteX1795" fmla="*/ 132085 w 1120979"/>
                <a:gd name="connsiteY1795" fmla="*/ 385624 h 549978"/>
                <a:gd name="connsiteX1796" fmla="*/ 132085 w 1120979"/>
                <a:gd name="connsiteY1796" fmla="*/ 384217 h 549978"/>
                <a:gd name="connsiteX1797" fmla="*/ 130680 w 1120979"/>
                <a:gd name="connsiteY1797" fmla="*/ 382809 h 549978"/>
                <a:gd name="connsiteX1798" fmla="*/ 129274 w 1120979"/>
                <a:gd name="connsiteY1798" fmla="*/ 381402 h 549978"/>
                <a:gd name="connsiteX1799" fmla="*/ 130680 w 1120979"/>
                <a:gd name="connsiteY1799" fmla="*/ 377179 h 549978"/>
                <a:gd name="connsiteX1800" fmla="*/ 130680 w 1120979"/>
                <a:gd name="connsiteY1800" fmla="*/ 375772 h 549978"/>
                <a:gd name="connsiteX1801" fmla="*/ 130680 w 1120979"/>
                <a:gd name="connsiteY1801" fmla="*/ 374364 h 549978"/>
                <a:gd name="connsiteX1802" fmla="*/ 132085 w 1120979"/>
                <a:gd name="connsiteY1802" fmla="*/ 372957 h 549978"/>
                <a:gd name="connsiteX1803" fmla="*/ 133490 w 1120979"/>
                <a:gd name="connsiteY1803" fmla="*/ 371549 h 549978"/>
                <a:gd name="connsiteX1804" fmla="*/ 133490 w 1120979"/>
                <a:gd name="connsiteY1804" fmla="*/ 372957 h 549978"/>
                <a:gd name="connsiteX1805" fmla="*/ 134895 w 1120979"/>
                <a:gd name="connsiteY1805" fmla="*/ 374364 h 549978"/>
                <a:gd name="connsiteX1806" fmla="*/ 134895 w 1120979"/>
                <a:gd name="connsiteY1806" fmla="*/ 375772 h 549978"/>
                <a:gd name="connsiteX1807" fmla="*/ 136301 w 1120979"/>
                <a:gd name="connsiteY1807" fmla="*/ 375772 h 549978"/>
                <a:gd name="connsiteX1808" fmla="*/ 137706 w 1120979"/>
                <a:gd name="connsiteY1808" fmla="*/ 372957 h 549978"/>
                <a:gd name="connsiteX1809" fmla="*/ 139111 w 1120979"/>
                <a:gd name="connsiteY1809" fmla="*/ 370142 h 549978"/>
                <a:gd name="connsiteX1810" fmla="*/ 140516 w 1120979"/>
                <a:gd name="connsiteY1810" fmla="*/ 368734 h 549978"/>
                <a:gd name="connsiteX1811" fmla="*/ 140516 w 1120979"/>
                <a:gd name="connsiteY1811" fmla="*/ 372957 h 549978"/>
                <a:gd name="connsiteX1812" fmla="*/ 141921 w 1120979"/>
                <a:gd name="connsiteY1812" fmla="*/ 379994 h 549978"/>
                <a:gd name="connsiteX1813" fmla="*/ 143327 w 1120979"/>
                <a:gd name="connsiteY1813" fmla="*/ 377179 h 549978"/>
                <a:gd name="connsiteX1814" fmla="*/ 144732 w 1120979"/>
                <a:gd name="connsiteY1814" fmla="*/ 378587 h 549978"/>
                <a:gd name="connsiteX1815" fmla="*/ 144732 w 1120979"/>
                <a:gd name="connsiteY1815" fmla="*/ 381402 h 549978"/>
                <a:gd name="connsiteX1816" fmla="*/ 141921 w 1120979"/>
                <a:gd name="connsiteY1816" fmla="*/ 385624 h 549978"/>
                <a:gd name="connsiteX1817" fmla="*/ 141921 w 1120979"/>
                <a:gd name="connsiteY1817" fmla="*/ 387032 h 549978"/>
                <a:gd name="connsiteX1818" fmla="*/ 141921 w 1120979"/>
                <a:gd name="connsiteY1818" fmla="*/ 389847 h 549978"/>
                <a:gd name="connsiteX1819" fmla="*/ 140516 w 1120979"/>
                <a:gd name="connsiteY1819" fmla="*/ 391254 h 549978"/>
                <a:gd name="connsiteX1820" fmla="*/ 139111 w 1120979"/>
                <a:gd name="connsiteY1820" fmla="*/ 392662 h 549978"/>
                <a:gd name="connsiteX1821" fmla="*/ 137706 w 1120979"/>
                <a:gd name="connsiteY1821" fmla="*/ 394069 h 549978"/>
                <a:gd name="connsiteX1822" fmla="*/ 137706 w 1120979"/>
                <a:gd name="connsiteY1822" fmla="*/ 395477 h 549978"/>
                <a:gd name="connsiteX1823" fmla="*/ 137706 w 1120979"/>
                <a:gd name="connsiteY1823" fmla="*/ 396884 h 549978"/>
                <a:gd name="connsiteX1824" fmla="*/ 139111 w 1120979"/>
                <a:gd name="connsiteY1824" fmla="*/ 396884 h 549978"/>
                <a:gd name="connsiteX1825" fmla="*/ 137706 w 1120979"/>
                <a:gd name="connsiteY1825" fmla="*/ 401106 h 549978"/>
                <a:gd name="connsiteX1826" fmla="*/ 129274 w 1120979"/>
                <a:gd name="connsiteY1826" fmla="*/ 402514 h 549978"/>
                <a:gd name="connsiteX1827" fmla="*/ 127869 w 1120979"/>
                <a:gd name="connsiteY1827" fmla="*/ 401106 h 549978"/>
                <a:gd name="connsiteX1828" fmla="*/ 126464 w 1120979"/>
                <a:gd name="connsiteY1828" fmla="*/ 399699 h 549978"/>
                <a:gd name="connsiteX1829" fmla="*/ 123653 w 1120979"/>
                <a:gd name="connsiteY1829" fmla="*/ 401106 h 549978"/>
                <a:gd name="connsiteX1830" fmla="*/ 122248 w 1120979"/>
                <a:gd name="connsiteY1830" fmla="*/ 399699 h 549978"/>
                <a:gd name="connsiteX1831" fmla="*/ 120843 w 1120979"/>
                <a:gd name="connsiteY1831" fmla="*/ 399699 h 549978"/>
                <a:gd name="connsiteX1832" fmla="*/ 119438 w 1120979"/>
                <a:gd name="connsiteY1832" fmla="*/ 399699 h 549978"/>
                <a:gd name="connsiteX1833" fmla="*/ 119438 w 1120979"/>
                <a:gd name="connsiteY1833" fmla="*/ 403921 h 549978"/>
                <a:gd name="connsiteX1834" fmla="*/ 118032 w 1120979"/>
                <a:gd name="connsiteY1834" fmla="*/ 403921 h 549978"/>
                <a:gd name="connsiteX1835" fmla="*/ 115222 w 1120979"/>
                <a:gd name="connsiteY1835" fmla="*/ 403921 h 549978"/>
                <a:gd name="connsiteX1836" fmla="*/ 112412 w 1120979"/>
                <a:gd name="connsiteY1836" fmla="*/ 403921 h 549978"/>
                <a:gd name="connsiteX1837" fmla="*/ 109601 w 1120979"/>
                <a:gd name="connsiteY1837" fmla="*/ 402514 h 549978"/>
                <a:gd name="connsiteX1838" fmla="*/ 108196 w 1120979"/>
                <a:gd name="connsiteY1838" fmla="*/ 402514 h 549978"/>
                <a:gd name="connsiteX1839" fmla="*/ 108196 w 1120979"/>
                <a:gd name="connsiteY1839" fmla="*/ 401106 h 549978"/>
                <a:gd name="connsiteX1840" fmla="*/ 108196 w 1120979"/>
                <a:gd name="connsiteY1840" fmla="*/ 399699 h 549978"/>
                <a:gd name="connsiteX1841" fmla="*/ 106791 w 1120979"/>
                <a:gd name="connsiteY1841" fmla="*/ 398292 h 549978"/>
                <a:gd name="connsiteX1842" fmla="*/ 105385 w 1120979"/>
                <a:gd name="connsiteY1842" fmla="*/ 398292 h 549978"/>
                <a:gd name="connsiteX1843" fmla="*/ 103980 w 1120979"/>
                <a:gd name="connsiteY1843" fmla="*/ 398292 h 549978"/>
                <a:gd name="connsiteX1844" fmla="*/ 102575 w 1120979"/>
                <a:gd name="connsiteY1844" fmla="*/ 398292 h 549978"/>
                <a:gd name="connsiteX1845" fmla="*/ 102575 w 1120979"/>
                <a:gd name="connsiteY1845" fmla="*/ 401106 h 549978"/>
                <a:gd name="connsiteX1846" fmla="*/ 102575 w 1120979"/>
                <a:gd name="connsiteY1846" fmla="*/ 402514 h 549978"/>
                <a:gd name="connsiteX1847" fmla="*/ 102575 w 1120979"/>
                <a:gd name="connsiteY1847" fmla="*/ 403921 h 549978"/>
                <a:gd name="connsiteX1848" fmla="*/ 99764 w 1120979"/>
                <a:gd name="connsiteY1848" fmla="*/ 405329 h 549978"/>
                <a:gd name="connsiteX1849" fmla="*/ 98359 w 1120979"/>
                <a:gd name="connsiteY1849" fmla="*/ 406736 h 549978"/>
                <a:gd name="connsiteX1850" fmla="*/ 96954 w 1120979"/>
                <a:gd name="connsiteY1850" fmla="*/ 405329 h 549978"/>
                <a:gd name="connsiteX1851" fmla="*/ 96954 w 1120979"/>
                <a:gd name="connsiteY1851" fmla="*/ 403921 h 549978"/>
                <a:gd name="connsiteX1852" fmla="*/ 95549 w 1120979"/>
                <a:gd name="connsiteY1852" fmla="*/ 403921 h 549978"/>
                <a:gd name="connsiteX1853" fmla="*/ 94143 w 1120979"/>
                <a:gd name="connsiteY1853" fmla="*/ 403921 h 549978"/>
                <a:gd name="connsiteX1854" fmla="*/ 92738 w 1120979"/>
                <a:gd name="connsiteY1854" fmla="*/ 405329 h 549978"/>
                <a:gd name="connsiteX1855" fmla="*/ 91333 w 1120979"/>
                <a:gd name="connsiteY1855" fmla="*/ 402514 h 549978"/>
                <a:gd name="connsiteX1856" fmla="*/ 89928 w 1120979"/>
                <a:gd name="connsiteY1856" fmla="*/ 403921 h 549978"/>
                <a:gd name="connsiteX1857" fmla="*/ 88522 w 1120979"/>
                <a:gd name="connsiteY1857" fmla="*/ 402514 h 549978"/>
                <a:gd name="connsiteX1858" fmla="*/ 88522 w 1120979"/>
                <a:gd name="connsiteY1858" fmla="*/ 401106 h 549978"/>
                <a:gd name="connsiteX1859" fmla="*/ 87117 w 1120979"/>
                <a:gd name="connsiteY1859" fmla="*/ 401106 h 549978"/>
                <a:gd name="connsiteX1860" fmla="*/ 85712 w 1120979"/>
                <a:gd name="connsiteY1860" fmla="*/ 402514 h 549978"/>
                <a:gd name="connsiteX1861" fmla="*/ 84307 w 1120979"/>
                <a:gd name="connsiteY1861" fmla="*/ 402514 h 549978"/>
                <a:gd name="connsiteX1862" fmla="*/ 82902 w 1120979"/>
                <a:gd name="connsiteY1862" fmla="*/ 402514 h 549978"/>
                <a:gd name="connsiteX1863" fmla="*/ 82902 w 1120979"/>
                <a:gd name="connsiteY1863" fmla="*/ 403921 h 549978"/>
                <a:gd name="connsiteX1864" fmla="*/ 81496 w 1120979"/>
                <a:gd name="connsiteY1864" fmla="*/ 405329 h 549978"/>
                <a:gd name="connsiteX1865" fmla="*/ 81496 w 1120979"/>
                <a:gd name="connsiteY1865" fmla="*/ 406736 h 549978"/>
                <a:gd name="connsiteX1866" fmla="*/ 80091 w 1120979"/>
                <a:gd name="connsiteY1866" fmla="*/ 406736 h 549978"/>
                <a:gd name="connsiteX1867" fmla="*/ 77281 w 1120979"/>
                <a:gd name="connsiteY1867" fmla="*/ 406736 h 549978"/>
                <a:gd name="connsiteX1868" fmla="*/ 74470 w 1120979"/>
                <a:gd name="connsiteY1868" fmla="*/ 408144 h 549978"/>
                <a:gd name="connsiteX1869" fmla="*/ 73065 w 1120979"/>
                <a:gd name="connsiteY1869" fmla="*/ 408144 h 549978"/>
                <a:gd name="connsiteX1870" fmla="*/ 70254 w 1120979"/>
                <a:gd name="connsiteY1870" fmla="*/ 406736 h 549978"/>
                <a:gd name="connsiteX1871" fmla="*/ 68849 w 1120979"/>
                <a:gd name="connsiteY1871" fmla="*/ 405329 h 549978"/>
                <a:gd name="connsiteX1872" fmla="*/ 68849 w 1120979"/>
                <a:gd name="connsiteY1872" fmla="*/ 408144 h 549978"/>
                <a:gd name="connsiteX1873" fmla="*/ 63228 w 1120979"/>
                <a:gd name="connsiteY1873" fmla="*/ 408144 h 549978"/>
                <a:gd name="connsiteX1874" fmla="*/ 61823 w 1120979"/>
                <a:gd name="connsiteY1874" fmla="*/ 405329 h 549978"/>
                <a:gd name="connsiteX1875" fmla="*/ 60418 w 1120979"/>
                <a:gd name="connsiteY1875" fmla="*/ 403921 h 549978"/>
                <a:gd name="connsiteX1876" fmla="*/ 57607 w 1120979"/>
                <a:gd name="connsiteY1876" fmla="*/ 405329 h 549978"/>
                <a:gd name="connsiteX1877" fmla="*/ 56202 w 1120979"/>
                <a:gd name="connsiteY1877" fmla="*/ 405329 h 549978"/>
                <a:gd name="connsiteX1878" fmla="*/ 56202 w 1120979"/>
                <a:gd name="connsiteY1878" fmla="*/ 406736 h 549978"/>
                <a:gd name="connsiteX1879" fmla="*/ 56202 w 1120979"/>
                <a:gd name="connsiteY1879" fmla="*/ 408144 h 549978"/>
                <a:gd name="connsiteX1880" fmla="*/ 54797 w 1120979"/>
                <a:gd name="connsiteY1880" fmla="*/ 409551 h 549978"/>
                <a:gd name="connsiteX1881" fmla="*/ 53392 w 1120979"/>
                <a:gd name="connsiteY1881" fmla="*/ 409551 h 549978"/>
                <a:gd name="connsiteX1882" fmla="*/ 51986 w 1120979"/>
                <a:gd name="connsiteY1882" fmla="*/ 408144 h 549978"/>
                <a:gd name="connsiteX1883" fmla="*/ 50581 w 1120979"/>
                <a:gd name="connsiteY1883" fmla="*/ 408144 h 549978"/>
                <a:gd name="connsiteX1884" fmla="*/ 49176 w 1120979"/>
                <a:gd name="connsiteY1884" fmla="*/ 409551 h 549978"/>
                <a:gd name="connsiteX1885" fmla="*/ 47771 w 1120979"/>
                <a:gd name="connsiteY1885" fmla="*/ 410959 h 549978"/>
                <a:gd name="connsiteX1886" fmla="*/ 46365 w 1120979"/>
                <a:gd name="connsiteY1886" fmla="*/ 410959 h 549978"/>
                <a:gd name="connsiteX1887" fmla="*/ 43555 w 1120979"/>
                <a:gd name="connsiteY1887" fmla="*/ 410959 h 549978"/>
                <a:gd name="connsiteX1888" fmla="*/ 40744 w 1120979"/>
                <a:gd name="connsiteY1888" fmla="*/ 409551 h 549978"/>
                <a:gd name="connsiteX1889" fmla="*/ 39339 w 1120979"/>
                <a:gd name="connsiteY1889" fmla="*/ 408144 h 549978"/>
                <a:gd name="connsiteX1890" fmla="*/ 39339 w 1120979"/>
                <a:gd name="connsiteY1890" fmla="*/ 406736 h 549978"/>
                <a:gd name="connsiteX1891" fmla="*/ 40744 w 1120979"/>
                <a:gd name="connsiteY1891" fmla="*/ 406736 h 549978"/>
                <a:gd name="connsiteX1892" fmla="*/ 40744 w 1120979"/>
                <a:gd name="connsiteY1892" fmla="*/ 405329 h 549978"/>
                <a:gd name="connsiteX1893" fmla="*/ 40744 w 1120979"/>
                <a:gd name="connsiteY1893" fmla="*/ 403921 h 549978"/>
                <a:gd name="connsiteX1894" fmla="*/ 39339 w 1120979"/>
                <a:gd name="connsiteY1894" fmla="*/ 402514 h 549978"/>
                <a:gd name="connsiteX1895" fmla="*/ 37934 w 1120979"/>
                <a:gd name="connsiteY1895" fmla="*/ 402514 h 549978"/>
                <a:gd name="connsiteX1896" fmla="*/ 36529 w 1120979"/>
                <a:gd name="connsiteY1896" fmla="*/ 402514 h 549978"/>
                <a:gd name="connsiteX1897" fmla="*/ 36529 w 1120979"/>
                <a:gd name="connsiteY1897" fmla="*/ 401106 h 549978"/>
                <a:gd name="connsiteX1898" fmla="*/ 36529 w 1120979"/>
                <a:gd name="connsiteY1898" fmla="*/ 398292 h 549978"/>
                <a:gd name="connsiteX1899" fmla="*/ 36529 w 1120979"/>
                <a:gd name="connsiteY1899" fmla="*/ 396884 h 549978"/>
                <a:gd name="connsiteX1900" fmla="*/ 36529 w 1120979"/>
                <a:gd name="connsiteY1900" fmla="*/ 395477 h 549978"/>
                <a:gd name="connsiteX1901" fmla="*/ 36529 w 1120979"/>
                <a:gd name="connsiteY1901" fmla="*/ 392662 h 549978"/>
                <a:gd name="connsiteX1902" fmla="*/ 36529 w 1120979"/>
                <a:gd name="connsiteY1902" fmla="*/ 391254 h 549978"/>
                <a:gd name="connsiteX1903" fmla="*/ 36529 w 1120979"/>
                <a:gd name="connsiteY1903" fmla="*/ 389847 h 549978"/>
                <a:gd name="connsiteX1904" fmla="*/ 36529 w 1120979"/>
                <a:gd name="connsiteY1904" fmla="*/ 387032 h 549978"/>
                <a:gd name="connsiteX1905" fmla="*/ 35123 w 1120979"/>
                <a:gd name="connsiteY1905" fmla="*/ 384217 h 549978"/>
                <a:gd name="connsiteX1906" fmla="*/ 35123 w 1120979"/>
                <a:gd name="connsiteY1906" fmla="*/ 382809 h 549978"/>
                <a:gd name="connsiteX1907" fmla="*/ 35123 w 1120979"/>
                <a:gd name="connsiteY1907" fmla="*/ 379994 h 549978"/>
                <a:gd name="connsiteX1908" fmla="*/ 35123 w 1120979"/>
                <a:gd name="connsiteY1908" fmla="*/ 377179 h 549978"/>
                <a:gd name="connsiteX1909" fmla="*/ 35123 w 1120979"/>
                <a:gd name="connsiteY1909" fmla="*/ 374364 h 549978"/>
                <a:gd name="connsiteX1910" fmla="*/ 35123 w 1120979"/>
                <a:gd name="connsiteY1910" fmla="*/ 370142 h 549978"/>
                <a:gd name="connsiteX1911" fmla="*/ 35123 w 1120979"/>
                <a:gd name="connsiteY1911" fmla="*/ 368734 h 549978"/>
                <a:gd name="connsiteX1912" fmla="*/ 35123 w 1120979"/>
                <a:gd name="connsiteY1912" fmla="*/ 367327 h 549978"/>
                <a:gd name="connsiteX1913" fmla="*/ 33718 w 1120979"/>
                <a:gd name="connsiteY1913" fmla="*/ 364512 h 549978"/>
                <a:gd name="connsiteX1914" fmla="*/ 33718 w 1120979"/>
                <a:gd name="connsiteY1914" fmla="*/ 363105 h 549978"/>
                <a:gd name="connsiteX1915" fmla="*/ 32313 w 1120979"/>
                <a:gd name="connsiteY1915" fmla="*/ 363105 h 549978"/>
                <a:gd name="connsiteX1916" fmla="*/ 32313 w 1120979"/>
                <a:gd name="connsiteY1916" fmla="*/ 361697 h 549978"/>
                <a:gd name="connsiteX1917" fmla="*/ 30908 w 1120979"/>
                <a:gd name="connsiteY1917" fmla="*/ 361697 h 549978"/>
                <a:gd name="connsiteX1918" fmla="*/ 30908 w 1120979"/>
                <a:gd name="connsiteY1918" fmla="*/ 360290 h 549978"/>
                <a:gd name="connsiteX1919" fmla="*/ 32313 w 1120979"/>
                <a:gd name="connsiteY1919" fmla="*/ 357475 h 549978"/>
                <a:gd name="connsiteX1920" fmla="*/ 32313 w 1120979"/>
                <a:gd name="connsiteY1920" fmla="*/ 356067 h 549978"/>
                <a:gd name="connsiteX1921" fmla="*/ 30908 w 1120979"/>
                <a:gd name="connsiteY1921" fmla="*/ 354660 h 549978"/>
                <a:gd name="connsiteX1922" fmla="*/ 29503 w 1120979"/>
                <a:gd name="connsiteY1922" fmla="*/ 354660 h 549978"/>
                <a:gd name="connsiteX1923" fmla="*/ 28097 w 1120979"/>
                <a:gd name="connsiteY1923" fmla="*/ 358882 h 549978"/>
                <a:gd name="connsiteX1924" fmla="*/ 26692 w 1120979"/>
                <a:gd name="connsiteY1924" fmla="*/ 358882 h 549978"/>
                <a:gd name="connsiteX1925" fmla="*/ 25287 w 1120979"/>
                <a:gd name="connsiteY1925" fmla="*/ 358882 h 549978"/>
                <a:gd name="connsiteX1926" fmla="*/ 23882 w 1120979"/>
                <a:gd name="connsiteY1926" fmla="*/ 357475 h 549978"/>
                <a:gd name="connsiteX1927" fmla="*/ 23882 w 1120979"/>
                <a:gd name="connsiteY1927" fmla="*/ 356067 h 549978"/>
                <a:gd name="connsiteX1928" fmla="*/ 22476 w 1120979"/>
                <a:gd name="connsiteY1928" fmla="*/ 354660 h 549978"/>
                <a:gd name="connsiteX1929" fmla="*/ 23882 w 1120979"/>
                <a:gd name="connsiteY1929" fmla="*/ 353252 h 549978"/>
                <a:gd name="connsiteX1930" fmla="*/ 25287 w 1120979"/>
                <a:gd name="connsiteY1930" fmla="*/ 350437 h 549978"/>
                <a:gd name="connsiteX1931" fmla="*/ 25287 w 1120979"/>
                <a:gd name="connsiteY1931" fmla="*/ 349030 h 549978"/>
                <a:gd name="connsiteX1932" fmla="*/ 26692 w 1120979"/>
                <a:gd name="connsiteY1932" fmla="*/ 349030 h 549978"/>
                <a:gd name="connsiteX1933" fmla="*/ 26692 w 1120979"/>
                <a:gd name="connsiteY1933" fmla="*/ 347622 h 549978"/>
                <a:gd name="connsiteX1934" fmla="*/ 28097 w 1120979"/>
                <a:gd name="connsiteY1934" fmla="*/ 346215 h 549978"/>
                <a:gd name="connsiteX1935" fmla="*/ 28097 w 1120979"/>
                <a:gd name="connsiteY1935" fmla="*/ 344807 h 549978"/>
                <a:gd name="connsiteX1936" fmla="*/ 26692 w 1120979"/>
                <a:gd name="connsiteY1936" fmla="*/ 336362 h 549978"/>
                <a:gd name="connsiteX1937" fmla="*/ 28097 w 1120979"/>
                <a:gd name="connsiteY1937" fmla="*/ 333547 h 549978"/>
                <a:gd name="connsiteX1938" fmla="*/ 28097 w 1120979"/>
                <a:gd name="connsiteY1938" fmla="*/ 329325 h 549978"/>
                <a:gd name="connsiteX1939" fmla="*/ 26692 w 1120979"/>
                <a:gd name="connsiteY1939" fmla="*/ 326510 h 549978"/>
                <a:gd name="connsiteX1940" fmla="*/ 25287 w 1120979"/>
                <a:gd name="connsiteY1940" fmla="*/ 325103 h 549978"/>
                <a:gd name="connsiteX1941" fmla="*/ 25287 w 1120979"/>
                <a:gd name="connsiteY1941" fmla="*/ 323695 h 549978"/>
                <a:gd name="connsiteX1942" fmla="*/ 23882 w 1120979"/>
                <a:gd name="connsiteY1942" fmla="*/ 322288 h 549978"/>
                <a:gd name="connsiteX1943" fmla="*/ 23882 w 1120979"/>
                <a:gd name="connsiteY1943" fmla="*/ 320880 h 549978"/>
                <a:gd name="connsiteX1944" fmla="*/ 22476 w 1120979"/>
                <a:gd name="connsiteY1944" fmla="*/ 318065 h 549978"/>
                <a:gd name="connsiteX1945" fmla="*/ 22476 w 1120979"/>
                <a:gd name="connsiteY1945" fmla="*/ 313843 h 549978"/>
                <a:gd name="connsiteX1946" fmla="*/ 21071 w 1120979"/>
                <a:gd name="connsiteY1946" fmla="*/ 312435 h 549978"/>
                <a:gd name="connsiteX1947" fmla="*/ 21071 w 1120979"/>
                <a:gd name="connsiteY1947" fmla="*/ 311028 h 549978"/>
                <a:gd name="connsiteX1948" fmla="*/ 21071 w 1120979"/>
                <a:gd name="connsiteY1948" fmla="*/ 309620 h 549978"/>
                <a:gd name="connsiteX1949" fmla="*/ 22476 w 1120979"/>
                <a:gd name="connsiteY1949" fmla="*/ 308213 h 549978"/>
                <a:gd name="connsiteX1950" fmla="*/ 22476 w 1120979"/>
                <a:gd name="connsiteY1950" fmla="*/ 306805 h 549978"/>
                <a:gd name="connsiteX1951" fmla="*/ 23882 w 1120979"/>
                <a:gd name="connsiteY1951" fmla="*/ 305398 h 549978"/>
                <a:gd name="connsiteX1952" fmla="*/ 25287 w 1120979"/>
                <a:gd name="connsiteY1952" fmla="*/ 303990 h 549978"/>
                <a:gd name="connsiteX1953" fmla="*/ 23882 w 1120979"/>
                <a:gd name="connsiteY1953" fmla="*/ 302583 h 549978"/>
                <a:gd name="connsiteX1954" fmla="*/ 26692 w 1120979"/>
                <a:gd name="connsiteY1954" fmla="*/ 303990 h 549978"/>
                <a:gd name="connsiteX1955" fmla="*/ 28097 w 1120979"/>
                <a:gd name="connsiteY1955" fmla="*/ 303990 h 549978"/>
                <a:gd name="connsiteX1956" fmla="*/ 29503 w 1120979"/>
                <a:gd name="connsiteY1956" fmla="*/ 302583 h 549978"/>
                <a:gd name="connsiteX1957" fmla="*/ 29503 w 1120979"/>
                <a:gd name="connsiteY1957" fmla="*/ 301175 h 549978"/>
                <a:gd name="connsiteX1958" fmla="*/ 30908 w 1120979"/>
                <a:gd name="connsiteY1958" fmla="*/ 301175 h 549978"/>
                <a:gd name="connsiteX1959" fmla="*/ 32313 w 1120979"/>
                <a:gd name="connsiteY1959" fmla="*/ 301175 h 549978"/>
                <a:gd name="connsiteX1960" fmla="*/ 33718 w 1120979"/>
                <a:gd name="connsiteY1960" fmla="*/ 301175 h 549978"/>
                <a:gd name="connsiteX1961" fmla="*/ 33718 w 1120979"/>
                <a:gd name="connsiteY1961" fmla="*/ 299768 h 549978"/>
                <a:gd name="connsiteX1962" fmla="*/ 35123 w 1120979"/>
                <a:gd name="connsiteY1962" fmla="*/ 298360 h 549978"/>
                <a:gd name="connsiteX1963" fmla="*/ 33718 w 1120979"/>
                <a:gd name="connsiteY1963" fmla="*/ 295545 h 549978"/>
                <a:gd name="connsiteX1964" fmla="*/ 33718 w 1120979"/>
                <a:gd name="connsiteY1964" fmla="*/ 294138 h 549978"/>
                <a:gd name="connsiteX1965" fmla="*/ 30908 w 1120979"/>
                <a:gd name="connsiteY1965" fmla="*/ 291323 h 549978"/>
                <a:gd name="connsiteX1966" fmla="*/ 32313 w 1120979"/>
                <a:gd name="connsiteY1966" fmla="*/ 288508 h 549978"/>
                <a:gd name="connsiteX1967" fmla="*/ 32313 w 1120979"/>
                <a:gd name="connsiteY1967" fmla="*/ 287101 h 549978"/>
                <a:gd name="connsiteX1968" fmla="*/ 32313 w 1120979"/>
                <a:gd name="connsiteY1968" fmla="*/ 285693 h 549978"/>
                <a:gd name="connsiteX1969" fmla="*/ 32313 w 1120979"/>
                <a:gd name="connsiteY1969" fmla="*/ 282878 h 549978"/>
                <a:gd name="connsiteX1970" fmla="*/ 33718 w 1120979"/>
                <a:gd name="connsiteY1970" fmla="*/ 281471 h 549978"/>
                <a:gd name="connsiteX1971" fmla="*/ 33718 w 1120979"/>
                <a:gd name="connsiteY1971" fmla="*/ 280063 h 549978"/>
                <a:gd name="connsiteX1972" fmla="*/ 33718 w 1120979"/>
                <a:gd name="connsiteY1972" fmla="*/ 278656 h 549978"/>
                <a:gd name="connsiteX1973" fmla="*/ 35123 w 1120979"/>
                <a:gd name="connsiteY1973" fmla="*/ 278656 h 549978"/>
                <a:gd name="connsiteX1974" fmla="*/ 35123 w 1120979"/>
                <a:gd name="connsiteY1974" fmla="*/ 280063 h 549978"/>
                <a:gd name="connsiteX1975" fmla="*/ 36529 w 1120979"/>
                <a:gd name="connsiteY1975" fmla="*/ 280063 h 549978"/>
                <a:gd name="connsiteX1976" fmla="*/ 36529 w 1120979"/>
                <a:gd name="connsiteY1976" fmla="*/ 281471 h 549978"/>
                <a:gd name="connsiteX1977" fmla="*/ 39339 w 1120979"/>
                <a:gd name="connsiteY1977" fmla="*/ 281471 h 549978"/>
                <a:gd name="connsiteX1978" fmla="*/ 40744 w 1120979"/>
                <a:gd name="connsiteY1978" fmla="*/ 282878 h 549978"/>
                <a:gd name="connsiteX1979" fmla="*/ 42150 w 1120979"/>
                <a:gd name="connsiteY1979" fmla="*/ 282878 h 549978"/>
                <a:gd name="connsiteX1980" fmla="*/ 43555 w 1120979"/>
                <a:gd name="connsiteY1980" fmla="*/ 281471 h 549978"/>
                <a:gd name="connsiteX1981" fmla="*/ 44960 w 1120979"/>
                <a:gd name="connsiteY1981" fmla="*/ 280063 h 549978"/>
                <a:gd name="connsiteX1982" fmla="*/ 46365 w 1120979"/>
                <a:gd name="connsiteY1982" fmla="*/ 280063 h 549978"/>
                <a:gd name="connsiteX1983" fmla="*/ 46365 w 1120979"/>
                <a:gd name="connsiteY1983" fmla="*/ 278656 h 549978"/>
                <a:gd name="connsiteX1984" fmla="*/ 47771 w 1120979"/>
                <a:gd name="connsiteY1984" fmla="*/ 278656 h 549978"/>
                <a:gd name="connsiteX1985" fmla="*/ 49176 w 1120979"/>
                <a:gd name="connsiteY1985" fmla="*/ 277248 h 549978"/>
                <a:gd name="connsiteX1986" fmla="*/ 50581 w 1120979"/>
                <a:gd name="connsiteY1986" fmla="*/ 277248 h 549978"/>
                <a:gd name="connsiteX1987" fmla="*/ 51986 w 1120979"/>
                <a:gd name="connsiteY1987" fmla="*/ 278656 h 549978"/>
                <a:gd name="connsiteX1988" fmla="*/ 53392 w 1120979"/>
                <a:gd name="connsiteY1988" fmla="*/ 278656 h 549978"/>
                <a:gd name="connsiteX1989" fmla="*/ 54797 w 1120979"/>
                <a:gd name="connsiteY1989" fmla="*/ 280063 h 549978"/>
                <a:gd name="connsiteX1990" fmla="*/ 54797 w 1120979"/>
                <a:gd name="connsiteY1990" fmla="*/ 281471 h 549978"/>
                <a:gd name="connsiteX1991" fmla="*/ 56202 w 1120979"/>
                <a:gd name="connsiteY1991" fmla="*/ 281471 h 549978"/>
                <a:gd name="connsiteX1992" fmla="*/ 57607 w 1120979"/>
                <a:gd name="connsiteY1992" fmla="*/ 281471 h 549978"/>
                <a:gd name="connsiteX1993" fmla="*/ 57607 w 1120979"/>
                <a:gd name="connsiteY1993" fmla="*/ 280063 h 549978"/>
                <a:gd name="connsiteX1994" fmla="*/ 57607 w 1120979"/>
                <a:gd name="connsiteY1994" fmla="*/ 278656 h 549978"/>
                <a:gd name="connsiteX1995" fmla="*/ 57607 w 1120979"/>
                <a:gd name="connsiteY1995" fmla="*/ 277248 h 549978"/>
                <a:gd name="connsiteX1996" fmla="*/ 59013 w 1120979"/>
                <a:gd name="connsiteY1996" fmla="*/ 275841 h 549978"/>
                <a:gd name="connsiteX1997" fmla="*/ 60418 w 1120979"/>
                <a:gd name="connsiteY1997" fmla="*/ 275841 h 549978"/>
                <a:gd name="connsiteX1998" fmla="*/ 61823 w 1120979"/>
                <a:gd name="connsiteY1998" fmla="*/ 277248 h 549978"/>
                <a:gd name="connsiteX1999" fmla="*/ 63228 w 1120979"/>
                <a:gd name="connsiteY1999" fmla="*/ 278656 h 549978"/>
                <a:gd name="connsiteX2000" fmla="*/ 64633 w 1120979"/>
                <a:gd name="connsiteY2000" fmla="*/ 278656 h 549978"/>
                <a:gd name="connsiteX2001" fmla="*/ 66039 w 1120979"/>
                <a:gd name="connsiteY2001" fmla="*/ 277248 h 549978"/>
                <a:gd name="connsiteX2002" fmla="*/ 67444 w 1120979"/>
                <a:gd name="connsiteY2002" fmla="*/ 277248 h 549978"/>
                <a:gd name="connsiteX2003" fmla="*/ 68849 w 1120979"/>
                <a:gd name="connsiteY2003" fmla="*/ 275841 h 549978"/>
                <a:gd name="connsiteX2004" fmla="*/ 70254 w 1120979"/>
                <a:gd name="connsiteY2004" fmla="*/ 275841 h 549978"/>
                <a:gd name="connsiteX2005" fmla="*/ 71660 w 1120979"/>
                <a:gd name="connsiteY2005" fmla="*/ 275841 h 549978"/>
                <a:gd name="connsiteX2006" fmla="*/ 70254 w 1120979"/>
                <a:gd name="connsiteY2006" fmla="*/ 277248 h 549978"/>
                <a:gd name="connsiteX2007" fmla="*/ 70254 w 1120979"/>
                <a:gd name="connsiteY2007" fmla="*/ 278656 h 549978"/>
                <a:gd name="connsiteX2008" fmla="*/ 71660 w 1120979"/>
                <a:gd name="connsiteY2008" fmla="*/ 278656 h 549978"/>
                <a:gd name="connsiteX2009" fmla="*/ 73065 w 1120979"/>
                <a:gd name="connsiteY2009" fmla="*/ 278656 h 549978"/>
                <a:gd name="connsiteX2010" fmla="*/ 74470 w 1120979"/>
                <a:gd name="connsiteY2010" fmla="*/ 278656 h 549978"/>
                <a:gd name="connsiteX2011" fmla="*/ 74470 w 1120979"/>
                <a:gd name="connsiteY2011" fmla="*/ 277248 h 549978"/>
                <a:gd name="connsiteX2012" fmla="*/ 75875 w 1120979"/>
                <a:gd name="connsiteY2012" fmla="*/ 277248 h 549978"/>
                <a:gd name="connsiteX2013" fmla="*/ 75875 w 1120979"/>
                <a:gd name="connsiteY2013" fmla="*/ 275841 h 549978"/>
                <a:gd name="connsiteX2014" fmla="*/ 75875 w 1120979"/>
                <a:gd name="connsiteY2014" fmla="*/ 274433 h 549978"/>
                <a:gd name="connsiteX2015" fmla="*/ 75875 w 1120979"/>
                <a:gd name="connsiteY2015" fmla="*/ 273026 h 549978"/>
                <a:gd name="connsiteX2016" fmla="*/ 77281 w 1120979"/>
                <a:gd name="connsiteY2016" fmla="*/ 273026 h 549978"/>
                <a:gd name="connsiteX2017" fmla="*/ 78686 w 1120979"/>
                <a:gd name="connsiteY2017" fmla="*/ 273026 h 549978"/>
                <a:gd name="connsiteX2018" fmla="*/ 80091 w 1120979"/>
                <a:gd name="connsiteY2018" fmla="*/ 271618 h 549978"/>
                <a:gd name="connsiteX2019" fmla="*/ 82902 w 1120979"/>
                <a:gd name="connsiteY2019" fmla="*/ 268803 h 549978"/>
                <a:gd name="connsiteX2020" fmla="*/ 84307 w 1120979"/>
                <a:gd name="connsiteY2020" fmla="*/ 268803 h 549978"/>
                <a:gd name="connsiteX2021" fmla="*/ 85712 w 1120979"/>
                <a:gd name="connsiteY2021" fmla="*/ 268803 h 549978"/>
                <a:gd name="connsiteX2022" fmla="*/ 87117 w 1120979"/>
                <a:gd name="connsiteY2022" fmla="*/ 270211 h 549978"/>
                <a:gd name="connsiteX2023" fmla="*/ 88522 w 1120979"/>
                <a:gd name="connsiteY2023" fmla="*/ 271618 h 549978"/>
                <a:gd name="connsiteX2024" fmla="*/ 89928 w 1120979"/>
                <a:gd name="connsiteY2024" fmla="*/ 273026 h 549978"/>
                <a:gd name="connsiteX2025" fmla="*/ 91333 w 1120979"/>
                <a:gd name="connsiteY2025" fmla="*/ 274433 h 549978"/>
                <a:gd name="connsiteX2026" fmla="*/ 92738 w 1120979"/>
                <a:gd name="connsiteY2026" fmla="*/ 273026 h 549978"/>
                <a:gd name="connsiteX2027" fmla="*/ 92738 w 1120979"/>
                <a:gd name="connsiteY2027" fmla="*/ 271618 h 549978"/>
                <a:gd name="connsiteX2028" fmla="*/ 91333 w 1120979"/>
                <a:gd name="connsiteY2028" fmla="*/ 270211 h 549978"/>
                <a:gd name="connsiteX2029" fmla="*/ 92738 w 1120979"/>
                <a:gd name="connsiteY2029" fmla="*/ 268803 h 549978"/>
                <a:gd name="connsiteX2030" fmla="*/ 95549 w 1120979"/>
                <a:gd name="connsiteY2030" fmla="*/ 270211 h 549978"/>
                <a:gd name="connsiteX2031" fmla="*/ 96954 w 1120979"/>
                <a:gd name="connsiteY2031" fmla="*/ 270211 h 549978"/>
                <a:gd name="connsiteX2032" fmla="*/ 98359 w 1120979"/>
                <a:gd name="connsiteY2032" fmla="*/ 270211 h 549978"/>
                <a:gd name="connsiteX2033" fmla="*/ 99764 w 1120979"/>
                <a:gd name="connsiteY2033" fmla="*/ 268803 h 549978"/>
                <a:gd name="connsiteX2034" fmla="*/ 105385 w 1120979"/>
                <a:gd name="connsiteY2034" fmla="*/ 273026 h 549978"/>
                <a:gd name="connsiteX2035" fmla="*/ 112412 w 1120979"/>
                <a:gd name="connsiteY2035" fmla="*/ 267396 h 549978"/>
                <a:gd name="connsiteX2036" fmla="*/ 502873 w 1120979"/>
                <a:gd name="connsiteY2036" fmla="*/ 267380 h 549978"/>
                <a:gd name="connsiteX2037" fmla="*/ 501465 w 1120979"/>
                <a:gd name="connsiteY2037" fmla="*/ 268790 h 549978"/>
                <a:gd name="connsiteX2038" fmla="*/ 502873 w 1120979"/>
                <a:gd name="connsiteY2038" fmla="*/ 268790 h 549978"/>
                <a:gd name="connsiteX2039" fmla="*/ 491606 w 1120979"/>
                <a:gd name="connsiteY2039" fmla="*/ 267380 h 549978"/>
                <a:gd name="connsiteX2040" fmla="*/ 491606 w 1120979"/>
                <a:gd name="connsiteY2040" fmla="*/ 268790 h 549978"/>
                <a:gd name="connsiteX2041" fmla="*/ 493014 w 1120979"/>
                <a:gd name="connsiteY2041" fmla="*/ 267380 h 549978"/>
                <a:gd name="connsiteX2042" fmla="*/ 491606 w 1120979"/>
                <a:gd name="connsiteY2042" fmla="*/ 267380 h 549978"/>
                <a:gd name="connsiteX2043" fmla="*/ 477521 w 1120979"/>
                <a:gd name="connsiteY2043" fmla="*/ 265969 h 549978"/>
                <a:gd name="connsiteX2044" fmla="*/ 477521 w 1120979"/>
                <a:gd name="connsiteY2044" fmla="*/ 267380 h 549978"/>
                <a:gd name="connsiteX2045" fmla="*/ 478930 w 1120979"/>
                <a:gd name="connsiteY2045" fmla="*/ 265969 h 549978"/>
                <a:gd name="connsiteX2046" fmla="*/ 477521 w 1120979"/>
                <a:gd name="connsiteY2046" fmla="*/ 265969 h 549978"/>
                <a:gd name="connsiteX2047" fmla="*/ 927810 w 1120979"/>
                <a:gd name="connsiteY2047" fmla="*/ 264672 h 549978"/>
                <a:gd name="connsiteX2048" fmla="*/ 927810 w 1120979"/>
                <a:gd name="connsiteY2048" fmla="*/ 266077 h 549978"/>
                <a:gd name="connsiteX2049" fmla="*/ 930618 w 1120979"/>
                <a:gd name="connsiteY2049" fmla="*/ 266077 h 549978"/>
                <a:gd name="connsiteX2050" fmla="*/ 932023 w 1120979"/>
                <a:gd name="connsiteY2050" fmla="*/ 267482 h 549978"/>
                <a:gd name="connsiteX2051" fmla="*/ 932023 w 1120979"/>
                <a:gd name="connsiteY2051" fmla="*/ 266077 h 549978"/>
                <a:gd name="connsiteX2052" fmla="*/ 930618 w 1120979"/>
                <a:gd name="connsiteY2052" fmla="*/ 266077 h 549978"/>
                <a:gd name="connsiteX2053" fmla="*/ 929214 w 1120979"/>
                <a:gd name="connsiteY2053" fmla="*/ 264672 h 549978"/>
                <a:gd name="connsiteX2054" fmla="*/ 927810 w 1120979"/>
                <a:gd name="connsiteY2054" fmla="*/ 264672 h 549978"/>
                <a:gd name="connsiteX2055" fmla="*/ 504282 w 1120979"/>
                <a:gd name="connsiteY2055" fmla="*/ 263148 h 549978"/>
                <a:gd name="connsiteX2056" fmla="*/ 502873 w 1120979"/>
                <a:gd name="connsiteY2056" fmla="*/ 264559 h 549978"/>
                <a:gd name="connsiteX2057" fmla="*/ 504282 w 1120979"/>
                <a:gd name="connsiteY2057" fmla="*/ 267380 h 549978"/>
                <a:gd name="connsiteX2058" fmla="*/ 505690 w 1120979"/>
                <a:gd name="connsiteY2058" fmla="*/ 268790 h 549978"/>
                <a:gd name="connsiteX2059" fmla="*/ 505690 w 1120979"/>
                <a:gd name="connsiteY2059" fmla="*/ 267380 h 549978"/>
                <a:gd name="connsiteX2060" fmla="*/ 505690 w 1120979"/>
                <a:gd name="connsiteY2060" fmla="*/ 265969 h 549978"/>
                <a:gd name="connsiteX2061" fmla="*/ 505690 w 1120979"/>
                <a:gd name="connsiteY2061" fmla="*/ 263148 h 549978"/>
                <a:gd name="connsiteX2062" fmla="*/ 504282 w 1120979"/>
                <a:gd name="connsiteY2062" fmla="*/ 263148 h 549978"/>
                <a:gd name="connsiteX2063" fmla="*/ 118032 w 1120979"/>
                <a:gd name="connsiteY2063" fmla="*/ 261766 h 549978"/>
                <a:gd name="connsiteX2064" fmla="*/ 120843 w 1120979"/>
                <a:gd name="connsiteY2064" fmla="*/ 261766 h 549978"/>
                <a:gd name="connsiteX2065" fmla="*/ 120843 w 1120979"/>
                <a:gd name="connsiteY2065" fmla="*/ 263173 h 549978"/>
                <a:gd name="connsiteX2066" fmla="*/ 120843 w 1120979"/>
                <a:gd name="connsiteY2066" fmla="*/ 265988 h 549978"/>
                <a:gd name="connsiteX2067" fmla="*/ 122248 w 1120979"/>
                <a:gd name="connsiteY2067" fmla="*/ 265988 h 549978"/>
                <a:gd name="connsiteX2068" fmla="*/ 123653 w 1120979"/>
                <a:gd name="connsiteY2068" fmla="*/ 265988 h 549978"/>
                <a:gd name="connsiteX2069" fmla="*/ 123653 w 1120979"/>
                <a:gd name="connsiteY2069" fmla="*/ 264581 h 549978"/>
                <a:gd name="connsiteX2070" fmla="*/ 125059 w 1120979"/>
                <a:gd name="connsiteY2070" fmla="*/ 263173 h 549978"/>
                <a:gd name="connsiteX2071" fmla="*/ 126464 w 1120979"/>
                <a:gd name="connsiteY2071" fmla="*/ 264581 h 549978"/>
                <a:gd name="connsiteX2072" fmla="*/ 126464 w 1120979"/>
                <a:gd name="connsiteY2072" fmla="*/ 265988 h 549978"/>
                <a:gd name="connsiteX2073" fmla="*/ 129274 w 1120979"/>
                <a:gd name="connsiteY2073" fmla="*/ 264581 h 549978"/>
                <a:gd name="connsiteX2074" fmla="*/ 130680 w 1120979"/>
                <a:gd name="connsiteY2074" fmla="*/ 264581 h 549978"/>
                <a:gd name="connsiteX2075" fmla="*/ 130680 w 1120979"/>
                <a:gd name="connsiteY2075" fmla="*/ 265988 h 549978"/>
                <a:gd name="connsiteX2076" fmla="*/ 132085 w 1120979"/>
                <a:gd name="connsiteY2076" fmla="*/ 265988 h 549978"/>
                <a:gd name="connsiteX2077" fmla="*/ 133490 w 1120979"/>
                <a:gd name="connsiteY2077" fmla="*/ 265988 h 549978"/>
                <a:gd name="connsiteX2078" fmla="*/ 134895 w 1120979"/>
                <a:gd name="connsiteY2078" fmla="*/ 264581 h 549978"/>
                <a:gd name="connsiteX2079" fmla="*/ 137706 w 1120979"/>
                <a:gd name="connsiteY2079" fmla="*/ 263173 h 549978"/>
                <a:gd name="connsiteX2080" fmla="*/ 140516 w 1120979"/>
                <a:gd name="connsiteY2080" fmla="*/ 264581 h 549978"/>
                <a:gd name="connsiteX2081" fmla="*/ 144732 w 1120979"/>
                <a:gd name="connsiteY2081" fmla="*/ 265988 h 549978"/>
                <a:gd name="connsiteX2082" fmla="*/ 139111 w 1120979"/>
                <a:gd name="connsiteY2082" fmla="*/ 265988 h 549978"/>
                <a:gd name="connsiteX2083" fmla="*/ 139111 w 1120979"/>
                <a:gd name="connsiteY2083" fmla="*/ 268803 h 549978"/>
                <a:gd name="connsiteX2084" fmla="*/ 139111 w 1120979"/>
                <a:gd name="connsiteY2084" fmla="*/ 271618 h 549978"/>
                <a:gd name="connsiteX2085" fmla="*/ 139111 w 1120979"/>
                <a:gd name="connsiteY2085" fmla="*/ 274433 h 549978"/>
                <a:gd name="connsiteX2086" fmla="*/ 139111 w 1120979"/>
                <a:gd name="connsiteY2086" fmla="*/ 277248 h 549978"/>
                <a:gd name="connsiteX2087" fmla="*/ 139111 w 1120979"/>
                <a:gd name="connsiteY2087" fmla="*/ 278656 h 549978"/>
                <a:gd name="connsiteX2088" fmla="*/ 139111 w 1120979"/>
                <a:gd name="connsiteY2088" fmla="*/ 280063 h 549978"/>
                <a:gd name="connsiteX2089" fmla="*/ 137706 w 1120979"/>
                <a:gd name="connsiteY2089" fmla="*/ 278656 h 549978"/>
                <a:gd name="connsiteX2090" fmla="*/ 137706 w 1120979"/>
                <a:gd name="connsiteY2090" fmla="*/ 277248 h 549978"/>
                <a:gd name="connsiteX2091" fmla="*/ 137706 w 1120979"/>
                <a:gd name="connsiteY2091" fmla="*/ 274433 h 549978"/>
                <a:gd name="connsiteX2092" fmla="*/ 136301 w 1120979"/>
                <a:gd name="connsiteY2092" fmla="*/ 273026 h 549978"/>
                <a:gd name="connsiteX2093" fmla="*/ 134895 w 1120979"/>
                <a:gd name="connsiteY2093" fmla="*/ 271618 h 549978"/>
                <a:gd name="connsiteX2094" fmla="*/ 134895 w 1120979"/>
                <a:gd name="connsiteY2094" fmla="*/ 270211 h 549978"/>
                <a:gd name="connsiteX2095" fmla="*/ 133490 w 1120979"/>
                <a:gd name="connsiteY2095" fmla="*/ 268803 h 549978"/>
                <a:gd name="connsiteX2096" fmla="*/ 133490 w 1120979"/>
                <a:gd name="connsiteY2096" fmla="*/ 270211 h 549978"/>
                <a:gd name="connsiteX2097" fmla="*/ 132085 w 1120979"/>
                <a:gd name="connsiteY2097" fmla="*/ 273026 h 549978"/>
                <a:gd name="connsiteX2098" fmla="*/ 130680 w 1120979"/>
                <a:gd name="connsiteY2098" fmla="*/ 274433 h 549978"/>
                <a:gd name="connsiteX2099" fmla="*/ 129274 w 1120979"/>
                <a:gd name="connsiteY2099" fmla="*/ 275841 h 549978"/>
                <a:gd name="connsiteX2100" fmla="*/ 129274 w 1120979"/>
                <a:gd name="connsiteY2100" fmla="*/ 278656 h 549978"/>
                <a:gd name="connsiteX2101" fmla="*/ 130680 w 1120979"/>
                <a:gd name="connsiteY2101" fmla="*/ 280063 h 549978"/>
                <a:gd name="connsiteX2102" fmla="*/ 130680 w 1120979"/>
                <a:gd name="connsiteY2102" fmla="*/ 281471 h 549978"/>
                <a:gd name="connsiteX2103" fmla="*/ 132085 w 1120979"/>
                <a:gd name="connsiteY2103" fmla="*/ 281471 h 549978"/>
                <a:gd name="connsiteX2104" fmla="*/ 130680 w 1120979"/>
                <a:gd name="connsiteY2104" fmla="*/ 282878 h 549978"/>
                <a:gd name="connsiteX2105" fmla="*/ 129274 w 1120979"/>
                <a:gd name="connsiteY2105" fmla="*/ 284286 h 549978"/>
                <a:gd name="connsiteX2106" fmla="*/ 127869 w 1120979"/>
                <a:gd name="connsiteY2106" fmla="*/ 282878 h 549978"/>
                <a:gd name="connsiteX2107" fmla="*/ 126464 w 1120979"/>
                <a:gd name="connsiteY2107" fmla="*/ 281471 h 549978"/>
                <a:gd name="connsiteX2108" fmla="*/ 125059 w 1120979"/>
                <a:gd name="connsiteY2108" fmla="*/ 282878 h 549978"/>
                <a:gd name="connsiteX2109" fmla="*/ 123653 w 1120979"/>
                <a:gd name="connsiteY2109" fmla="*/ 285693 h 549978"/>
                <a:gd name="connsiteX2110" fmla="*/ 122248 w 1120979"/>
                <a:gd name="connsiteY2110" fmla="*/ 287101 h 549978"/>
                <a:gd name="connsiteX2111" fmla="*/ 120843 w 1120979"/>
                <a:gd name="connsiteY2111" fmla="*/ 287101 h 549978"/>
                <a:gd name="connsiteX2112" fmla="*/ 120843 w 1120979"/>
                <a:gd name="connsiteY2112" fmla="*/ 285693 h 549978"/>
                <a:gd name="connsiteX2113" fmla="*/ 118032 w 1120979"/>
                <a:gd name="connsiteY2113" fmla="*/ 285693 h 549978"/>
                <a:gd name="connsiteX2114" fmla="*/ 116627 w 1120979"/>
                <a:gd name="connsiteY2114" fmla="*/ 287101 h 549978"/>
                <a:gd name="connsiteX2115" fmla="*/ 115222 w 1120979"/>
                <a:gd name="connsiteY2115" fmla="*/ 287101 h 549978"/>
                <a:gd name="connsiteX2116" fmla="*/ 113817 w 1120979"/>
                <a:gd name="connsiteY2116" fmla="*/ 285693 h 549978"/>
                <a:gd name="connsiteX2117" fmla="*/ 112412 w 1120979"/>
                <a:gd name="connsiteY2117" fmla="*/ 285693 h 549978"/>
                <a:gd name="connsiteX2118" fmla="*/ 112412 w 1120979"/>
                <a:gd name="connsiteY2118" fmla="*/ 284286 h 549978"/>
                <a:gd name="connsiteX2119" fmla="*/ 113817 w 1120979"/>
                <a:gd name="connsiteY2119" fmla="*/ 282878 h 549978"/>
                <a:gd name="connsiteX2120" fmla="*/ 116627 w 1120979"/>
                <a:gd name="connsiteY2120" fmla="*/ 281471 h 549978"/>
                <a:gd name="connsiteX2121" fmla="*/ 116627 w 1120979"/>
                <a:gd name="connsiteY2121" fmla="*/ 280063 h 549978"/>
                <a:gd name="connsiteX2122" fmla="*/ 118032 w 1120979"/>
                <a:gd name="connsiteY2122" fmla="*/ 278656 h 549978"/>
                <a:gd name="connsiteX2123" fmla="*/ 118032 w 1120979"/>
                <a:gd name="connsiteY2123" fmla="*/ 277248 h 549978"/>
                <a:gd name="connsiteX2124" fmla="*/ 116627 w 1120979"/>
                <a:gd name="connsiteY2124" fmla="*/ 275841 h 549978"/>
                <a:gd name="connsiteX2125" fmla="*/ 115222 w 1120979"/>
                <a:gd name="connsiteY2125" fmla="*/ 274433 h 549978"/>
                <a:gd name="connsiteX2126" fmla="*/ 115222 w 1120979"/>
                <a:gd name="connsiteY2126" fmla="*/ 273026 h 549978"/>
                <a:gd name="connsiteX2127" fmla="*/ 114285 w 1120979"/>
                <a:gd name="connsiteY2127" fmla="*/ 273026 h 549978"/>
                <a:gd name="connsiteX2128" fmla="*/ 114200 w 1120979"/>
                <a:gd name="connsiteY2128" fmla="*/ 272770 h 549978"/>
                <a:gd name="connsiteX2129" fmla="*/ 118032 w 1120979"/>
                <a:gd name="connsiteY2129" fmla="*/ 270211 h 549978"/>
                <a:gd name="connsiteX2130" fmla="*/ 113817 w 1120979"/>
                <a:gd name="connsiteY2130" fmla="*/ 268803 h 549978"/>
                <a:gd name="connsiteX2131" fmla="*/ 115222 w 1120979"/>
                <a:gd name="connsiteY2131" fmla="*/ 267396 h 549978"/>
                <a:gd name="connsiteX2132" fmla="*/ 116627 w 1120979"/>
                <a:gd name="connsiteY2132" fmla="*/ 267396 h 549978"/>
                <a:gd name="connsiteX2133" fmla="*/ 116627 w 1120979"/>
                <a:gd name="connsiteY2133" fmla="*/ 265988 h 549978"/>
                <a:gd name="connsiteX2134" fmla="*/ 118032 w 1120979"/>
                <a:gd name="connsiteY2134" fmla="*/ 264581 h 549978"/>
                <a:gd name="connsiteX2135" fmla="*/ 118032 w 1120979"/>
                <a:gd name="connsiteY2135" fmla="*/ 263173 h 549978"/>
                <a:gd name="connsiteX2136" fmla="*/ 118032 w 1120979"/>
                <a:gd name="connsiteY2136" fmla="*/ 261766 h 549978"/>
                <a:gd name="connsiteX2137" fmla="*/ 491606 w 1120979"/>
                <a:gd name="connsiteY2137" fmla="*/ 261737 h 549978"/>
                <a:gd name="connsiteX2138" fmla="*/ 488789 w 1120979"/>
                <a:gd name="connsiteY2138" fmla="*/ 264559 h 549978"/>
                <a:gd name="connsiteX2139" fmla="*/ 488789 w 1120979"/>
                <a:gd name="connsiteY2139" fmla="*/ 267380 h 549978"/>
                <a:gd name="connsiteX2140" fmla="*/ 488789 w 1120979"/>
                <a:gd name="connsiteY2140" fmla="*/ 268790 h 549978"/>
                <a:gd name="connsiteX2141" fmla="*/ 490197 w 1120979"/>
                <a:gd name="connsiteY2141" fmla="*/ 268790 h 549978"/>
                <a:gd name="connsiteX2142" fmla="*/ 490197 w 1120979"/>
                <a:gd name="connsiteY2142" fmla="*/ 267380 h 549978"/>
                <a:gd name="connsiteX2143" fmla="*/ 490197 w 1120979"/>
                <a:gd name="connsiteY2143" fmla="*/ 265969 h 549978"/>
                <a:gd name="connsiteX2144" fmla="*/ 491606 w 1120979"/>
                <a:gd name="connsiteY2144" fmla="*/ 264559 h 549978"/>
                <a:gd name="connsiteX2145" fmla="*/ 494423 w 1120979"/>
                <a:gd name="connsiteY2145" fmla="*/ 264559 h 549978"/>
                <a:gd name="connsiteX2146" fmla="*/ 494423 w 1120979"/>
                <a:gd name="connsiteY2146" fmla="*/ 263148 h 549978"/>
                <a:gd name="connsiteX2147" fmla="*/ 493014 w 1120979"/>
                <a:gd name="connsiteY2147" fmla="*/ 261737 h 549978"/>
                <a:gd name="connsiteX2148" fmla="*/ 491606 w 1120979"/>
                <a:gd name="connsiteY2148" fmla="*/ 261737 h 549978"/>
                <a:gd name="connsiteX2149" fmla="*/ 484563 w 1120979"/>
                <a:gd name="connsiteY2149" fmla="*/ 260327 h 549978"/>
                <a:gd name="connsiteX2150" fmla="*/ 484563 w 1120979"/>
                <a:gd name="connsiteY2150" fmla="*/ 261737 h 549978"/>
                <a:gd name="connsiteX2151" fmla="*/ 484563 w 1120979"/>
                <a:gd name="connsiteY2151" fmla="*/ 263148 h 549978"/>
                <a:gd name="connsiteX2152" fmla="*/ 484563 w 1120979"/>
                <a:gd name="connsiteY2152" fmla="*/ 267380 h 549978"/>
                <a:gd name="connsiteX2153" fmla="*/ 484563 w 1120979"/>
                <a:gd name="connsiteY2153" fmla="*/ 271611 h 549978"/>
                <a:gd name="connsiteX2154" fmla="*/ 485972 w 1120979"/>
                <a:gd name="connsiteY2154" fmla="*/ 271611 h 549978"/>
                <a:gd name="connsiteX2155" fmla="*/ 487380 w 1120979"/>
                <a:gd name="connsiteY2155" fmla="*/ 267380 h 549978"/>
                <a:gd name="connsiteX2156" fmla="*/ 487380 w 1120979"/>
                <a:gd name="connsiteY2156" fmla="*/ 263148 h 549978"/>
                <a:gd name="connsiteX2157" fmla="*/ 485972 w 1120979"/>
                <a:gd name="connsiteY2157" fmla="*/ 261737 h 549978"/>
                <a:gd name="connsiteX2158" fmla="*/ 484563 w 1120979"/>
                <a:gd name="connsiteY2158" fmla="*/ 260327 h 549978"/>
                <a:gd name="connsiteX2159" fmla="*/ 1078962 w 1120979"/>
                <a:gd name="connsiteY2159" fmla="*/ 260261 h 549978"/>
                <a:gd name="connsiteX2160" fmla="*/ 1078962 w 1120979"/>
                <a:gd name="connsiteY2160" fmla="*/ 261661 h 549978"/>
                <a:gd name="connsiteX2161" fmla="*/ 1077551 w 1120979"/>
                <a:gd name="connsiteY2161" fmla="*/ 261661 h 549978"/>
                <a:gd name="connsiteX2162" fmla="*/ 1077551 w 1120979"/>
                <a:gd name="connsiteY2162" fmla="*/ 263061 h 549978"/>
                <a:gd name="connsiteX2163" fmla="*/ 1078962 w 1120979"/>
                <a:gd name="connsiteY2163" fmla="*/ 263061 h 549978"/>
                <a:gd name="connsiteX2164" fmla="*/ 1083193 w 1120979"/>
                <a:gd name="connsiteY2164" fmla="*/ 263061 h 549978"/>
                <a:gd name="connsiteX2165" fmla="*/ 1084604 w 1120979"/>
                <a:gd name="connsiteY2165" fmla="*/ 261661 h 549978"/>
                <a:gd name="connsiteX2166" fmla="*/ 1084604 w 1120979"/>
                <a:gd name="connsiteY2166" fmla="*/ 260261 h 549978"/>
                <a:gd name="connsiteX2167" fmla="*/ 1081783 w 1120979"/>
                <a:gd name="connsiteY2167" fmla="*/ 260261 h 549978"/>
                <a:gd name="connsiteX2168" fmla="*/ 1078962 w 1120979"/>
                <a:gd name="connsiteY2168" fmla="*/ 260261 h 549978"/>
                <a:gd name="connsiteX2169" fmla="*/ 483155 w 1120979"/>
                <a:gd name="connsiteY2169" fmla="*/ 258916 h 549978"/>
                <a:gd name="connsiteX2170" fmla="*/ 480338 w 1120979"/>
                <a:gd name="connsiteY2170" fmla="*/ 260327 h 549978"/>
                <a:gd name="connsiteX2171" fmla="*/ 481746 w 1120979"/>
                <a:gd name="connsiteY2171" fmla="*/ 260327 h 549978"/>
                <a:gd name="connsiteX2172" fmla="*/ 483155 w 1120979"/>
                <a:gd name="connsiteY2172" fmla="*/ 258916 h 549978"/>
                <a:gd name="connsiteX2173" fmla="*/ 592842 w 1120979"/>
                <a:gd name="connsiteY2173" fmla="*/ 257677 h 549978"/>
                <a:gd name="connsiteX2174" fmla="*/ 590036 w 1120979"/>
                <a:gd name="connsiteY2174" fmla="*/ 259081 h 549978"/>
                <a:gd name="connsiteX2175" fmla="*/ 585827 w 1120979"/>
                <a:gd name="connsiteY2175" fmla="*/ 263291 h 549978"/>
                <a:gd name="connsiteX2176" fmla="*/ 581618 w 1120979"/>
                <a:gd name="connsiteY2176" fmla="*/ 266098 h 549978"/>
                <a:gd name="connsiteX2177" fmla="*/ 578811 w 1120979"/>
                <a:gd name="connsiteY2177" fmla="*/ 267501 h 549978"/>
                <a:gd name="connsiteX2178" fmla="*/ 578811 w 1120979"/>
                <a:gd name="connsiteY2178" fmla="*/ 270308 h 549978"/>
                <a:gd name="connsiteX2179" fmla="*/ 578811 w 1120979"/>
                <a:gd name="connsiteY2179" fmla="*/ 271711 h 549978"/>
                <a:gd name="connsiteX2180" fmla="*/ 577408 w 1120979"/>
                <a:gd name="connsiteY2180" fmla="*/ 273115 h 549978"/>
                <a:gd name="connsiteX2181" fmla="*/ 576005 w 1120979"/>
                <a:gd name="connsiteY2181" fmla="*/ 273115 h 549978"/>
                <a:gd name="connsiteX2182" fmla="*/ 573199 w 1120979"/>
                <a:gd name="connsiteY2182" fmla="*/ 277325 h 549978"/>
                <a:gd name="connsiteX2183" fmla="*/ 573199 w 1120979"/>
                <a:gd name="connsiteY2183" fmla="*/ 278728 h 549978"/>
                <a:gd name="connsiteX2184" fmla="*/ 574602 w 1120979"/>
                <a:gd name="connsiteY2184" fmla="*/ 281535 h 549978"/>
                <a:gd name="connsiteX2185" fmla="*/ 574602 w 1120979"/>
                <a:gd name="connsiteY2185" fmla="*/ 282938 h 549978"/>
                <a:gd name="connsiteX2186" fmla="*/ 574602 w 1120979"/>
                <a:gd name="connsiteY2186" fmla="*/ 285745 h 549978"/>
                <a:gd name="connsiteX2187" fmla="*/ 574602 w 1120979"/>
                <a:gd name="connsiteY2187" fmla="*/ 287148 h 549978"/>
                <a:gd name="connsiteX2188" fmla="*/ 573199 w 1120979"/>
                <a:gd name="connsiteY2188" fmla="*/ 291359 h 549978"/>
                <a:gd name="connsiteX2189" fmla="*/ 571796 w 1120979"/>
                <a:gd name="connsiteY2189" fmla="*/ 295569 h 549978"/>
                <a:gd name="connsiteX2190" fmla="*/ 568990 w 1120979"/>
                <a:gd name="connsiteY2190" fmla="*/ 298376 h 549978"/>
                <a:gd name="connsiteX2191" fmla="*/ 566184 w 1120979"/>
                <a:gd name="connsiteY2191" fmla="*/ 298376 h 549978"/>
                <a:gd name="connsiteX2192" fmla="*/ 564781 w 1120979"/>
                <a:gd name="connsiteY2192" fmla="*/ 299779 h 549978"/>
                <a:gd name="connsiteX2193" fmla="*/ 566184 w 1120979"/>
                <a:gd name="connsiteY2193" fmla="*/ 302586 h 549978"/>
                <a:gd name="connsiteX2194" fmla="*/ 568990 w 1120979"/>
                <a:gd name="connsiteY2194" fmla="*/ 302586 h 549978"/>
                <a:gd name="connsiteX2195" fmla="*/ 571796 w 1120979"/>
                <a:gd name="connsiteY2195" fmla="*/ 302586 h 549978"/>
                <a:gd name="connsiteX2196" fmla="*/ 573199 w 1120979"/>
                <a:gd name="connsiteY2196" fmla="*/ 303989 h 549978"/>
                <a:gd name="connsiteX2197" fmla="*/ 571796 w 1120979"/>
                <a:gd name="connsiteY2197" fmla="*/ 306796 h 549978"/>
                <a:gd name="connsiteX2198" fmla="*/ 568990 w 1120979"/>
                <a:gd name="connsiteY2198" fmla="*/ 308199 h 549978"/>
                <a:gd name="connsiteX2199" fmla="*/ 571796 w 1120979"/>
                <a:gd name="connsiteY2199" fmla="*/ 311006 h 549978"/>
                <a:gd name="connsiteX2200" fmla="*/ 574602 w 1120979"/>
                <a:gd name="connsiteY2200" fmla="*/ 313813 h 549978"/>
                <a:gd name="connsiteX2201" fmla="*/ 577408 w 1120979"/>
                <a:gd name="connsiteY2201" fmla="*/ 313813 h 549978"/>
                <a:gd name="connsiteX2202" fmla="*/ 580214 w 1120979"/>
                <a:gd name="connsiteY2202" fmla="*/ 315216 h 549978"/>
                <a:gd name="connsiteX2203" fmla="*/ 583021 w 1120979"/>
                <a:gd name="connsiteY2203" fmla="*/ 313813 h 549978"/>
                <a:gd name="connsiteX2204" fmla="*/ 585827 w 1120979"/>
                <a:gd name="connsiteY2204" fmla="*/ 313813 h 549978"/>
                <a:gd name="connsiteX2205" fmla="*/ 588633 w 1120979"/>
                <a:gd name="connsiteY2205" fmla="*/ 313813 h 549978"/>
                <a:gd name="connsiteX2206" fmla="*/ 588633 w 1120979"/>
                <a:gd name="connsiteY2206" fmla="*/ 312409 h 549978"/>
                <a:gd name="connsiteX2207" fmla="*/ 590036 w 1120979"/>
                <a:gd name="connsiteY2207" fmla="*/ 311006 h 549978"/>
                <a:gd name="connsiteX2208" fmla="*/ 592842 w 1120979"/>
                <a:gd name="connsiteY2208" fmla="*/ 309603 h 549978"/>
                <a:gd name="connsiteX2209" fmla="*/ 595648 w 1120979"/>
                <a:gd name="connsiteY2209" fmla="*/ 308199 h 549978"/>
                <a:gd name="connsiteX2210" fmla="*/ 598454 w 1120979"/>
                <a:gd name="connsiteY2210" fmla="*/ 308199 h 549978"/>
                <a:gd name="connsiteX2211" fmla="*/ 601260 w 1120979"/>
                <a:gd name="connsiteY2211" fmla="*/ 302586 h 549978"/>
                <a:gd name="connsiteX2212" fmla="*/ 604066 w 1120979"/>
                <a:gd name="connsiteY2212" fmla="*/ 296972 h 549978"/>
                <a:gd name="connsiteX2213" fmla="*/ 605469 w 1120979"/>
                <a:gd name="connsiteY2213" fmla="*/ 295569 h 549978"/>
                <a:gd name="connsiteX2214" fmla="*/ 606873 w 1120979"/>
                <a:gd name="connsiteY2214" fmla="*/ 294165 h 549978"/>
                <a:gd name="connsiteX2215" fmla="*/ 606873 w 1120979"/>
                <a:gd name="connsiteY2215" fmla="*/ 292762 h 549978"/>
                <a:gd name="connsiteX2216" fmla="*/ 605469 w 1120979"/>
                <a:gd name="connsiteY2216" fmla="*/ 292762 h 549978"/>
                <a:gd name="connsiteX2217" fmla="*/ 605469 w 1120979"/>
                <a:gd name="connsiteY2217" fmla="*/ 291359 h 549978"/>
                <a:gd name="connsiteX2218" fmla="*/ 605469 w 1120979"/>
                <a:gd name="connsiteY2218" fmla="*/ 289955 h 549978"/>
                <a:gd name="connsiteX2219" fmla="*/ 606873 w 1120979"/>
                <a:gd name="connsiteY2219" fmla="*/ 288552 h 549978"/>
                <a:gd name="connsiteX2220" fmla="*/ 608276 w 1120979"/>
                <a:gd name="connsiteY2220" fmla="*/ 275921 h 549978"/>
                <a:gd name="connsiteX2221" fmla="*/ 606873 w 1120979"/>
                <a:gd name="connsiteY2221" fmla="*/ 263291 h 549978"/>
                <a:gd name="connsiteX2222" fmla="*/ 605469 w 1120979"/>
                <a:gd name="connsiteY2222" fmla="*/ 259081 h 549978"/>
                <a:gd name="connsiteX2223" fmla="*/ 601260 w 1120979"/>
                <a:gd name="connsiteY2223" fmla="*/ 257677 h 549978"/>
                <a:gd name="connsiteX2224" fmla="*/ 597051 w 1120979"/>
                <a:gd name="connsiteY2224" fmla="*/ 257677 h 549978"/>
                <a:gd name="connsiteX2225" fmla="*/ 592842 w 1120979"/>
                <a:gd name="connsiteY2225" fmla="*/ 257677 h 549978"/>
                <a:gd name="connsiteX2226" fmla="*/ 249083 w 1120979"/>
                <a:gd name="connsiteY2226" fmla="*/ 256317 h 549978"/>
                <a:gd name="connsiteX2227" fmla="*/ 246256 w 1120979"/>
                <a:gd name="connsiteY2227" fmla="*/ 259132 h 549978"/>
                <a:gd name="connsiteX2228" fmla="*/ 246256 w 1120979"/>
                <a:gd name="connsiteY2228" fmla="*/ 260540 h 549978"/>
                <a:gd name="connsiteX2229" fmla="*/ 247670 w 1120979"/>
                <a:gd name="connsiteY2229" fmla="*/ 261948 h 549978"/>
                <a:gd name="connsiteX2230" fmla="*/ 250496 w 1120979"/>
                <a:gd name="connsiteY2230" fmla="*/ 263355 h 549978"/>
                <a:gd name="connsiteX2231" fmla="*/ 251910 w 1120979"/>
                <a:gd name="connsiteY2231" fmla="*/ 261948 h 549978"/>
                <a:gd name="connsiteX2232" fmla="*/ 250496 w 1120979"/>
                <a:gd name="connsiteY2232" fmla="*/ 260540 h 549978"/>
                <a:gd name="connsiteX2233" fmla="*/ 250496 w 1120979"/>
                <a:gd name="connsiteY2233" fmla="*/ 259132 h 549978"/>
                <a:gd name="connsiteX2234" fmla="*/ 249083 w 1120979"/>
                <a:gd name="connsiteY2234" fmla="*/ 256317 h 549978"/>
                <a:gd name="connsiteX2235" fmla="*/ 501465 w 1120979"/>
                <a:gd name="connsiteY2235" fmla="*/ 256095 h 549978"/>
                <a:gd name="connsiteX2236" fmla="*/ 500056 w 1120979"/>
                <a:gd name="connsiteY2236" fmla="*/ 257506 h 549978"/>
                <a:gd name="connsiteX2237" fmla="*/ 501465 w 1120979"/>
                <a:gd name="connsiteY2237" fmla="*/ 257506 h 549978"/>
                <a:gd name="connsiteX2238" fmla="*/ 488789 w 1120979"/>
                <a:gd name="connsiteY2238" fmla="*/ 256095 h 549978"/>
                <a:gd name="connsiteX2239" fmla="*/ 487380 w 1120979"/>
                <a:gd name="connsiteY2239" fmla="*/ 258916 h 549978"/>
                <a:gd name="connsiteX2240" fmla="*/ 488789 w 1120979"/>
                <a:gd name="connsiteY2240" fmla="*/ 261737 h 549978"/>
                <a:gd name="connsiteX2241" fmla="*/ 490197 w 1120979"/>
                <a:gd name="connsiteY2241" fmla="*/ 258916 h 549978"/>
                <a:gd name="connsiteX2242" fmla="*/ 493014 w 1120979"/>
                <a:gd name="connsiteY2242" fmla="*/ 260327 h 549978"/>
                <a:gd name="connsiteX2243" fmla="*/ 494423 w 1120979"/>
                <a:gd name="connsiteY2243" fmla="*/ 258916 h 549978"/>
                <a:gd name="connsiteX2244" fmla="*/ 493014 w 1120979"/>
                <a:gd name="connsiteY2244" fmla="*/ 257506 h 549978"/>
                <a:gd name="connsiteX2245" fmla="*/ 491606 w 1120979"/>
                <a:gd name="connsiteY2245" fmla="*/ 256095 h 549978"/>
                <a:gd name="connsiteX2246" fmla="*/ 488789 w 1120979"/>
                <a:gd name="connsiteY2246" fmla="*/ 256095 h 549978"/>
                <a:gd name="connsiteX2247" fmla="*/ 974581 w 1120979"/>
                <a:gd name="connsiteY2247" fmla="*/ 256062 h 549978"/>
                <a:gd name="connsiteX2248" fmla="*/ 973170 w 1120979"/>
                <a:gd name="connsiteY2248" fmla="*/ 257462 h 549978"/>
                <a:gd name="connsiteX2249" fmla="*/ 974581 w 1120979"/>
                <a:gd name="connsiteY2249" fmla="*/ 257462 h 549978"/>
                <a:gd name="connsiteX2250" fmla="*/ 974581 w 1120979"/>
                <a:gd name="connsiteY2250" fmla="*/ 256062 h 549978"/>
                <a:gd name="connsiteX2251" fmla="*/ 1076140 w 1120979"/>
                <a:gd name="connsiteY2251" fmla="*/ 254662 h 549978"/>
                <a:gd name="connsiteX2252" fmla="*/ 1078962 w 1120979"/>
                <a:gd name="connsiteY2252" fmla="*/ 257462 h 549978"/>
                <a:gd name="connsiteX2253" fmla="*/ 1077551 w 1120979"/>
                <a:gd name="connsiteY2253" fmla="*/ 254662 h 549978"/>
                <a:gd name="connsiteX2254" fmla="*/ 1076140 w 1120979"/>
                <a:gd name="connsiteY2254" fmla="*/ 254662 h 549978"/>
                <a:gd name="connsiteX2255" fmla="*/ 524000 w 1120979"/>
                <a:gd name="connsiteY2255" fmla="*/ 253274 h 549978"/>
                <a:gd name="connsiteX2256" fmla="*/ 524000 w 1120979"/>
                <a:gd name="connsiteY2256" fmla="*/ 254685 h 549978"/>
                <a:gd name="connsiteX2257" fmla="*/ 525409 w 1120979"/>
                <a:gd name="connsiteY2257" fmla="*/ 253274 h 549978"/>
                <a:gd name="connsiteX2258" fmla="*/ 505690 w 1120979"/>
                <a:gd name="connsiteY2258" fmla="*/ 253274 h 549978"/>
                <a:gd name="connsiteX2259" fmla="*/ 505690 w 1120979"/>
                <a:gd name="connsiteY2259" fmla="*/ 254685 h 549978"/>
                <a:gd name="connsiteX2260" fmla="*/ 504282 w 1120979"/>
                <a:gd name="connsiteY2260" fmla="*/ 254685 h 549978"/>
                <a:gd name="connsiteX2261" fmla="*/ 504282 w 1120979"/>
                <a:gd name="connsiteY2261" fmla="*/ 256095 h 549978"/>
                <a:gd name="connsiteX2262" fmla="*/ 502873 w 1120979"/>
                <a:gd name="connsiteY2262" fmla="*/ 257506 h 549978"/>
                <a:gd name="connsiteX2263" fmla="*/ 502873 w 1120979"/>
                <a:gd name="connsiteY2263" fmla="*/ 260327 h 549978"/>
                <a:gd name="connsiteX2264" fmla="*/ 502873 w 1120979"/>
                <a:gd name="connsiteY2264" fmla="*/ 261737 h 549978"/>
                <a:gd name="connsiteX2265" fmla="*/ 504282 w 1120979"/>
                <a:gd name="connsiteY2265" fmla="*/ 261737 h 549978"/>
                <a:gd name="connsiteX2266" fmla="*/ 504282 w 1120979"/>
                <a:gd name="connsiteY2266" fmla="*/ 260327 h 549978"/>
                <a:gd name="connsiteX2267" fmla="*/ 507099 w 1120979"/>
                <a:gd name="connsiteY2267" fmla="*/ 260327 h 549978"/>
                <a:gd name="connsiteX2268" fmla="*/ 508507 w 1120979"/>
                <a:gd name="connsiteY2268" fmla="*/ 258916 h 549978"/>
                <a:gd name="connsiteX2269" fmla="*/ 509916 w 1120979"/>
                <a:gd name="connsiteY2269" fmla="*/ 258916 h 549978"/>
                <a:gd name="connsiteX2270" fmla="*/ 509916 w 1120979"/>
                <a:gd name="connsiteY2270" fmla="*/ 257506 h 549978"/>
                <a:gd name="connsiteX2271" fmla="*/ 508507 w 1120979"/>
                <a:gd name="connsiteY2271" fmla="*/ 256095 h 549978"/>
                <a:gd name="connsiteX2272" fmla="*/ 505690 w 1120979"/>
                <a:gd name="connsiteY2272" fmla="*/ 253274 h 549978"/>
                <a:gd name="connsiteX2273" fmla="*/ 257563 w 1120979"/>
                <a:gd name="connsiteY2273" fmla="*/ 252094 h 549978"/>
                <a:gd name="connsiteX2274" fmla="*/ 258976 w 1120979"/>
                <a:gd name="connsiteY2274" fmla="*/ 254910 h 549978"/>
                <a:gd name="connsiteX2275" fmla="*/ 260390 w 1120979"/>
                <a:gd name="connsiteY2275" fmla="*/ 260540 h 549978"/>
                <a:gd name="connsiteX2276" fmla="*/ 258976 w 1120979"/>
                <a:gd name="connsiteY2276" fmla="*/ 260540 h 549978"/>
                <a:gd name="connsiteX2277" fmla="*/ 257563 w 1120979"/>
                <a:gd name="connsiteY2277" fmla="*/ 259132 h 549978"/>
                <a:gd name="connsiteX2278" fmla="*/ 257563 w 1120979"/>
                <a:gd name="connsiteY2278" fmla="*/ 257725 h 549978"/>
                <a:gd name="connsiteX2279" fmla="*/ 257563 w 1120979"/>
                <a:gd name="connsiteY2279" fmla="*/ 256317 h 549978"/>
                <a:gd name="connsiteX2280" fmla="*/ 257563 w 1120979"/>
                <a:gd name="connsiteY2280" fmla="*/ 254910 h 549978"/>
                <a:gd name="connsiteX2281" fmla="*/ 257563 w 1120979"/>
                <a:gd name="connsiteY2281" fmla="*/ 253502 h 549978"/>
                <a:gd name="connsiteX2282" fmla="*/ 257563 w 1120979"/>
                <a:gd name="connsiteY2282" fmla="*/ 252094 h 549978"/>
                <a:gd name="connsiteX2283" fmla="*/ 1069088 w 1120979"/>
                <a:gd name="connsiteY2283" fmla="*/ 251863 h 549978"/>
                <a:gd name="connsiteX2284" fmla="*/ 1070498 w 1120979"/>
                <a:gd name="connsiteY2284" fmla="*/ 253262 h 549978"/>
                <a:gd name="connsiteX2285" fmla="*/ 1070498 w 1120979"/>
                <a:gd name="connsiteY2285" fmla="*/ 251863 h 549978"/>
                <a:gd name="connsiteX2286" fmla="*/ 1069088 w 1120979"/>
                <a:gd name="connsiteY2286" fmla="*/ 251863 h 549978"/>
                <a:gd name="connsiteX2287" fmla="*/ 708268 w 1120979"/>
                <a:gd name="connsiteY2287" fmla="*/ 248980 h 549978"/>
                <a:gd name="connsiteX2288" fmla="*/ 708268 w 1120979"/>
                <a:gd name="connsiteY2288" fmla="*/ 251793 h 549978"/>
                <a:gd name="connsiteX2289" fmla="*/ 709671 w 1120979"/>
                <a:gd name="connsiteY2289" fmla="*/ 250387 h 549978"/>
                <a:gd name="connsiteX2290" fmla="*/ 708268 w 1120979"/>
                <a:gd name="connsiteY2290" fmla="*/ 248980 h 549978"/>
                <a:gd name="connsiteX2291" fmla="*/ 690028 w 1120979"/>
                <a:gd name="connsiteY2291" fmla="*/ 248980 h 549978"/>
                <a:gd name="connsiteX2292" fmla="*/ 688625 w 1120979"/>
                <a:gd name="connsiteY2292" fmla="*/ 250387 h 549978"/>
                <a:gd name="connsiteX2293" fmla="*/ 690028 w 1120979"/>
                <a:gd name="connsiteY2293" fmla="*/ 250387 h 549978"/>
                <a:gd name="connsiteX2294" fmla="*/ 690028 w 1120979"/>
                <a:gd name="connsiteY2294" fmla="*/ 248980 h 549978"/>
                <a:gd name="connsiteX2295" fmla="*/ 685818 w 1120979"/>
                <a:gd name="connsiteY2295" fmla="*/ 247574 h 549978"/>
                <a:gd name="connsiteX2296" fmla="*/ 685818 w 1120979"/>
                <a:gd name="connsiteY2296" fmla="*/ 248980 h 549978"/>
                <a:gd name="connsiteX2297" fmla="*/ 687222 w 1120979"/>
                <a:gd name="connsiteY2297" fmla="*/ 247574 h 549978"/>
                <a:gd name="connsiteX2298" fmla="*/ 685818 w 1120979"/>
                <a:gd name="connsiteY2298" fmla="*/ 247574 h 549978"/>
                <a:gd name="connsiteX2299" fmla="*/ 695079 w 1120979"/>
                <a:gd name="connsiteY2299" fmla="*/ 246449 h 549978"/>
                <a:gd name="connsiteX2300" fmla="*/ 695640 w 1120979"/>
                <a:gd name="connsiteY2300" fmla="*/ 247574 h 549978"/>
                <a:gd name="connsiteX2301" fmla="*/ 694237 w 1120979"/>
                <a:gd name="connsiteY2301" fmla="*/ 248980 h 549978"/>
                <a:gd name="connsiteX2302" fmla="*/ 930618 w 1120979"/>
                <a:gd name="connsiteY2302" fmla="*/ 246410 h 549978"/>
                <a:gd name="connsiteX2303" fmla="*/ 932023 w 1120979"/>
                <a:gd name="connsiteY2303" fmla="*/ 247815 h 549978"/>
                <a:gd name="connsiteX2304" fmla="*/ 932023 w 1120979"/>
                <a:gd name="connsiteY2304" fmla="*/ 246410 h 549978"/>
                <a:gd name="connsiteX2305" fmla="*/ 930618 w 1120979"/>
                <a:gd name="connsiteY2305" fmla="*/ 246410 h 549978"/>
                <a:gd name="connsiteX2306" fmla="*/ 1067677 w 1120979"/>
                <a:gd name="connsiteY2306" fmla="*/ 246264 h 549978"/>
                <a:gd name="connsiteX2307" fmla="*/ 1067677 w 1120979"/>
                <a:gd name="connsiteY2307" fmla="*/ 247663 h 549978"/>
                <a:gd name="connsiteX2308" fmla="*/ 1067677 w 1120979"/>
                <a:gd name="connsiteY2308" fmla="*/ 249063 h 549978"/>
                <a:gd name="connsiteX2309" fmla="*/ 1069088 w 1120979"/>
                <a:gd name="connsiteY2309" fmla="*/ 247663 h 549978"/>
                <a:gd name="connsiteX2310" fmla="*/ 1067677 w 1120979"/>
                <a:gd name="connsiteY2310" fmla="*/ 246264 h 549978"/>
                <a:gd name="connsiteX2311" fmla="*/ 719492 w 1120979"/>
                <a:gd name="connsiteY2311" fmla="*/ 246167 h 549978"/>
                <a:gd name="connsiteX2312" fmla="*/ 719492 w 1120979"/>
                <a:gd name="connsiteY2312" fmla="*/ 247574 h 549978"/>
                <a:gd name="connsiteX2313" fmla="*/ 720895 w 1120979"/>
                <a:gd name="connsiteY2313" fmla="*/ 246167 h 549978"/>
                <a:gd name="connsiteX2314" fmla="*/ 719492 w 1120979"/>
                <a:gd name="connsiteY2314" fmla="*/ 246167 h 549978"/>
                <a:gd name="connsiteX2315" fmla="*/ 970349 w 1120979"/>
                <a:gd name="connsiteY2315" fmla="*/ 244864 h 549978"/>
                <a:gd name="connsiteX2316" fmla="*/ 970349 w 1120979"/>
                <a:gd name="connsiteY2316" fmla="*/ 246264 h 549978"/>
                <a:gd name="connsiteX2317" fmla="*/ 971760 w 1120979"/>
                <a:gd name="connsiteY2317" fmla="*/ 246264 h 549978"/>
                <a:gd name="connsiteX2318" fmla="*/ 970349 w 1120979"/>
                <a:gd name="connsiteY2318" fmla="*/ 244864 h 549978"/>
                <a:gd name="connsiteX2319" fmla="*/ 514141 w 1120979"/>
                <a:gd name="connsiteY2319" fmla="*/ 244811 h 549978"/>
                <a:gd name="connsiteX2320" fmla="*/ 515550 w 1120979"/>
                <a:gd name="connsiteY2320" fmla="*/ 244811 h 549978"/>
                <a:gd name="connsiteX2321" fmla="*/ 519775 w 1120979"/>
                <a:gd name="connsiteY2321" fmla="*/ 254685 h 549978"/>
                <a:gd name="connsiteX2322" fmla="*/ 524000 w 1120979"/>
                <a:gd name="connsiteY2322" fmla="*/ 250453 h 549978"/>
                <a:gd name="connsiteX2323" fmla="*/ 522592 w 1120979"/>
                <a:gd name="connsiteY2323" fmla="*/ 249043 h 549978"/>
                <a:gd name="connsiteX2324" fmla="*/ 519775 w 1120979"/>
                <a:gd name="connsiteY2324" fmla="*/ 249043 h 549978"/>
                <a:gd name="connsiteX2325" fmla="*/ 521183 w 1120979"/>
                <a:gd name="connsiteY2325" fmla="*/ 247632 h 549978"/>
                <a:gd name="connsiteX2326" fmla="*/ 522592 w 1120979"/>
                <a:gd name="connsiteY2326" fmla="*/ 247632 h 549978"/>
                <a:gd name="connsiteX2327" fmla="*/ 525409 w 1120979"/>
                <a:gd name="connsiteY2327" fmla="*/ 247632 h 549978"/>
                <a:gd name="connsiteX2328" fmla="*/ 525409 w 1120979"/>
                <a:gd name="connsiteY2328" fmla="*/ 249043 h 549978"/>
                <a:gd name="connsiteX2329" fmla="*/ 526817 w 1120979"/>
                <a:gd name="connsiteY2329" fmla="*/ 250453 h 549978"/>
                <a:gd name="connsiteX2330" fmla="*/ 526817 w 1120979"/>
                <a:gd name="connsiteY2330" fmla="*/ 253274 h 549978"/>
                <a:gd name="connsiteX2331" fmla="*/ 526817 w 1120979"/>
                <a:gd name="connsiteY2331" fmla="*/ 254685 h 549978"/>
                <a:gd name="connsiteX2332" fmla="*/ 528226 w 1120979"/>
                <a:gd name="connsiteY2332" fmla="*/ 256095 h 549978"/>
                <a:gd name="connsiteX2333" fmla="*/ 529634 w 1120979"/>
                <a:gd name="connsiteY2333" fmla="*/ 256095 h 549978"/>
                <a:gd name="connsiteX2334" fmla="*/ 531043 w 1120979"/>
                <a:gd name="connsiteY2334" fmla="*/ 256095 h 549978"/>
                <a:gd name="connsiteX2335" fmla="*/ 532451 w 1120979"/>
                <a:gd name="connsiteY2335" fmla="*/ 257506 h 549978"/>
                <a:gd name="connsiteX2336" fmla="*/ 533860 w 1120979"/>
                <a:gd name="connsiteY2336" fmla="*/ 257506 h 549978"/>
                <a:gd name="connsiteX2337" fmla="*/ 533860 w 1120979"/>
                <a:gd name="connsiteY2337" fmla="*/ 260327 h 549978"/>
                <a:gd name="connsiteX2338" fmla="*/ 535268 w 1120979"/>
                <a:gd name="connsiteY2338" fmla="*/ 261737 h 549978"/>
                <a:gd name="connsiteX2339" fmla="*/ 535268 w 1120979"/>
                <a:gd name="connsiteY2339" fmla="*/ 267380 h 549978"/>
                <a:gd name="connsiteX2340" fmla="*/ 536676 w 1120979"/>
                <a:gd name="connsiteY2340" fmla="*/ 268790 h 549978"/>
                <a:gd name="connsiteX2341" fmla="*/ 538085 w 1120979"/>
                <a:gd name="connsiteY2341" fmla="*/ 268790 h 549978"/>
                <a:gd name="connsiteX2342" fmla="*/ 539493 w 1120979"/>
                <a:gd name="connsiteY2342" fmla="*/ 270201 h 549978"/>
                <a:gd name="connsiteX2343" fmla="*/ 539493 w 1120979"/>
                <a:gd name="connsiteY2343" fmla="*/ 271611 h 549978"/>
                <a:gd name="connsiteX2344" fmla="*/ 538085 w 1120979"/>
                <a:gd name="connsiteY2344" fmla="*/ 271611 h 549978"/>
                <a:gd name="connsiteX2345" fmla="*/ 535268 w 1120979"/>
                <a:gd name="connsiteY2345" fmla="*/ 270201 h 549978"/>
                <a:gd name="connsiteX2346" fmla="*/ 532451 w 1120979"/>
                <a:gd name="connsiteY2346" fmla="*/ 268790 h 549978"/>
                <a:gd name="connsiteX2347" fmla="*/ 531043 w 1120979"/>
                <a:gd name="connsiteY2347" fmla="*/ 270201 h 549978"/>
                <a:gd name="connsiteX2348" fmla="*/ 531043 w 1120979"/>
                <a:gd name="connsiteY2348" fmla="*/ 271611 h 549978"/>
                <a:gd name="connsiteX2349" fmla="*/ 528226 w 1120979"/>
                <a:gd name="connsiteY2349" fmla="*/ 271611 h 549978"/>
                <a:gd name="connsiteX2350" fmla="*/ 525409 w 1120979"/>
                <a:gd name="connsiteY2350" fmla="*/ 270201 h 549978"/>
                <a:gd name="connsiteX2351" fmla="*/ 525409 w 1120979"/>
                <a:gd name="connsiteY2351" fmla="*/ 268790 h 549978"/>
                <a:gd name="connsiteX2352" fmla="*/ 525409 w 1120979"/>
                <a:gd name="connsiteY2352" fmla="*/ 267380 h 549978"/>
                <a:gd name="connsiteX2353" fmla="*/ 525409 w 1120979"/>
                <a:gd name="connsiteY2353" fmla="*/ 265969 h 549978"/>
                <a:gd name="connsiteX2354" fmla="*/ 524000 w 1120979"/>
                <a:gd name="connsiteY2354" fmla="*/ 264559 h 549978"/>
                <a:gd name="connsiteX2355" fmla="*/ 522592 w 1120979"/>
                <a:gd name="connsiteY2355" fmla="*/ 264559 h 549978"/>
                <a:gd name="connsiteX2356" fmla="*/ 519775 w 1120979"/>
                <a:gd name="connsiteY2356" fmla="*/ 265969 h 549978"/>
                <a:gd name="connsiteX2357" fmla="*/ 518366 w 1120979"/>
                <a:gd name="connsiteY2357" fmla="*/ 267380 h 549978"/>
                <a:gd name="connsiteX2358" fmla="*/ 516958 w 1120979"/>
                <a:gd name="connsiteY2358" fmla="*/ 268790 h 549978"/>
                <a:gd name="connsiteX2359" fmla="*/ 515550 w 1120979"/>
                <a:gd name="connsiteY2359" fmla="*/ 267380 h 549978"/>
                <a:gd name="connsiteX2360" fmla="*/ 515550 w 1120979"/>
                <a:gd name="connsiteY2360" fmla="*/ 265969 h 549978"/>
                <a:gd name="connsiteX2361" fmla="*/ 514141 w 1120979"/>
                <a:gd name="connsiteY2361" fmla="*/ 267380 h 549978"/>
                <a:gd name="connsiteX2362" fmla="*/ 511324 w 1120979"/>
                <a:gd name="connsiteY2362" fmla="*/ 267380 h 549978"/>
                <a:gd name="connsiteX2363" fmla="*/ 509916 w 1120979"/>
                <a:gd name="connsiteY2363" fmla="*/ 265969 h 549978"/>
                <a:gd name="connsiteX2364" fmla="*/ 508507 w 1120979"/>
                <a:gd name="connsiteY2364" fmla="*/ 267380 h 549978"/>
                <a:gd name="connsiteX2365" fmla="*/ 507099 w 1120979"/>
                <a:gd name="connsiteY2365" fmla="*/ 268790 h 549978"/>
                <a:gd name="connsiteX2366" fmla="*/ 505690 w 1120979"/>
                <a:gd name="connsiteY2366" fmla="*/ 270201 h 549978"/>
                <a:gd name="connsiteX2367" fmla="*/ 504282 w 1120979"/>
                <a:gd name="connsiteY2367" fmla="*/ 271611 h 549978"/>
                <a:gd name="connsiteX2368" fmla="*/ 502873 w 1120979"/>
                <a:gd name="connsiteY2368" fmla="*/ 273022 h 549978"/>
                <a:gd name="connsiteX2369" fmla="*/ 500056 w 1120979"/>
                <a:gd name="connsiteY2369" fmla="*/ 273022 h 549978"/>
                <a:gd name="connsiteX2370" fmla="*/ 495831 w 1120979"/>
                <a:gd name="connsiteY2370" fmla="*/ 274432 h 549978"/>
                <a:gd name="connsiteX2371" fmla="*/ 494423 w 1120979"/>
                <a:gd name="connsiteY2371" fmla="*/ 274432 h 549978"/>
                <a:gd name="connsiteX2372" fmla="*/ 493014 w 1120979"/>
                <a:gd name="connsiteY2372" fmla="*/ 275843 h 549978"/>
                <a:gd name="connsiteX2373" fmla="*/ 491606 w 1120979"/>
                <a:gd name="connsiteY2373" fmla="*/ 275843 h 549978"/>
                <a:gd name="connsiteX2374" fmla="*/ 485972 w 1120979"/>
                <a:gd name="connsiteY2374" fmla="*/ 277253 h 549978"/>
                <a:gd name="connsiteX2375" fmla="*/ 485972 w 1120979"/>
                <a:gd name="connsiteY2375" fmla="*/ 278664 h 549978"/>
                <a:gd name="connsiteX2376" fmla="*/ 484563 w 1120979"/>
                <a:gd name="connsiteY2376" fmla="*/ 278664 h 549978"/>
                <a:gd name="connsiteX2377" fmla="*/ 481746 w 1120979"/>
                <a:gd name="connsiteY2377" fmla="*/ 277253 h 549978"/>
                <a:gd name="connsiteX2378" fmla="*/ 480338 w 1120979"/>
                <a:gd name="connsiteY2378" fmla="*/ 277253 h 549978"/>
                <a:gd name="connsiteX2379" fmla="*/ 478930 w 1120979"/>
                <a:gd name="connsiteY2379" fmla="*/ 277253 h 549978"/>
                <a:gd name="connsiteX2380" fmla="*/ 477521 w 1120979"/>
                <a:gd name="connsiteY2380" fmla="*/ 278664 h 549978"/>
                <a:gd name="connsiteX2381" fmla="*/ 476113 w 1120979"/>
                <a:gd name="connsiteY2381" fmla="*/ 277253 h 549978"/>
                <a:gd name="connsiteX2382" fmla="*/ 474704 w 1120979"/>
                <a:gd name="connsiteY2382" fmla="*/ 277253 h 549978"/>
                <a:gd name="connsiteX2383" fmla="*/ 476113 w 1120979"/>
                <a:gd name="connsiteY2383" fmla="*/ 280075 h 549978"/>
                <a:gd name="connsiteX2384" fmla="*/ 477521 w 1120979"/>
                <a:gd name="connsiteY2384" fmla="*/ 282896 h 549978"/>
                <a:gd name="connsiteX2385" fmla="*/ 478930 w 1120979"/>
                <a:gd name="connsiteY2385" fmla="*/ 282896 h 549978"/>
                <a:gd name="connsiteX2386" fmla="*/ 478930 w 1120979"/>
                <a:gd name="connsiteY2386" fmla="*/ 284306 h 549978"/>
                <a:gd name="connsiteX2387" fmla="*/ 477521 w 1120979"/>
                <a:gd name="connsiteY2387" fmla="*/ 285717 h 549978"/>
                <a:gd name="connsiteX2388" fmla="*/ 476113 w 1120979"/>
                <a:gd name="connsiteY2388" fmla="*/ 287127 h 549978"/>
                <a:gd name="connsiteX2389" fmla="*/ 474704 w 1120979"/>
                <a:gd name="connsiteY2389" fmla="*/ 287127 h 549978"/>
                <a:gd name="connsiteX2390" fmla="*/ 473296 w 1120979"/>
                <a:gd name="connsiteY2390" fmla="*/ 288538 h 549978"/>
                <a:gd name="connsiteX2391" fmla="*/ 473296 w 1120979"/>
                <a:gd name="connsiteY2391" fmla="*/ 289948 h 549978"/>
                <a:gd name="connsiteX2392" fmla="*/ 474704 w 1120979"/>
                <a:gd name="connsiteY2392" fmla="*/ 289948 h 549978"/>
                <a:gd name="connsiteX2393" fmla="*/ 473296 w 1120979"/>
                <a:gd name="connsiteY2393" fmla="*/ 294180 h 549978"/>
                <a:gd name="connsiteX2394" fmla="*/ 473296 w 1120979"/>
                <a:gd name="connsiteY2394" fmla="*/ 297001 h 549978"/>
                <a:gd name="connsiteX2395" fmla="*/ 473296 w 1120979"/>
                <a:gd name="connsiteY2395" fmla="*/ 301233 h 549978"/>
                <a:gd name="connsiteX2396" fmla="*/ 473296 w 1120979"/>
                <a:gd name="connsiteY2396" fmla="*/ 304054 h 549978"/>
                <a:gd name="connsiteX2397" fmla="*/ 473296 w 1120979"/>
                <a:gd name="connsiteY2397" fmla="*/ 306875 h 549978"/>
                <a:gd name="connsiteX2398" fmla="*/ 471887 w 1120979"/>
                <a:gd name="connsiteY2398" fmla="*/ 311107 h 549978"/>
                <a:gd name="connsiteX2399" fmla="*/ 466253 w 1120979"/>
                <a:gd name="connsiteY2399" fmla="*/ 308285 h 549978"/>
                <a:gd name="connsiteX2400" fmla="*/ 466253 w 1120979"/>
                <a:gd name="connsiteY2400" fmla="*/ 309696 h 549978"/>
                <a:gd name="connsiteX2401" fmla="*/ 466253 w 1120979"/>
                <a:gd name="connsiteY2401" fmla="*/ 311107 h 549978"/>
                <a:gd name="connsiteX2402" fmla="*/ 467662 w 1120979"/>
                <a:gd name="connsiteY2402" fmla="*/ 312517 h 549978"/>
                <a:gd name="connsiteX2403" fmla="*/ 466253 w 1120979"/>
                <a:gd name="connsiteY2403" fmla="*/ 313928 h 549978"/>
                <a:gd name="connsiteX2404" fmla="*/ 466253 w 1120979"/>
                <a:gd name="connsiteY2404" fmla="*/ 315338 h 549978"/>
                <a:gd name="connsiteX2405" fmla="*/ 467662 w 1120979"/>
                <a:gd name="connsiteY2405" fmla="*/ 316749 h 549978"/>
                <a:gd name="connsiteX2406" fmla="*/ 469070 w 1120979"/>
                <a:gd name="connsiteY2406" fmla="*/ 318159 h 549978"/>
                <a:gd name="connsiteX2407" fmla="*/ 470479 w 1120979"/>
                <a:gd name="connsiteY2407" fmla="*/ 316749 h 549978"/>
                <a:gd name="connsiteX2408" fmla="*/ 473296 w 1120979"/>
                <a:gd name="connsiteY2408" fmla="*/ 316749 h 549978"/>
                <a:gd name="connsiteX2409" fmla="*/ 474704 w 1120979"/>
                <a:gd name="connsiteY2409" fmla="*/ 315338 h 549978"/>
                <a:gd name="connsiteX2410" fmla="*/ 473296 w 1120979"/>
                <a:gd name="connsiteY2410" fmla="*/ 319570 h 549978"/>
                <a:gd name="connsiteX2411" fmla="*/ 474704 w 1120979"/>
                <a:gd name="connsiteY2411" fmla="*/ 319570 h 549978"/>
                <a:gd name="connsiteX2412" fmla="*/ 476113 w 1120979"/>
                <a:gd name="connsiteY2412" fmla="*/ 323801 h 549978"/>
                <a:gd name="connsiteX2413" fmla="*/ 477521 w 1120979"/>
                <a:gd name="connsiteY2413" fmla="*/ 323801 h 549978"/>
                <a:gd name="connsiteX2414" fmla="*/ 477521 w 1120979"/>
                <a:gd name="connsiteY2414" fmla="*/ 326623 h 549978"/>
                <a:gd name="connsiteX2415" fmla="*/ 478930 w 1120979"/>
                <a:gd name="connsiteY2415" fmla="*/ 326623 h 549978"/>
                <a:gd name="connsiteX2416" fmla="*/ 480338 w 1120979"/>
                <a:gd name="connsiteY2416" fmla="*/ 328033 h 549978"/>
                <a:gd name="connsiteX2417" fmla="*/ 483155 w 1120979"/>
                <a:gd name="connsiteY2417" fmla="*/ 329444 h 549978"/>
                <a:gd name="connsiteX2418" fmla="*/ 484563 w 1120979"/>
                <a:gd name="connsiteY2418" fmla="*/ 330854 h 549978"/>
                <a:gd name="connsiteX2419" fmla="*/ 487380 w 1120979"/>
                <a:gd name="connsiteY2419" fmla="*/ 330854 h 549978"/>
                <a:gd name="connsiteX2420" fmla="*/ 488789 w 1120979"/>
                <a:gd name="connsiteY2420" fmla="*/ 330854 h 549978"/>
                <a:gd name="connsiteX2421" fmla="*/ 490197 w 1120979"/>
                <a:gd name="connsiteY2421" fmla="*/ 332265 h 549978"/>
                <a:gd name="connsiteX2422" fmla="*/ 491606 w 1120979"/>
                <a:gd name="connsiteY2422" fmla="*/ 332265 h 549978"/>
                <a:gd name="connsiteX2423" fmla="*/ 493014 w 1120979"/>
                <a:gd name="connsiteY2423" fmla="*/ 332265 h 549978"/>
                <a:gd name="connsiteX2424" fmla="*/ 494423 w 1120979"/>
                <a:gd name="connsiteY2424" fmla="*/ 332265 h 549978"/>
                <a:gd name="connsiteX2425" fmla="*/ 497240 w 1120979"/>
                <a:gd name="connsiteY2425" fmla="*/ 332265 h 549978"/>
                <a:gd name="connsiteX2426" fmla="*/ 498648 w 1120979"/>
                <a:gd name="connsiteY2426" fmla="*/ 332265 h 549978"/>
                <a:gd name="connsiteX2427" fmla="*/ 501465 w 1120979"/>
                <a:gd name="connsiteY2427" fmla="*/ 332265 h 549978"/>
                <a:gd name="connsiteX2428" fmla="*/ 507099 w 1120979"/>
                <a:gd name="connsiteY2428" fmla="*/ 330854 h 549978"/>
                <a:gd name="connsiteX2429" fmla="*/ 511324 w 1120979"/>
                <a:gd name="connsiteY2429" fmla="*/ 330854 h 549978"/>
                <a:gd name="connsiteX2430" fmla="*/ 514141 w 1120979"/>
                <a:gd name="connsiteY2430" fmla="*/ 330854 h 549978"/>
                <a:gd name="connsiteX2431" fmla="*/ 514141 w 1120979"/>
                <a:gd name="connsiteY2431" fmla="*/ 333675 h 549978"/>
                <a:gd name="connsiteX2432" fmla="*/ 515550 w 1120979"/>
                <a:gd name="connsiteY2432" fmla="*/ 330854 h 549978"/>
                <a:gd name="connsiteX2433" fmla="*/ 516958 w 1120979"/>
                <a:gd name="connsiteY2433" fmla="*/ 328033 h 549978"/>
                <a:gd name="connsiteX2434" fmla="*/ 524000 w 1120979"/>
                <a:gd name="connsiteY2434" fmla="*/ 325212 h 549978"/>
                <a:gd name="connsiteX2435" fmla="*/ 531043 w 1120979"/>
                <a:gd name="connsiteY2435" fmla="*/ 322391 h 549978"/>
                <a:gd name="connsiteX2436" fmla="*/ 532451 w 1120979"/>
                <a:gd name="connsiteY2436" fmla="*/ 320980 h 549978"/>
                <a:gd name="connsiteX2437" fmla="*/ 533860 w 1120979"/>
                <a:gd name="connsiteY2437" fmla="*/ 320980 h 549978"/>
                <a:gd name="connsiteX2438" fmla="*/ 535268 w 1120979"/>
                <a:gd name="connsiteY2438" fmla="*/ 319570 h 549978"/>
                <a:gd name="connsiteX2439" fmla="*/ 536676 w 1120979"/>
                <a:gd name="connsiteY2439" fmla="*/ 320980 h 549978"/>
                <a:gd name="connsiteX2440" fmla="*/ 538085 w 1120979"/>
                <a:gd name="connsiteY2440" fmla="*/ 320980 h 549978"/>
                <a:gd name="connsiteX2441" fmla="*/ 540902 w 1120979"/>
                <a:gd name="connsiteY2441" fmla="*/ 319570 h 549978"/>
                <a:gd name="connsiteX2442" fmla="*/ 543719 w 1120979"/>
                <a:gd name="connsiteY2442" fmla="*/ 320980 h 549978"/>
                <a:gd name="connsiteX2443" fmla="*/ 545127 w 1120979"/>
                <a:gd name="connsiteY2443" fmla="*/ 320980 h 549978"/>
                <a:gd name="connsiteX2444" fmla="*/ 546536 w 1120979"/>
                <a:gd name="connsiteY2444" fmla="*/ 323801 h 549978"/>
                <a:gd name="connsiteX2445" fmla="*/ 547944 w 1120979"/>
                <a:gd name="connsiteY2445" fmla="*/ 325212 h 549978"/>
                <a:gd name="connsiteX2446" fmla="*/ 547944 w 1120979"/>
                <a:gd name="connsiteY2446" fmla="*/ 326623 h 549978"/>
                <a:gd name="connsiteX2447" fmla="*/ 546536 w 1120979"/>
                <a:gd name="connsiteY2447" fmla="*/ 328033 h 549978"/>
                <a:gd name="connsiteX2448" fmla="*/ 546536 w 1120979"/>
                <a:gd name="connsiteY2448" fmla="*/ 329444 h 549978"/>
                <a:gd name="connsiteX2449" fmla="*/ 546536 w 1120979"/>
                <a:gd name="connsiteY2449" fmla="*/ 330854 h 549978"/>
                <a:gd name="connsiteX2450" fmla="*/ 543719 w 1120979"/>
                <a:gd name="connsiteY2450" fmla="*/ 332265 h 549978"/>
                <a:gd name="connsiteX2451" fmla="*/ 543719 w 1120979"/>
                <a:gd name="connsiteY2451" fmla="*/ 330854 h 549978"/>
                <a:gd name="connsiteX2452" fmla="*/ 545127 w 1120979"/>
                <a:gd name="connsiteY2452" fmla="*/ 330854 h 549978"/>
                <a:gd name="connsiteX2453" fmla="*/ 545127 w 1120979"/>
                <a:gd name="connsiteY2453" fmla="*/ 329444 h 549978"/>
                <a:gd name="connsiteX2454" fmla="*/ 545127 w 1120979"/>
                <a:gd name="connsiteY2454" fmla="*/ 328033 h 549978"/>
                <a:gd name="connsiteX2455" fmla="*/ 543719 w 1120979"/>
                <a:gd name="connsiteY2455" fmla="*/ 326623 h 549978"/>
                <a:gd name="connsiteX2456" fmla="*/ 542310 w 1120979"/>
                <a:gd name="connsiteY2456" fmla="*/ 328033 h 549978"/>
                <a:gd name="connsiteX2457" fmla="*/ 542310 w 1120979"/>
                <a:gd name="connsiteY2457" fmla="*/ 329444 h 549978"/>
                <a:gd name="connsiteX2458" fmla="*/ 539493 w 1120979"/>
                <a:gd name="connsiteY2458" fmla="*/ 329444 h 549978"/>
                <a:gd name="connsiteX2459" fmla="*/ 536676 w 1120979"/>
                <a:gd name="connsiteY2459" fmla="*/ 330854 h 549978"/>
                <a:gd name="connsiteX2460" fmla="*/ 535268 w 1120979"/>
                <a:gd name="connsiteY2460" fmla="*/ 330854 h 549978"/>
                <a:gd name="connsiteX2461" fmla="*/ 533860 w 1120979"/>
                <a:gd name="connsiteY2461" fmla="*/ 332265 h 549978"/>
                <a:gd name="connsiteX2462" fmla="*/ 533860 w 1120979"/>
                <a:gd name="connsiteY2462" fmla="*/ 333675 h 549978"/>
                <a:gd name="connsiteX2463" fmla="*/ 535268 w 1120979"/>
                <a:gd name="connsiteY2463" fmla="*/ 335086 h 549978"/>
                <a:gd name="connsiteX2464" fmla="*/ 536676 w 1120979"/>
                <a:gd name="connsiteY2464" fmla="*/ 336496 h 549978"/>
                <a:gd name="connsiteX2465" fmla="*/ 535268 w 1120979"/>
                <a:gd name="connsiteY2465" fmla="*/ 336496 h 549978"/>
                <a:gd name="connsiteX2466" fmla="*/ 533860 w 1120979"/>
                <a:gd name="connsiteY2466" fmla="*/ 337907 h 549978"/>
                <a:gd name="connsiteX2467" fmla="*/ 533860 w 1120979"/>
                <a:gd name="connsiteY2467" fmla="*/ 339317 h 549978"/>
                <a:gd name="connsiteX2468" fmla="*/ 533860 w 1120979"/>
                <a:gd name="connsiteY2468" fmla="*/ 340728 h 549978"/>
                <a:gd name="connsiteX2469" fmla="*/ 532451 w 1120979"/>
                <a:gd name="connsiteY2469" fmla="*/ 342139 h 549978"/>
                <a:gd name="connsiteX2470" fmla="*/ 531043 w 1120979"/>
                <a:gd name="connsiteY2470" fmla="*/ 344960 h 549978"/>
                <a:gd name="connsiteX2471" fmla="*/ 529634 w 1120979"/>
                <a:gd name="connsiteY2471" fmla="*/ 343549 h 549978"/>
                <a:gd name="connsiteX2472" fmla="*/ 529634 w 1120979"/>
                <a:gd name="connsiteY2472" fmla="*/ 340728 h 549978"/>
                <a:gd name="connsiteX2473" fmla="*/ 528226 w 1120979"/>
                <a:gd name="connsiteY2473" fmla="*/ 340728 h 549978"/>
                <a:gd name="connsiteX2474" fmla="*/ 526817 w 1120979"/>
                <a:gd name="connsiteY2474" fmla="*/ 340728 h 549978"/>
                <a:gd name="connsiteX2475" fmla="*/ 526817 w 1120979"/>
                <a:gd name="connsiteY2475" fmla="*/ 343549 h 549978"/>
                <a:gd name="connsiteX2476" fmla="*/ 526817 w 1120979"/>
                <a:gd name="connsiteY2476" fmla="*/ 344960 h 549978"/>
                <a:gd name="connsiteX2477" fmla="*/ 525409 w 1120979"/>
                <a:gd name="connsiteY2477" fmla="*/ 344960 h 549978"/>
                <a:gd name="connsiteX2478" fmla="*/ 524000 w 1120979"/>
                <a:gd name="connsiteY2478" fmla="*/ 346370 h 549978"/>
                <a:gd name="connsiteX2479" fmla="*/ 522592 w 1120979"/>
                <a:gd name="connsiteY2479" fmla="*/ 346370 h 549978"/>
                <a:gd name="connsiteX2480" fmla="*/ 521183 w 1120979"/>
                <a:gd name="connsiteY2480" fmla="*/ 346370 h 549978"/>
                <a:gd name="connsiteX2481" fmla="*/ 518366 w 1120979"/>
                <a:gd name="connsiteY2481" fmla="*/ 347781 h 549978"/>
                <a:gd name="connsiteX2482" fmla="*/ 516958 w 1120979"/>
                <a:gd name="connsiteY2482" fmla="*/ 349191 h 549978"/>
                <a:gd name="connsiteX2483" fmla="*/ 515550 w 1120979"/>
                <a:gd name="connsiteY2483" fmla="*/ 349191 h 549978"/>
                <a:gd name="connsiteX2484" fmla="*/ 514141 w 1120979"/>
                <a:gd name="connsiteY2484" fmla="*/ 349191 h 549978"/>
                <a:gd name="connsiteX2485" fmla="*/ 511324 w 1120979"/>
                <a:gd name="connsiteY2485" fmla="*/ 349191 h 549978"/>
                <a:gd name="connsiteX2486" fmla="*/ 509916 w 1120979"/>
                <a:gd name="connsiteY2486" fmla="*/ 347781 h 549978"/>
                <a:gd name="connsiteX2487" fmla="*/ 509916 w 1120979"/>
                <a:gd name="connsiteY2487" fmla="*/ 344960 h 549978"/>
                <a:gd name="connsiteX2488" fmla="*/ 508507 w 1120979"/>
                <a:gd name="connsiteY2488" fmla="*/ 344960 h 549978"/>
                <a:gd name="connsiteX2489" fmla="*/ 507099 w 1120979"/>
                <a:gd name="connsiteY2489" fmla="*/ 344960 h 549978"/>
                <a:gd name="connsiteX2490" fmla="*/ 505690 w 1120979"/>
                <a:gd name="connsiteY2490" fmla="*/ 343549 h 549978"/>
                <a:gd name="connsiteX2491" fmla="*/ 504282 w 1120979"/>
                <a:gd name="connsiteY2491" fmla="*/ 343549 h 549978"/>
                <a:gd name="connsiteX2492" fmla="*/ 502873 w 1120979"/>
                <a:gd name="connsiteY2492" fmla="*/ 344960 h 549978"/>
                <a:gd name="connsiteX2493" fmla="*/ 500056 w 1120979"/>
                <a:gd name="connsiteY2493" fmla="*/ 347781 h 549978"/>
                <a:gd name="connsiteX2494" fmla="*/ 500056 w 1120979"/>
                <a:gd name="connsiteY2494" fmla="*/ 344960 h 549978"/>
                <a:gd name="connsiteX2495" fmla="*/ 498648 w 1120979"/>
                <a:gd name="connsiteY2495" fmla="*/ 344960 h 549978"/>
                <a:gd name="connsiteX2496" fmla="*/ 497240 w 1120979"/>
                <a:gd name="connsiteY2496" fmla="*/ 347781 h 549978"/>
                <a:gd name="connsiteX2497" fmla="*/ 497240 w 1120979"/>
                <a:gd name="connsiteY2497" fmla="*/ 349191 h 549978"/>
                <a:gd name="connsiteX2498" fmla="*/ 497240 w 1120979"/>
                <a:gd name="connsiteY2498" fmla="*/ 350602 h 549978"/>
                <a:gd name="connsiteX2499" fmla="*/ 495831 w 1120979"/>
                <a:gd name="connsiteY2499" fmla="*/ 349191 h 549978"/>
                <a:gd name="connsiteX2500" fmla="*/ 495831 w 1120979"/>
                <a:gd name="connsiteY2500" fmla="*/ 346370 h 549978"/>
                <a:gd name="connsiteX2501" fmla="*/ 495831 w 1120979"/>
                <a:gd name="connsiteY2501" fmla="*/ 343549 h 549978"/>
                <a:gd name="connsiteX2502" fmla="*/ 493014 w 1120979"/>
                <a:gd name="connsiteY2502" fmla="*/ 340728 h 549978"/>
                <a:gd name="connsiteX2503" fmla="*/ 491606 w 1120979"/>
                <a:gd name="connsiteY2503" fmla="*/ 342139 h 549978"/>
                <a:gd name="connsiteX2504" fmla="*/ 488789 w 1120979"/>
                <a:gd name="connsiteY2504" fmla="*/ 342139 h 549978"/>
                <a:gd name="connsiteX2505" fmla="*/ 485972 w 1120979"/>
                <a:gd name="connsiteY2505" fmla="*/ 343549 h 549978"/>
                <a:gd name="connsiteX2506" fmla="*/ 485972 w 1120979"/>
                <a:gd name="connsiteY2506" fmla="*/ 344960 h 549978"/>
                <a:gd name="connsiteX2507" fmla="*/ 483155 w 1120979"/>
                <a:gd name="connsiteY2507" fmla="*/ 346370 h 549978"/>
                <a:gd name="connsiteX2508" fmla="*/ 481746 w 1120979"/>
                <a:gd name="connsiteY2508" fmla="*/ 344960 h 549978"/>
                <a:gd name="connsiteX2509" fmla="*/ 480338 w 1120979"/>
                <a:gd name="connsiteY2509" fmla="*/ 344960 h 549978"/>
                <a:gd name="connsiteX2510" fmla="*/ 477521 w 1120979"/>
                <a:gd name="connsiteY2510" fmla="*/ 346370 h 549978"/>
                <a:gd name="connsiteX2511" fmla="*/ 474704 w 1120979"/>
                <a:gd name="connsiteY2511" fmla="*/ 347781 h 549978"/>
                <a:gd name="connsiteX2512" fmla="*/ 473296 w 1120979"/>
                <a:gd name="connsiteY2512" fmla="*/ 346370 h 549978"/>
                <a:gd name="connsiteX2513" fmla="*/ 471887 w 1120979"/>
                <a:gd name="connsiteY2513" fmla="*/ 346370 h 549978"/>
                <a:gd name="connsiteX2514" fmla="*/ 470479 w 1120979"/>
                <a:gd name="connsiteY2514" fmla="*/ 346370 h 549978"/>
                <a:gd name="connsiteX2515" fmla="*/ 470479 w 1120979"/>
                <a:gd name="connsiteY2515" fmla="*/ 347781 h 549978"/>
                <a:gd name="connsiteX2516" fmla="*/ 469070 w 1120979"/>
                <a:gd name="connsiteY2516" fmla="*/ 350602 h 549978"/>
                <a:gd name="connsiteX2517" fmla="*/ 467662 w 1120979"/>
                <a:gd name="connsiteY2517" fmla="*/ 349191 h 549978"/>
                <a:gd name="connsiteX2518" fmla="*/ 467662 w 1120979"/>
                <a:gd name="connsiteY2518" fmla="*/ 347781 h 549978"/>
                <a:gd name="connsiteX2519" fmla="*/ 469070 w 1120979"/>
                <a:gd name="connsiteY2519" fmla="*/ 346370 h 549978"/>
                <a:gd name="connsiteX2520" fmla="*/ 469070 w 1120979"/>
                <a:gd name="connsiteY2520" fmla="*/ 344960 h 549978"/>
                <a:gd name="connsiteX2521" fmla="*/ 469070 w 1120979"/>
                <a:gd name="connsiteY2521" fmla="*/ 343549 h 549978"/>
                <a:gd name="connsiteX2522" fmla="*/ 467662 w 1120979"/>
                <a:gd name="connsiteY2522" fmla="*/ 342139 h 549978"/>
                <a:gd name="connsiteX2523" fmla="*/ 466253 w 1120979"/>
                <a:gd name="connsiteY2523" fmla="*/ 343549 h 549978"/>
                <a:gd name="connsiteX2524" fmla="*/ 466253 w 1120979"/>
                <a:gd name="connsiteY2524" fmla="*/ 344960 h 549978"/>
                <a:gd name="connsiteX2525" fmla="*/ 464845 w 1120979"/>
                <a:gd name="connsiteY2525" fmla="*/ 343549 h 549978"/>
                <a:gd name="connsiteX2526" fmla="*/ 464845 w 1120979"/>
                <a:gd name="connsiteY2526" fmla="*/ 340728 h 549978"/>
                <a:gd name="connsiteX2527" fmla="*/ 463436 w 1120979"/>
                <a:gd name="connsiteY2527" fmla="*/ 340728 h 549978"/>
                <a:gd name="connsiteX2528" fmla="*/ 462028 w 1120979"/>
                <a:gd name="connsiteY2528" fmla="*/ 340728 h 549978"/>
                <a:gd name="connsiteX2529" fmla="*/ 460620 w 1120979"/>
                <a:gd name="connsiteY2529" fmla="*/ 339317 h 549978"/>
                <a:gd name="connsiteX2530" fmla="*/ 460620 w 1120979"/>
                <a:gd name="connsiteY2530" fmla="*/ 337907 h 549978"/>
                <a:gd name="connsiteX2531" fmla="*/ 460620 w 1120979"/>
                <a:gd name="connsiteY2531" fmla="*/ 336496 h 549978"/>
                <a:gd name="connsiteX2532" fmla="*/ 460620 w 1120979"/>
                <a:gd name="connsiteY2532" fmla="*/ 335086 h 549978"/>
                <a:gd name="connsiteX2533" fmla="*/ 459211 w 1120979"/>
                <a:gd name="connsiteY2533" fmla="*/ 335086 h 549978"/>
                <a:gd name="connsiteX2534" fmla="*/ 457803 w 1120979"/>
                <a:gd name="connsiteY2534" fmla="*/ 336496 h 549978"/>
                <a:gd name="connsiteX2535" fmla="*/ 456394 w 1120979"/>
                <a:gd name="connsiteY2535" fmla="*/ 336496 h 549978"/>
                <a:gd name="connsiteX2536" fmla="*/ 456394 w 1120979"/>
                <a:gd name="connsiteY2536" fmla="*/ 337907 h 549978"/>
                <a:gd name="connsiteX2537" fmla="*/ 454986 w 1120979"/>
                <a:gd name="connsiteY2537" fmla="*/ 339317 h 549978"/>
                <a:gd name="connsiteX2538" fmla="*/ 454986 w 1120979"/>
                <a:gd name="connsiteY2538" fmla="*/ 337907 h 549978"/>
                <a:gd name="connsiteX2539" fmla="*/ 454986 w 1120979"/>
                <a:gd name="connsiteY2539" fmla="*/ 336496 h 549978"/>
                <a:gd name="connsiteX2540" fmla="*/ 453577 w 1120979"/>
                <a:gd name="connsiteY2540" fmla="*/ 336496 h 549978"/>
                <a:gd name="connsiteX2541" fmla="*/ 454986 w 1120979"/>
                <a:gd name="connsiteY2541" fmla="*/ 333675 h 549978"/>
                <a:gd name="connsiteX2542" fmla="*/ 454986 w 1120979"/>
                <a:gd name="connsiteY2542" fmla="*/ 332265 h 549978"/>
                <a:gd name="connsiteX2543" fmla="*/ 454986 w 1120979"/>
                <a:gd name="connsiteY2543" fmla="*/ 330854 h 549978"/>
                <a:gd name="connsiteX2544" fmla="*/ 453577 w 1120979"/>
                <a:gd name="connsiteY2544" fmla="*/ 330854 h 549978"/>
                <a:gd name="connsiteX2545" fmla="*/ 452169 w 1120979"/>
                <a:gd name="connsiteY2545" fmla="*/ 332265 h 549978"/>
                <a:gd name="connsiteX2546" fmla="*/ 452169 w 1120979"/>
                <a:gd name="connsiteY2546" fmla="*/ 330854 h 549978"/>
                <a:gd name="connsiteX2547" fmla="*/ 450760 w 1120979"/>
                <a:gd name="connsiteY2547" fmla="*/ 329444 h 549978"/>
                <a:gd name="connsiteX2548" fmla="*/ 449352 w 1120979"/>
                <a:gd name="connsiteY2548" fmla="*/ 329444 h 549978"/>
                <a:gd name="connsiteX2549" fmla="*/ 449352 w 1120979"/>
                <a:gd name="connsiteY2549" fmla="*/ 330854 h 549978"/>
                <a:gd name="connsiteX2550" fmla="*/ 449352 w 1120979"/>
                <a:gd name="connsiteY2550" fmla="*/ 332265 h 549978"/>
                <a:gd name="connsiteX2551" fmla="*/ 449352 w 1120979"/>
                <a:gd name="connsiteY2551" fmla="*/ 333675 h 549978"/>
                <a:gd name="connsiteX2552" fmla="*/ 450760 w 1120979"/>
                <a:gd name="connsiteY2552" fmla="*/ 333675 h 549978"/>
                <a:gd name="connsiteX2553" fmla="*/ 452169 w 1120979"/>
                <a:gd name="connsiteY2553" fmla="*/ 333675 h 549978"/>
                <a:gd name="connsiteX2554" fmla="*/ 447943 w 1120979"/>
                <a:gd name="connsiteY2554" fmla="*/ 335086 h 549978"/>
                <a:gd name="connsiteX2555" fmla="*/ 446535 w 1120979"/>
                <a:gd name="connsiteY2555" fmla="*/ 332265 h 549978"/>
                <a:gd name="connsiteX2556" fmla="*/ 445126 w 1120979"/>
                <a:gd name="connsiteY2556" fmla="*/ 329444 h 549978"/>
                <a:gd name="connsiteX2557" fmla="*/ 443718 w 1120979"/>
                <a:gd name="connsiteY2557" fmla="*/ 329444 h 549978"/>
                <a:gd name="connsiteX2558" fmla="*/ 442310 w 1120979"/>
                <a:gd name="connsiteY2558" fmla="*/ 328033 h 549978"/>
                <a:gd name="connsiteX2559" fmla="*/ 442310 w 1120979"/>
                <a:gd name="connsiteY2559" fmla="*/ 326623 h 549978"/>
                <a:gd name="connsiteX2560" fmla="*/ 443718 w 1120979"/>
                <a:gd name="connsiteY2560" fmla="*/ 326623 h 549978"/>
                <a:gd name="connsiteX2561" fmla="*/ 442310 w 1120979"/>
                <a:gd name="connsiteY2561" fmla="*/ 325212 h 549978"/>
                <a:gd name="connsiteX2562" fmla="*/ 440901 w 1120979"/>
                <a:gd name="connsiteY2562" fmla="*/ 323801 h 549978"/>
                <a:gd name="connsiteX2563" fmla="*/ 440901 w 1120979"/>
                <a:gd name="connsiteY2563" fmla="*/ 322391 h 549978"/>
                <a:gd name="connsiteX2564" fmla="*/ 440901 w 1120979"/>
                <a:gd name="connsiteY2564" fmla="*/ 320980 h 549978"/>
                <a:gd name="connsiteX2565" fmla="*/ 440901 w 1120979"/>
                <a:gd name="connsiteY2565" fmla="*/ 319570 h 549978"/>
                <a:gd name="connsiteX2566" fmla="*/ 439493 w 1120979"/>
                <a:gd name="connsiteY2566" fmla="*/ 319570 h 549978"/>
                <a:gd name="connsiteX2567" fmla="*/ 439493 w 1120979"/>
                <a:gd name="connsiteY2567" fmla="*/ 318159 h 549978"/>
                <a:gd name="connsiteX2568" fmla="*/ 439493 w 1120979"/>
                <a:gd name="connsiteY2568" fmla="*/ 316749 h 549978"/>
                <a:gd name="connsiteX2569" fmla="*/ 442310 w 1120979"/>
                <a:gd name="connsiteY2569" fmla="*/ 315338 h 549978"/>
                <a:gd name="connsiteX2570" fmla="*/ 445126 w 1120979"/>
                <a:gd name="connsiteY2570" fmla="*/ 313928 h 549978"/>
                <a:gd name="connsiteX2571" fmla="*/ 446535 w 1120979"/>
                <a:gd name="connsiteY2571" fmla="*/ 312517 h 549978"/>
                <a:gd name="connsiteX2572" fmla="*/ 445126 w 1120979"/>
                <a:gd name="connsiteY2572" fmla="*/ 312517 h 549978"/>
                <a:gd name="connsiteX2573" fmla="*/ 443718 w 1120979"/>
                <a:gd name="connsiteY2573" fmla="*/ 312517 h 549978"/>
                <a:gd name="connsiteX2574" fmla="*/ 442310 w 1120979"/>
                <a:gd name="connsiteY2574" fmla="*/ 312517 h 549978"/>
                <a:gd name="connsiteX2575" fmla="*/ 442310 w 1120979"/>
                <a:gd name="connsiteY2575" fmla="*/ 313928 h 549978"/>
                <a:gd name="connsiteX2576" fmla="*/ 440901 w 1120979"/>
                <a:gd name="connsiteY2576" fmla="*/ 313928 h 549978"/>
                <a:gd name="connsiteX2577" fmla="*/ 439493 w 1120979"/>
                <a:gd name="connsiteY2577" fmla="*/ 313928 h 549978"/>
                <a:gd name="connsiteX2578" fmla="*/ 438084 w 1120979"/>
                <a:gd name="connsiteY2578" fmla="*/ 313928 h 549978"/>
                <a:gd name="connsiteX2579" fmla="*/ 438084 w 1120979"/>
                <a:gd name="connsiteY2579" fmla="*/ 312517 h 549978"/>
                <a:gd name="connsiteX2580" fmla="*/ 438084 w 1120979"/>
                <a:gd name="connsiteY2580" fmla="*/ 309696 h 549978"/>
                <a:gd name="connsiteX2581" fmla="*/ 440901 w 1120979"/>
                <a:gd name="connsiteY2581" fmla="*/ 306875 h 549978"/>
                <a:gd name="connsiteX2582" fmla="*/ 442310 w 1120979"/>
                <a:gd name="connsiteY2582" fmla="*/ 304054 h 549978"/>
                <a:gd name="connsiteX2583" fmla="*/ 442310 w 1120979"/>
                <a:gd name="connsiteY2583" fmla="*/ 302643 h 549978"/>
                <a:gd name="connsiteX2584" fmla="*/ 440901 w 1120979"/>
                <a:gd name="connsiteY2584" fmla="*/ 299822 h 549978"/>
                <a:gd name="connsiteX2585" fmla="*/ 439493 w 1120979"/>
                <a:gd name="connsiteY2585" fmla="*/ 297001 h 549978"/>
                <a:gd name="connsiteX2586" fmla="*/ 440901 w 1120979"/>
                <a:gd name="connsiteY2586" fmla="*/ 294180 h 549978"/>
                <a:gd name="connsiteX2587" fmla="*/ 442310 w 1120979"/>
                <a:gd name="connsiteY2587" fmla="*/ 289948 h 549978"/>
                <a:gd name="connsiteX2588" fmla="*/ 442310 w 1120979"/>
                <a:gd name="connsiteY2588" fmla="*/ 287127 h 549978"/>
                <a:gd name="connsiteX2589" fmla="*/ 443718 w 1120979"/>
                <a:gd name="connsiteY2589" fmla="*/ 287127 h 549978"/>
                <a:gd name="connsiteX2590" fmla="*/ 443718 w 1120979"/>
                <a:gd name="connsiteY2590" fmla="*/ 285717 h 549978"/>
                <a:gd name="connsiteX2591" fmla="*/ 443718 w 1120979"/>
                <a:gd name="connsiteY2591" fmla="*/ 282896 h 549978"/>
                <a:gd name="connsiteX2592" fmla="*/ 445126 w 1120979"/>
                <a:gd name="connsiteY2592" fmla="*/ 282896 h 549978"/>
                <a:gd name="connsiteX2593" fmla="*/ 446535 w 1120979"/>
                <a:gd name="connsiteY2593" fmla="*/ 287127 h 549978"/>
                <a:gd name="connsiteX2594" fmla="*/ 446535 w 1120979"/>
                <a:gd name="connsiteY2594" fmla="*/ 285717 h 549978"/>
                <a:gd name="connsiteX2595" fmla="*/ 447943 w 1120979"/>
                <a:gd name="connsiteY2595" fmla="*/ 284306 h 549978"/>
                <a:gd name="connsiteX2596" fmla="*/ 450760 w 1120979"/>
                <a:gd name="connsiteY2596" fmla="*/ 285717 h 549978"/>
                <a:gd name="connsiteX2597" fmla="*/ 453577 w 1120979"/>
                <a:gd name="connsiteY2597" fmla="*/ 285717 h 549978"/>
                <a:gd name="connsiteX2598" fmla="*/ 454986 w 1120979"/>
                <a:gd name="connsiteY2598" fmla="*/ 285717 h 549978"/>
                <a:gd name="connsiteX2599" fmla="*/ 454986 w 1120979"/>
                <a:gd name="connsiteY2599" fmla="*/ 284306 h 549978"/>
                <a:gd name="connsiteX2600" fmla="*/ 452169 w 1120979"/>
                <a:gd name="connsiteY2600" fmla="*/ 282896 h 549978"/>
                <a:gd name="connsiteX2601" fmla="*/ 449352 w 1120979"/>
                <a:gd name="connsiteY2601" fmla="*/ 282896 h 549978"/>
                <a:gd name="connsiteX2602" fmla="*/ 447943 w 1120979"/>
                <a:gd name="connsiteY2602" fmla="*/ 280075 h 549978"/>
                <a:gd name="connsiteX2603" fmla="*/ 449352 w 1120979"/>
                <a:gd name="connsiteY2603" fmla="*/ 280075 h 549978"/>
                <a:gd name="connsiteX2604" fmla="*/ 450760 w 1120979"/>
                <a:gd name="connsiteY2604" fmla="*/ 280075 h 549978"/>
                <a:gd name="connsiteX2605" fmla="*/ 450760 w 1120979"/>
                <a:gd name="connsiteY2605" fmla="*/ 278664 h 549978"/>
                <a:gd name="connsiteX2606" fmla="*/ 452169 w 1120979"/>
                <a:gd name="connsiteY2606" fmla="*/ 278664 h 549978"/>
                <a:gd name="connsiteX2607" fmla="*/ 453577 w 1120979"/>
                <a:gd name="connsiteY2607" fmla="*/ 281485 h 549978"/>
                <a:gd name="connsiteX2608" fmla="*/ 454986 w 1120979"/>
                <a:gd name="connsiteY2608" fmla="*/ 282896 h 549978"/>
                <a:gd name="connsiteX2609" fmla="*/ 456394 w 1120979"/>
                <a:gd name="connsiteY2609" fmla="*/ 282896 h 549978"/>
                <a:gd name="connsiteX2610" fmla="*/ 456394 w 1120979"/>
                <a:gd name="connsiteY2610" fmla="*/ 281485 h 549978"/>
                <a:gd name="connsiteX2611" fmla="*/ 456394 w 1120979"/>
                <a:gd name="connsiteY2611" fmla="*/ 275843 h 549978"/>
                <a:gd name="connsiteX2612" fmla="*/ 453577 w 1120979"/>
                <a:gd name="connsiteY2612" fmla="*/ 274432 h 549978"/>
                <a:gd name="connsiteX2613" fmla="*/ 450760 w 1120979"/>
                <a:gd name="connsiteY2613" fmla="*/ 273022 h 549978"/>
                <a:gd name="connsiteX2614" fmla="*/ 452169 w 1120979"/>
                <a:gd name="connsiteY2614" fmla="*/ 268790 h 549978"/>
                <a:gd name="connsiteX2615" fmla="*/ 454986 w 1120979"/>
                <a:gd name="connsiteY2615" fmla="*/ 267380 h 549978"/>
                <a:gd name="connsiteX2616" fmla="*/ 456394 w 1120979"/>
                <a:gd name="connsiteY2616" fmla="*/ 267380 h 549978"/>
                <a:gd name="connsiteX2617" fmla="*/ 457803 w 1120979"/>
                <a:gd name="connsiteY2617" fmla="*/ 267380 h 549978"/>
                <a:gd name="connsiteX2618" fmla="*/ 457803 w 1120979"/>
                <a:gd name="connsiteY2618" fmla="*/ 268790 h 549978"/>
                <a:gd name="connsiteX2619" fmla="*/ 459211 w 1120979"/>
                <a:gd name="connsiteY2619" fmla="*/ 265969 h 549978"/>
                <a:gd name="connsiteX2620" fmla="*/ 460620 w 1120979"/>
                <a:gd name="connsiteY2620" fmla="*/ 263148 h 549978"/>
                <a:gd name="connsiteX2621" fmla="*/ 460620 w 1120979"/>
                <a:gd name="connsiteY2621" fmla="*/ 260327 h 549978"/>
                <a:gd name="connsiteX2622" fmla="*/ 462028 w 1120979"/>
                <a:gd name="connsiteY2622" fmla="*/ 258916 h 549978"/>
                <a:gd name="connsiteX2623" fmla="*/ 462028 w 1120979"/>
                <a:gd name="connsiteY2623" fmla="*/ 261737 h 549978"/>
                <a:gd name="connsiteX2624" fmla="*/ 463436 w 1120979"/>
                <a:gd name="connsiteY2624" fmla="*/ 264559 h 549978"/>
                <a:gd name="connsiteX2625" fmla="*/ 463436 w 1120979"/>
                <a:gd name="connsiteY2625" fmla="*/ 268790 h 549978"/>
                <a:gd name="connsiteX2626" fmla="*/ 463436 w 1120979"/>
                <a:gd name="connsiteY2626" fmla="*/ 270201 h 549978"/>
                <a:gd name="connsiteX2627" fmla="*/ 462028 w 1120979"/>
                <a:gd name="connsiteY2627" fmla="*/ 270201 h 549978"/>
                <a:gd name="connsiteX2628" fmla="*/ 460620 w 1120979"/>
                <a:gd name="connsiteY2628" fmla="*/ 270201 h 549978"/>
                <a:gd name="connsiteX2629" fmla="*/ 460620 w 1120979"/>
                <a:gd name="connsiteY2629" fmla="*/ 271611 h 549978"/>
                <a:gd name="connsiteX2630" fmla="*/ 460620 w 1120979"/>
                <a:gd name="connsiteY2630" fmla="*/ 273022 h 549978"/>
                <a:gd name="connsiteX2631" fmla="*/ 464845 w 1120979"/>
                <a:gd name="connsiteY2631" fmla="*/ 273022 h 549978"/>
                <a:gd name="connsiteX2632" fmla="*/ 464845 w 1120979"/>
                <a:gd name="connsiteY2632" fmla="*/ 274432 h 549978"/>
                <a:gd name="connsiteX2633" fmla="*/ 464845 w 1120979"/>
                <a:gd name="connsiteY2633" fmla="*/ 275843 h 549978"/>
                <a:gd name="connsiteX2634" fmla="*/ 467662 w 1120979"/>
                <a:gd name="connsiteY2634" fmla="*/ 275843 h 549978"/>
                <a:gd name="connsiteX2635" fmla="*/ 466253 w 1120979"/>
                <a:gd name="connsiteY2635" fmla="*/ 274432 h 549978"/>
                <a:gd name="connsiteX2636" fmla="*/ 466253 w 1120979"/>
                <a:gd name="connsiteY2636" fmla="*/ 268790 h 549978"/>
                <a:gd name="connsiteX2637" fmla="*/ 469070 w 1120979"/>
                <a:gd name="connsiteY2637" fmla="*/ 268790 h 549978"/>
                <a:gd name="connsiteX2638" fmla="*/ 470479 w 1120979"/>
                <a:gd name="connsiteY2638" fmla="*/ 270201 h 549978"/>
                <a:gd name="connsiteX2639" fmla="*/ 471887 w 1120979"/>
                <a:gd name="connsiteY2639" fmla="*/ 270201 h 549978"/>
                <a:gd name="connsiteX2640" fmla="*/ 473296 w 1120979"/>
                <a:gd name="connsiteY2640" fmla="*/ 271611 h 549978"/>
                <a:gd name="connsiteX2641" fmla="*/ 473296 w 1120979"/>
                <a:gd name="connsiteY2641" fmla="*/ 270201 h 549978"/>
                <a:gd name="connsiteX2642" fmla="*/ 471887 w 1120979"/>
                <a:gd name="connsiteY2642" fmla="*/ 270201 h 549978"/>
                <a:gd name="connsiteX2643" fmla="*/ 470479 w 1120979"/>
                <a:gd name="connsiteY2643" fmla="*/ 268790 h 549978"/>
                <a:gd name="connsiteX2644" fmla="*/ 469070 w 1120979"/>
                <a:gd name="connsiteY2644" fmla="*/ 267380 h 549978"/>
                <a:gd name="connsiteX2645" fmla="*/ 467662 w 1120979"/>
                <a:gd name="connsiteY2645" fmla="*/ 265969 h 549978"/>
                <a:gd name="connsiteX2646" fmla="*/ 469070 w 1120979"/>
                <a:gd name="connsiteY2646" fmla="*/ 265969 h 549978"/>
                <a:gd name="connsiteX2647" fmla="*/ 470479 w 1120979"/>
                <a:gd name="connsiteY2647" fmla="*/ 265969 h 549978"/>
                <a:gd name="connsiteX2648" fmla="*/ 471887 w 1120979"/>
                <a:gd name="connsiteY2648" fmla="*/ 265969 h 549978"/>
                <a:gd name="connsiteX2649" fmla="*/ 471887 w 1120979"/>
                <a:gd name="connsiteY2649" fmla="*/ 263148 h 549978"/>
                <a:gd name="connsiteX2650" fmla="*/ 470479 w 1120979"/>
                <a:gd name="connsiteY2650" fmla="*/ 261737 h 549978"/>
                <a:gd name="connsiteX2651" fmla="*/ 469070 w 1120979"/>
                <a:gd name="connsiteY2651" fmla="*/ 258916 h 549978"/>
                <a:gd name="connsiteX2652" fmla="*/ 470479 w 1120979"/>
                <a:gd name="connsiteY2652" fmla="*/ 258916 h 549978"/>
                <a:gd name="connsiteX2653" fmla="*/ 471887 w 1120979"/>
                <a:gd name="connsiteY2653" fmla="*/ 258916 h 549978"/>
                <a:gd name="connsiteX2654" fmla="*/ 473296 w 1120979"/>
                <a:gd name="connsiteY2654" fmla="*/ 258916 h 549978"/>
                <a:gd name="connsiteX2655" fmla="*/ 474704 w 1120979"/>
                <a:gd name="connsiteY2655" fmla="*/ 258916 h 549978"/>
                <a:gd name="connsiteX2656" fmla="*/ 474704 w 1120979"/>
                <a:gd name="connsiteY2656" fmla="*/ 257506 h 549978"/>
                <a:gd name="connsiteX2657" fmla="*/ 476113 w 1120979"/>
                <a:gd name="connsiteY2657" fmla="*/ 256095 h 549978"/>
                <a:gd name="connsiteX2658" fmla="*/ 478930 w 1120979"/>
                <a:gd name="connsiteY2658" fmla="*/ 253274 h 549978"/>
                <a:gd name="connsiteX2659" fmla="*/ 480338 w 1120979"/>
                <a:gd name="connsiteY2659" fmla="*/ 253274 h 549978"/>
                <a:gd name="connsiteX2660" fmla="*/ 481746 w 1120979"/>
                <a:gd name="connsiteY2660" fmla="*/ 251864 h 549978"/>
                <a:gd name="connsiteX2661" fmla="*/ 483155 w 1120979"/>
                <a:gd name="connsiteY2661" fmla="*/ 251864 h 549978"/>
                <a:gd name="connsiteX2662" fmla="*/ 485972 w 1120979"/>
                <a:gd name="connsiteY2662" fmla="*/ 251864 h 549978"/>
                <a:gd name="connsiteX2663" fmla="*/ 488789 w 1120979"/>
                <a:gd name="connsiteY2663" fmla="*/ 251864 h 549978"/>
                <a:gd name="connsiteX2664" fmla="*/ 488789 w 1120979"/>
                <a:gd name="connsiteY2664" fmla="*/ 253274 h 549978"/>
                <a:gd name="connsiteX2665" fmla="*/ 487380 w 1120979"/>
                <a:gd name="connsiteY2665" fmla="*/ 254685 h 549978"/>
                <a:gd name="connsiteX2666" fmla="*/ 487380 w 1120979"/>
                <a:gd name="connsiteY2666" fmla="*/ 255390 h 549978"/>
                <a:gd name="connsiteX2667" fmla="*/ 485972 w 1120979"/>
                <a:gd name="connsiteY2667" fmla="*/ 256095 h 549978"/>
                <a:gd name="connsiteX2668" fmla="*/ 487380 w 1120979"/>
                <a:gd name="connsiteY2668" fmla="*/ 256095 h 549978"/>
                <a:gd name="connsiteX2669" fmla="*/ 487380 w 1120979"/>
                <a:gd name="connsiteY2669" fmla="*/ 255390 h 549978"/>
                <a:gd name="connsiteX2670" fmla="*/ 488789 w 1120979"/>
                <a:gd name="connsiteY2670" fmla="*/ 254685 h 549978"/>
                <a:gd name="connsiteX2671" fmla="*/ 490197 w 1120979"/>
                <a:gd name="connsiteY2671" fmla="*/ 253274 h 549978"/>
                <a:gd name="connsiteX2672" fmla="*/ 491606 w 1120979"/>
                <a:gd name="connsiteY2672" fmla="*/ 250453 h 549978"/>
                <a:gd name="connsiteX2673" fmla="*/ 493014 w 1120979"/>
                <a:gd name="connsiteY2673" fmla="*/ 249043 h 549978"/>
                <a:gd name="connsiteX2674" fmla="*/ 494423 w 1120979"/>
                <a:gd name="connsiteY2674" fmla="*/ 250453 h 549978"/>
                <a:gd name="connsiteX2675" fmla="*/ 497240 w 1120979"/>
                <a:gd name="connsiteY2675" fmla="*/ 251864 h 549978"/>
                <a:gd name="connsiteX2676" fmla="*/ 498648 w 1120979"/>
                <a:gd name="connsiteY2676" fmla="*/ 253274 h 549978"/>
                <a:gd name="connsiteX2677" fmla="*/ 500056 w 1120979"/>
                <a:gd name="connsiteY2677" fmla="*/ 253274 h 549978"/>
                <a:gd name="connsiteX2678" fmla="*/ 500056 w 1120979"/>
                <a:gd name="connsiteY2678" fmla="*/ 251864 h 549978"/>
                <a:gd name="connsiteX2679" fmla="*/ 501465 w 1120979"/>
                <a:gd name="connsiteY2679" fmla="*/ 250453 h 549978"/>
                <a:gd name="connsiteX2680" fmla="*/ 500056 w 1120979"/>
                <a:gd name="connsiteY2680" fmla="*/ 250453 h 549978"/>
                <a:gd name="connsiteX2681" fmla="*/ 498648 w 1120979"/>
                <a:gd name="connsiteY2681" fmla="*/ 250453 h 549978"/>
                <a:gd name="connsiteX2682" fmla="*/ 497240 w 1120979"/>
                <a:gd name="connsiteY2682" fmla="*/ 249043 h 549978"/>
                <a:gd name="connsiteX2683" fmla="*/ 498648 w 1120979"/>
                <a:gd name="connsiteY2683" fmla="*/ 247632 h 549978"/>
                <a:gd name="connsiteX2684" fmla="*/ 500056 w 1120979"/>
                <a:gd name="connsiteY2684" fmla="*/ 247632 h 549978"/>
                <a:gd name="connsiteX2685" fmla="*/ 501465 w 1120979"/>
                <a:gd name="connsiteY2685" fmla="*/ 247632 h 549978"/>
                <a:gd name="connsiteX2686" fmla="*/ 505690 w 1120979"/>
                <a:gd name="connsiteY2686" fmla="*/ 251864 h 549978"/>
                <a:gd name="connsiteX2687" fmla="*/ 507099 w 1120979"/>
                <a:gd name="connsiteY2687" fmla="*/ 251864 h 549978"/>
                <a:gd name="connsiteX2688" fmla="*/ 507099 w 1120979"/>
                <a:gd name="connsiteY2688" fmla="*/ 250453 h 549978"/>
                <a:gd name="connsiteX2689" fmla="*/ 508507 w 1120979"/>
                <a:gd name="connsiteY2689" fmla="*/ 249043 h 549978"/>
                <a:gd name="connsiteX2690" fmla="*/ 508507 w 1120979"/>
                <a:gd name="connsiteY2690" fmla="*/ 247632 h 549978"/>
                <a:gd name="connsiteX2691" fmla="*/ 511324 w 1120979"/>
                <a:gd name="connsiteY2691" fmla="*/ 247632 h 549978"/>
                <a:gd name="connsiteX2692" fmla="*/ 512733 w 1120979"/>
                <a:gd name="connsiteY2692" fmla="*/ 249043 h 549978"/>
                <a:gd name="connsiteX2693" fmla="*/ 514141 w 1120979"/>
                <a:gd name="connsiteY2693" fmla="*/ 250453 h 549978"/>
                <a:gd name="connsiteX2694" fmla="*/ 514141 w 1120979"/>
                <a:gd name="connsiteY2694" fmla="*/ 253274 h 549978"/>
                <a:gd name="connsiteX2695" fmla="*/ 515550 w 1120979"/>
                <a:gd name="connsiteY2695" fmla="*/ 253274 h 549978"/>
                <a:gd name="connsiteX2696" fmla="*/ 515550 w 1120979"/>
                <a:gd name="connsiteY2696" fmla="*/ 251864 h 549978"/>
                <a:gd name="connsiteX2697" fmla="*/ 514141 w 1120979"/>
                <a:gd name="connsiteY2697" fmla="*/ 244811 h 549978"/>
                <a:gd name="connsiteX2698" fmla="*/ 922193 w 1120979"/>
                <a:gd name="connsiteY2698" fmla="*/ 243601 h 549978"/>
                <a:gd name="connsiteX2699" fmla="*/ 923598 w 1120979"/>
                <a:gd name="connsiteY2699" fmla="*/ 245006 h 549978"/>
                <a:gd name="connsiteX2700" fmla="*/ 923598 w 1120979"/>
                <a:gd name="connsiteY2700" fmla="*/ 243601 h 549978"/>
                <a:gd name="connsiteX2701" fmla="*/ 922193 w 1120979"/>
                <a:gd name="connsiteY2701" fmla="*/ 243601 h 549978"/>
                <a:gd name="connsiteX2702" fmla="*/ 828114 w 1120979"/>
                <a:gd name="connsiteY2702" fmla="*/ 242196 h 549978"/>
                <a:gd name="connsiteX2703" fmla="*/ 826710 w 1120979"/>
                <a:gd name="connsiteY2703" fmla="*/ 243601 h 549978"/>
                <a:gd name="connsiteX2704" fmla="*/ 828114 w 1120979"/>
                <a:gd name="connsiteY2704" fmla="*/ 243601 h 549978"/>
                <a:gd name="connsiteX2705" fmla="*/ 984455 w 1120979"/>
                <a:gd name="connsiteY2705" fmla="*/ 242064 h 549978"/>
                <a:gd name="connsiteX2706" fmla="*/ 977402 w 1120979"/>
                <a:gd name="connsiteY2706" fmla="*/ 243464 h 549978"/>
                <a:gd name="connsiteX2707" fmla="*/ 980223 w 1120979"/>
                <a:gd name="connsiteY2707" fmla="*/ 247663 h 549978"/>
                <a:gd name="connsiteX2708" fmla="*/ 981634 w 1120979"/>
                <a:gd name="connsiteY2708" fmla="*/ 251863 h 549978"/>
                <a:gd name="connsiteX2709" fmla="*/ 983044 w 1120979"/>
                <a:gd name="connsiteY2709" fmla="*/ 251863 h 549978"/>
                <a:gd name="connsiteX2710" fmla="*/ 984455 w 1120979"/>
                <a:gd name="connsiteY2710" fmla="*/ 249063 h 549978"/>
                <a:gd name="connsiteX2711" fmla="*/ 985865 w 1120979"/>
                <a:gd name="connsiteY2711" fmla="*/ 243464 h 549978"/>
                <a:gd name="connsiteX2712" fmla="*/ 985865 w 1120979"/>
                <a:gd name="connsiteY2712" fmla="*/ 242064 h 549978"/>
                <a:gd name="connsiteX2713" fmla="*/ 984455 w 1120979"/>
                <a:gd name="connsiteY2713" fmla="*/ 242064 h 549978"/>
                <a:gd name="connsiteX2714" fmla="*/ 598454 w 1120979"/>
                <a:gd name="connsiteY2714" fmla="*/ 240837 h 549978"/>
                <a:gd name="connsiteX2715" fmla="*/ 597051 w 1120979"/>
                <a:gd name="connsiteY2715" fmla="*/ 242240 h 549978"/>
                <a:gd name="connsiteX2716" fmla="*/ 598454 w 1120979"/>
                <a:gd name="connsiteY2716" fmla="*/ 242240 h 549978"/>
                <a:gd name="connsiteX2717" fmla="*/ 598454 w 1120979"/>
                <a:gd name="connsiteY2717" fmla="*/ 240837 h 549978"/>
                <a:gd name="connsiteX2718" fmla="*/ 999971 w 1120979"/>
                <a:gd name="connsiteY2718" fmla="*/ 240664 h 549978"/>
                <a:gd name="connsiteX2719" fmla="*/ 998560 w 1120979"/>
                <a:gd name="connsiteY2719" fmla="*/ 242064 h 549978"/>
                <a:gd name="connsiteX2720" fmla="*/ 999971 w 1120979"/>
                <a:gd name="connsiteY2720" fmla="*/ 242064 h 549978"/>
                <a:gd name="connsiteX2721" fmla="*/ 999971 w 1120979"/>
                <a:gd name="connsiteY2721" fmla="*/ 240664 h 549978"/>
                <a:gd name="connsiteX2722" fmla="*/ 716686 w 1120979"/>
                <a:gd name="connsiteY2722" fmla="*/ 240541 h 549978"/>
                <a:gd name="connsiteX2723" fmla="*/ 716686 w 1120979"/>
                <a:gd name="connsiteY2723" fmla="*/ 244761 h 549978"/>
                <a:gd name="connsiteX2724" fmla="*/ 718089 w 1120979"/>
                <a:gd name="connsiteY2724" fmla="*/ 243354 h 549978"/>
                <a:gd name="connsiteX2725" fmla="*/ 718089 w 1120979"/>
                <a:gd name="connsiteY2725" fmla="*/ 241948 h 549978"/>
                <a:gd name="connsiteX2726" fmla="*/ 716686 w 1120979"/>
                <a:gd name="connsiteY2726" fmla="*/ 240541 h 549978"/>
                <a:gd name="connsiteX2727" fmla="*/ 706864 w 1120979"/>
                <a:gd name="connsiteY2727" fmla="*/ 240541 h 549978"/>
                <a:gd name="connsiteX2728" fmla="*/ 705461 w 1120979"/>
                <a:gd name="connsiteY2728" fmla="*/ 241948 h 549978"/>
                <a:gd name="connsiteX2729" fmla="*/ 708268 w 1120979"/>
                <a:gd name="connsiteY2729" fmla="*/ 244761 h 549978"/>
                <a:gd name="connsiteX2730" fmla="*/ 708268 w 1120979"/>
                <a:gd name="connsiteY2730" fmla="*/ 243354 h 549978"/>
                <a:gd name="connsiteX2731" fmla="*/ 706864 w 1120979"/>
                <a:gd name="connsiteY2731" fmla="*/ 241948 h 549978"/>
                <a:gd name="connsiteX2732" fmla="*/ 706864 w 1120979"/>
                <a:gd name="connsiteY2732" fmla="*/ 240541 h 549978"/>
                <a:gd name="connsiteX2733" fmla="*/ 685818 w 1120979"/>
                <a:gd name="connsiteY2733" fmla="*/ 240541 h 549978"/>
                <a:gd name="connsiteX2734" fmla="*/ 684415 w 1120979"/>
                <a:gd name="connsiteY2734" fmla="*/ 241948 h 549978"/>
                <a:gd name="connsiteX2735" fmla="*/ 683012 w 1120979"/>
                <a:gd name="connsiteY2735" fmla="*/ 241948 h 549978"/>
                <a:gd name="connsiteX2736" fmla="*/ 683012 w 1120979"/>
                <a:gd name="connsiteY2736" fmla="*/ 243354 h 549978"/>
                <a:gd name="connsiteX2737" fmla="*/ 684415 w 1120979"/>
                <a:gd name="connsiteY2737" fmla="*/ 243354 h 549978"/>
                <a:gd name="connsiteX2738" fmla="*/ 684415 w 1120979"/>
                <a:gd name="connsiteY2738" fmla="*/ 244761 h 549978"/>
                <a:gd name="connsiteX2739" fmla="*/ 685818 w 1120979"/>
                <a:gd name="connsiteY2739" fmla="*/ 244761 h 549978"/>
                <a:gd name="connsiteX2740" fmla="*/ 685818 w 1120979"/>
                <a:gd name="connsiteY2740" fmla="*/ 243354 h 549978"/>
                <a:gd name="connsiteX2741" fmla="*/ 687222 w 1120979"/>
                <a:gd name="connsiteY2741" fmla="*/ 243354 h 549978"/>
                <a:gd name="connsiteX2742" fmla="*/ 687222 w 1120979"/>
                <a:gd name="connsiteY2742" fmla="*/ 241948 h 549978"/>
                <a:gd name="connsiteX2743" fmla="*/ 685818 w 1120979"/>
                <a:gd name="connsiteY2743" fmla="*/ 241948 h 549978"/>
                <a:gd name="connsiteX2744" fmla="*/ 685818 w 1120979"/>
                <a:gd name="connsiteY2744" fmla="*/ 240541 h 549978"/>
                <a:gd name="connsiteX2745" fmla="*/ 1064856 w 1120979"/>
                <a:gd name="connsiteY2745" fmla="*/ 239265 h 549978"/>
                <a:gd name="connsiteX2746" fmla="*/ 1063445 w 1120979"/>
                <a:gd name="connsiteY2746" fmla="*/ 240664 h 549978"/>
                <a:gd name="connsiteX2747" fmla="*/ 1063445 w 1120979"/>
                <a:gd name="connsiteY2747" fmla="*/ 242064 h 549978"/>
                <a:gd name="connsiteX2748" fmla="*/ 1064856 w 1120979"/>
                <a:gd name="connsiteY2748" fmla="*/ 243464 h 549978"/>
                <a:gd name="connsiteX2749" fmla="*/ 1066267 w 1120979"/>
                <a:gd name="connsiteY2749" fmla="*/ 242064 h 549978"/>
                <a:gd name="connsiteX2750" fmla="*/ 1066267 w 1120979"/>
                <a:gd name="connsiteY2750" fmla="*/ 240664 h 549978"/>
                <a:gd name="connsiteX2751" fmla="*/ 1066267 w 1120979"/>
                <a:gd name="connsiteY2751" fmla="*/ 239265 h 549978"/>
                <a:gd name="connsiteX2752" fmla="*/ 1064856 w 1120979"/>
                <a:gd name="connsiteY2752" fmla="*/ 239265 h 549978"/>
                <a:gd name="connsiteX2753" fmla="*/ 711074 w 1120979"/>
                <a:gd name="connsiteY2753" fmla="*/ 239135 h 549978"/>
                <a:gd name="connsiteX2754" fmla="*/ 711074 w 1120979"/>
                <a:gd name="connsiteY2754" fmla="*/ 240541 h 549978"/>
                <a:gd name="connsiteX2755" fmla="*/ 712477 w 1120979"/>
                <a:gd name="connsiteY2755" fmla="*/ 241948 h 549978"/>
                <a:gd name="connsiteX2756" fmla="*/ 712477 w 1120979"/>
                <a:gd name="connsiteY2756" fmla="*/ 240541 h 549978"/>
                <a:gd name="connsiteX2757" fmla="*/ 711074 w 1120979"/>
                <a:gd name="connsiteY2757" fmla="*/ 239135 h 549978"/>
                <a:gd name="connsiteX2758" fmla="*/ 594245 w 1120979"/>
                <a:gd name="connsiteY2758" fmla="*/ 238030 h 549978"/>
                <a:gd name="connsiteX2759" fmla="*/ 597051 w 1120979"/>
                <a:gd name="connsiteY2759" fmla="*/ 238030 h 549978"/>
                <a:gd name="connsiteX2760" fmla="*/ 602663 w 1120979"/>
                <a:gd name="connsiteY2760" fmla="*/ 240837 h 549978"/>
                <a:gd name="connsiteX2761" fmla="*/ 608276 w 1120979"/>
                <a:gd name="connsiteY2761" fmla="*/ 245047 h 549978"/>
                <a:gd name="connsiteX2762" fmla="*/ 612485 w 1120979"/>
                <a:gd name="connsiteY2762" fmla="*/ 246450 h 549978"/>
                <a:gd name="connsiteX2763" fmla="*/ 613888 w 1120979"/>
                <a:gd name="connsiteY2763" fmla="*/ 247854 h 549978"/>
                <a:gd name="connsiteX2764" fmla="*/ 616694 w 1120979"/>
                <a:gd name="connsiteY2764" fmla="*/ 250660 h 549978"/>
                <a:gd name="connsiteX2765" fmla="*/ 618097 w 1120979"/>
                <a:gd name="connsiteY2765" fmla="*/ 254871 h 549978"/>
                <a:gd name="connsiteX2766" fmla="*/ 618097 w 1120979"/>
                <a:gd name="connsiteY2766" fmla="*/ 256274 h 549978"/>
                <a:gd name="connsiteX2767" fmla="*/ 619500 w 1120979"/>
                <a:gd name="connsiteY2767" fmla="*/ 257677 h 549978"/>
                <a:gd name="connsiteX2768" fmla="*/ 622306 w 1120979"/>
                <a:gd name="connsiteY2768" fmla="*/ 259081 h 549978"/>
                <a:gd name="connsiteX2769" fmla="*/ 623709 w 1120979"/>
                <a:gd name="connsiteY2769" fmla="*/ 260484 h 549978"/>
                <a:gd name="connsiteX2770" fmla="*/ 625112 w 1120979"/>
                <a:gd name="connsiteY2770" fmla="*/ 261887 h 549978"/>
                <a:gd name="connsiteX2771" fmla="*/ 625112 w 1120979"/>
                <a:gd name="connsiteY2771" fmla="*/ 263291 h 549978"/>
                <a:gd name="connsiteX2772" fmla="*/ 626515 w 1120979"/>
                <a:gd name="connsiteY2772" fmla="*/ 266098 h 549978"/>
                <a:gd name="connsiteX2773" fmla="*/ 627918 w 1120979"/>
                <a:gd name="connsiteY2773" fmla="*/ 267501 h 549978"/>
                <a:gd name="connsiteX2774" fmla="*/ 629321 w 1120979"/>
                <a:gd name="connsiteY2774" fmla="*/ 270308 h 549978"/>
                <a:gd name="connsiteX2775" fmla="*/ 629321 w 1120979"/>
                <a:gd name="connsiteY2775" fmla="*/ 271711 h 549978"/>
                <a:gd name="connsiteX2776" fmla="*/ 630725 w 1120979"/>
                <a:gd name="connsiteY2776" fmla="*/ 271711 h 549978"/>
                <a:gd name="connsiteX2777" fmla="*/ 630725 w 1120979"/>
                <a:gd name="connsiteY2777" fmla="*/ 273115 h 549978"/>
                <a:gd name="connsiteX2778" fmla="*/ 626515 w 1120979"/>
                <a:gd name="connsiteY2778" fmla="*/ 273115 h 549978"/>
                <a:gd name="connsiteX2779" fmla="*/ 623709 w 1120979"/>
                <a:gd name="connsiteY2779" fmla="*/ 271711 h 549978"/>
                <a:gd name="connsiteX2780" fmla="*/ 623709 w 1120979"/>
                <a:gd name="connsiteY2780" fmla="*/ 274518 h 549978"/>
                <a:gd name="connsiteX2781" fmla="*/ 625112 w 1120979"/>
                <a:gd name="connsiteY2781" fmla="*/ 275921 h 549978"/>
                <a:gd name="connsiteX2782" fmla="*/ 633531 w 1120979"/>
                <a:gd name="connsiteY2782" fmla="*/ 275921 h 549978"/>
                <a:gd name="connsiteX2783" fmla="*/ 633531 w 1120979"/>
                <a:gd name="connsiteY2783" fmla="*/ 278728 h 549978"/>
                <a:gd name="connsiteX2784" fmla="*/ 633531 w 1120979"/>
                <a:gd name="connsiteY2784" fmla="*/ 280132 h 549978"/>
                <a:gd name="connsiteX2785" fmla="*/ 633531 w 1120979"/>
                <a:gd name="connsiteY2785" fmla="*/ 281535 h 549978"/>
                <a:gd name="connsiteX2786" fmla="*/ 636337 w 1120979"/>
                <a:gd name="connsiteY2786" fmla="*/ 288552 h 549978"/>
                <a:gd name="connsiteX2787" fmla="*/ 637740 w 1120979"/>
                <a:gd name="connsiteY2787" fmla="*/ 289955 h 549978"/>
                <a:gd name="connsiteX2788" fmla="*/ 639143 w 1120979"/>
                <a:gd name="connsiteY2788" fmla="*/ 291359 h 549978"/>
                <a:gd name="connsiteX2789" fmla="*/ 639143 w 1120979"/>
                <a:gd name="connsiteY2789" fmla="*/ 292762 h 549978"/>
                <a:gd name="connsiteX2790" fmla="*/ 639143 w 1120979"/>
                <a:gd name="connsiteY2790" fmla="*/ 294165 h 549978"/>
                <a:gd name="connsiteX2791" fmla="*/ 639143 w 1120979"/>
                <a:gd name="connsiteY2791" fmla="*/ 295569 h 549978"/>
                <a:gd name="connsiteX2792" fmla="*/ 641949 w 1120979"/>
                <a:gd name="connsiteY2792" fmla="*/ 296972 h 549978"/>
                <a:gd name="connsiteX2793" fmla="*/ 643352 w 1120979"/>
                <a:gd name="connsiteY2793" fmla="*/ 298376 h 549978"/>
                <a:gd name="connsiteX2794" fmla="*/ 643352 w 1120979"/>
                <a:gd name="connsiteY2794" fmla="*/ 299779 h 549978"/>
                <a:gd name="connsiteX2795" fmla="*/ 643352 w 1120979"/>
                <a:gd name="connsiteY2795" fmla="*/ 303989 h 549978"/>
                <a:gd name="connsiteX2796" fmla="*/ 644755 w 1120979"/>
                <a:gd name="connsiteY2796" fmla="*/ 303989 h 549978"/>
                <a:gd name="connsiteX2797" fmla="*/ 647561 w 1120979"/>
                <a:gd name="connsiteY2797" fmla="*/ 305393 h 549978"/>
                <a:gd name="connsiteX2798" fmla="*/ 648964 w 1120979"/>
                <a:gd name="connsiteY2798" fmla="*/ 306796 h 549978"/>
                <a:gd name="connsiteX2799" fmla="*/ 650367 w 1120979"/>
                <a:gd name="connsiteY2799" fmla="*/ 306796 h 549978"/>
                <a:gd name="connsiteX2800" fmla="*/ 650367 w 1120979"/>
                <a:gd name="connsiteY2800" fmla="*/ 308199 h 549978"/>
                <a:gd name="connsiteX2801" fmla="*/ 651770 w 1120979"/>
                <a:gd name="connsiteY2801" fmla="*/ 311006 h 549978"/>
                <a:gd name="connsiteX2802" fmla="*/ 653173 w 1120979"/>
                <a:gd name="connsiteY2802" fmla="*/ 313813 h 549978"/>
                <a:gd name="connsiteX2803" fmla="*/ 655980 w 1120979"/>
                <a:gd name="connsiteY2803" fmla="*/ 313813 h 549978"/>
                <a:gd name="connsiteX2804" fmla="*/ 660189 w 1120979"/>
                <a:gd name="connsiteY2804" fmla="*/ 315216 h 549978"/>
                <a:gd name="connsiteX2805" fmla="*/ 665801 w 1120979"/>
                <a:gd name="connsiteY2805" fmla="*/ 316620 h 549978"/>
                <a:gd name="connsiteX2806" fmla="*/ 670010 w 1120979"/>
                <a:gd name="connsiteY2806" fmla="*/ 319426 h 549978"/>
                <a:gd name="connsiteX2807" fmla="*/ 667204 w 1120979"/>
                <a:gd name="connsiteY2807" fmla="*/ 320830 h 549978"/>
                <a:gd name="connsiteX2808" fmla="*/ 668607 w 1120979"/>
                <a:gd name="connsiteY2808" fmla="*/ 322233 h 549978"/>
                <a:gd name="connsiteX2809" fmla="*/ 668607 w 1120979"/>
                <a:gd name="connsiteY2809" fmla="*/ 325040 h 549978"/>
                <a:gd name="connsiteX2810" fmla="*/ 668607 w 1120979"/>
                <a:gd name="connsiteY2810" fmla="*/ 326443 h 549978"/>
                <a:gd name="connsiteX2811" fmla="*/ 665801 w 1120979"/>
                <a:gd name="connsiteY2811" fmla="*/ 329250 h 549978"/>
                <a:gd name="connsiteX2812" fmla="*/ 657383 w 1120979"/>
                <a:gd name="connsiteY2812" fmla="*/ 330654 h 549978"/>
                <a:gd name="connsiteX2813" fmla="*/ 655980 w 1120979"/>
                <a:gd name="connsiteY2813" fmla="*/ 330654 h 549978"/>
                <a:gd name="connsiteX2814" fmla="*/ 654576 w 1120979"/>
                <a:gd name="connsiteY2814" fmla="*/ 329250 h 549978"/>
                <a:gd name="connsiteX2815" fmla="*/ 653173 w 1120979"/>
                <a:gd name="connsiteY2815" fmla="*/ 327847 h 549978"/>
                <a:gd name="connsiteX2816" fmla="*/ 651770 w 1120979"/>
                <a:gd name="connsiteY2816" fmla="*/ 326443 h 549978"/>
                <a:gd name="connsiteX2817" fmla="*/ 647561 w 1120979"/>
                <a:gd name="connsiteY2817" fmla="*/ 326443 h 549978"/>
                <a:gd name="connsiteX2818" fmla="*/ 643352 w 1120979"/>
                <a:gd name="connsiteY2818" fmla="*/ 325040 h 549978"/>
                <a:gd name="connsiteX2819" fmla="*/ 637740 w 1120979"/>
                <a:gd name="connsiteY2819" fmla="*/ 323637 h 549978"/>
                <a:gd name="connsiteX2820" fmla="*/ 634934 w 1120979"/>
                <a:gd name="connsiteY2820" fmla="*/ 322233 h 549978"/>
                <a:gd name="connsiteX2821" fmla="*/ 634934 w 1120979"/>
                <a:gd name="connsiteY2821" fmla="*/ 320830 h 549978"/>
                <a:gd name="connsiteX2822" fmla="*/ 632128 w 1120979"/>
                <a:gd name="connsiteY2822" fmla="*/ 316620 h 549978"/>
                <a:gd name="connsiteX2823" fmla="*/ 629321 w 1120979"/>
                <a:gd name="connsiteY2823" fmla="*/ 313813 h 549978"/>
                <a:gd name="connsiteX2824" fmla="*/ 626515 w 1120979"/>
                <a:gd name="connsiteY2824" fmla="*/ 312409 h 549978"/>
                <a:gd name="connsiteX2825" fmla="*/ 623709 w 1120979"/>
                <a:gd name="connsiteY2825" fmla="*/ 309603 h 549978"/>
                <a:gd name="connsiteX2826" fmla="*/ 623709 w 1120979"/>
                <a:gd name="connsiteY2826" fmla="*/ 308199 h 549978"/>
                <a:gd name="connsiteX2827" fmla="*/ 623709 w 1120979"/>
                <a:gd name="connsiteY2827" fmla="*/ 306796 h 549978"/>
                <a:gd name="connsiteX2828" fmla="*/ 620903 w 1120979"/>
                <a:gd name="connsiteY2828" fmla="*/ 306796 h 549978"/>
                <a:gd name="connsiteX2829" fmla="*/ 620903 w 1120979"/>
                <a:gd name="connsiteY2829" fmla="*/ 308199 h 549978"/>
                <a:gd name="connsiteX2830" fmla="*/ 620903 w 1120979"/>
                <a:gd name="connsiteY2830" fmla="*/ 309603 h 549978"/>
                <a:gd name="connsiteX2831" fmla="*/ 619500 w 1120979"/>
                <a:gd name="connsiteY2831" fmla="*/ 312409 h 549978"/>
                <a:gd name="connsiteX2832" fmla="*/ 616694 w 1120979"/>
                <a:gd name="connsiteY2832" fmla="*/ 315216 h 549978"/>
                <a:gd name="connsiteX2833" fmla="*/ 615291 w 1120979"/>
                <a:gd name="connsiteY2833" fmla="*/ 318023 h 549978"/>
                <a:gd name="connsiteX2834" fmla="*/ 613888 w 1120979"/>
                <a:gd name="connsiteY2834" fmla="*/ 320830 h 549978"/>
                <a:gd name="connsiteX2835" fmla="*/ 613888 w 1120979"/>
                <a:gd name="connsiteY2835" fmla="*/ 322233 h 549978"/>
                <a:gd name="connsiteX2836" fmla="*/ 615291 w 1120979"/>
                <a:gd name="connsiteY2836" fmla="*/ 320830 h 549978"/>
                <a:gd name="connsiteX2837" fmla="*/ 616694 w 1120979"/>
                <a:gd name="connsiteY2837" fmla="*/ 320830 h 549978"/>
                <a:gd name="connsiteX2838" fmla="*/ 618097 w 1120979"/>
                <a:gd name="connsiteY2838" fmla="*/ 320830 h 549978"/>
                <a:gd name="connsiteX2839" fmla="*/ 618097 w 1120979"/>
                <a:gd name="connsiteY2839" fmla="*/ 322233 h 549978"/>
                <a:gd name="connsiteX2840" fmla="*/ 618097 w 1120979"/>
                <a:gd name="connsiteY2840" fmla="*/ 323637 h 549978"/>
                <a:gd name="connsiteX2841" fmla="*/ 616694 w 1120979"/>
                <a:gd name="connsiteY2841" fmla="*/ 323637 h 549978"/>
                <a:gd name="connsiteX2842" fmla="*/ 616694 w 1120979"/>
                <a:gd name="connsiteY2842" fmla="*/ 325040 h 549978"/>
                <a:gd name="connsiteX2843" fmla="*/ 615291 w 1120979"/>
                <a:gd name="connsiteY2843" fmla="*/ 326443 h 549978"/>
                <a:gd name="connsiteX2844" fmla="*/ 615291 w 1120979"/>
                <a:gd name="connsiteY2844" fmla="*/ 327847 h 549978"/>
                <a:gd name="connsiteX2845" fmla="*/ 613888 w 1120979"/>
                <a:gd name="connsiteY2845" fmla="*/ 327847 h 549978"/>
                <a:gd name="connsiteX2846" fmla="*/ 611082 w 1120979"/>
                <a:gd name="connsiteY2846" fmla="*/ 327847 h 549978"/>
                <a:gd name="connsiteX2847" fmla="*/ 609679 w 1120979"/>
                <a:gd name="connsiteY2847" fmla="*/ 326443 h 549978"/>
                <a:gd name="connsiteX2848" fmla="*/ 608276 w 1120979"/>
                <a:gd name="connsiteY2848" fmla="*/ 327847 h 549978"/>
                <a:gd name="connsiteX2849" fmla="*/ 605469 w 1120979"/>
                <a:gd name="connsiteY2849" fmla="*/ 329250 h 549978"/>
                <a:gd name="connsiteX2850" fmla="*/ 602663 w 1120979"/>
                <a:gd name="connsiteY2850" fmla="*/ 330654 h 549978"/>
                <a:gd name="connsiteX2851" fmla="*/ 599857 w 1120979"/>
                <a:gd name="connsiteY2851" fmla="*/ 333460 h 549978"/>
                <a:gd name="connsiteX2852" fmla="*/ 598454 w 1120979"/>
                <a:gd name="connsiteY2852" fmla="*/ 334864 h 549978"/>
                <a:gd name="connsiteX2853" fmla="*/ 587230 w 1120979"/>
                <a:gd name="connsiteY2853" fmla="*/ 336267 h 549978"/>
                <a:gd name="connsiteX2854" fmla="*/ 585827 w 1120979"/>
                <a:gd name="connsiteY2854" fmla="*/ 337670 h 549978"/>
                <a:gd name="connsiteX2855" fmla="*/ 584424 w 1120979"/>
                <a:gd name="connsiteY2855" fmla="*/ 337670 h 549978"/>
                <a:gd name="connsiteX2856" fmla="*/ 574602 w 1120979"/>
                <a:gd name="connsiteY2856" fmla="*/ 337670 h 549978"/>
                <a:gd name="connsiteX2857" fmla="*/ 568990 w 1120979"/>
                <a:gd name="connsiteY2857" fmla="*/ 330654 h 549978"/>
                <a:gd name="connsiteX2858" fmla="*/ 568990 w 1120979"/>
                <a:gd name="connsiteY2858" fmla="*/ 327847 h 549978"/>
                <a:gd name="connsiteX2859" fmla="*/ 570393 w 1120979"/>
                <a:gd name="connsiteY2859" fmla="*/ 323637 h 549978"/>
                <a:gd name="connsiteX2860" fmla="*/ 568990 w 1120979"/>
                <a:gd name="connsiteY2860" fmla="*/ 323637 h 549978"/>
                <a:gd name="connsiteX2861" fmla="*/ 566184 w 1120979"/>
                <a:gd name="connsiteY2861" fmla="*/ 323637 h 549978"/>
                <a:gd name="connsiteX2862" fmla="*/ 564781 w 1120979"/>
                <a:gd name="connsiteY2862" fmla="*/ 323637 h 549978"/>
                <a:gd name="connsiteX2863" fmla="*/ 563378 w 1120979"/>
                <a:gd name="connsiteY2863" fmla="*/ 325040 h 549978"/>
                <a:gd name="connsiteX2864" fmla="*/ 564781 w 1120979"/>
                <a:gd name="connsiteY2864" fmla="*/ 326443 h 549978"/>
                <a:gd name="connsiteX2865" fmla="*/ 564781 w 1120979"/>
                <a:gd name="connsiteY2865" fmla="*/ 327847 h 549978"/>
                <a:gd name="connsiteX2866" fmla="*/ 564781 w 1120979"/>
                <a:gd name="connsiteY2866" fmla="*/ 329250 h 549978"/>
                <a:gd name="connsiteX2867" fmla="*/ 561975 w 1120979"/>
                <a:gd name="connsiteY2867" fmla="*/ 327847 h 549978"/>
                <a:gd name="connsiteX2868" fmla="*/ 559169 w 1120979"/>
                <a:gd name="connsiteY2868" fmla="*/ 325040 h 549978"/>
                <a:gd name="connsiteX2869" fmla="*/ 559169 w 1120979"/>
                <a:gd name="connsiteY2869" fmla="*/ 320830 h 549978"/>
                <a:gd name="connsiteX2870" fmla="*/ 557766 w 1120979"/>
                <a:gd name="connsiteY2870" fmla="*/ 316620 h 549978"/>
                <a:gd name="connsiteX2871" fmla="*/ 556362 w 1120979"/>
                <a:gd name="connsiteY2871" fmla="*/ 316620 h 549978"/>
                <a:gd name="connsiteX2872" fmla="*/ 556362 w 1120979"/>
                <a:gd name="connsiteY2872" fmla="*/ 313813 h 549978"/>
                <a:gd name="connsiteX2873" fmla="*/ 554959 w 1120979"/>
                <a:gd name="connsiteY2873" fmla="*/ 312409 h 549978"/>
                <a:gd name="connsiteX2874" fmla="*/ 553556 w 1120979"/>
                <a:gd name="connsiteY2874" fmla="*/ 312409 h 549978"/>
                <a:gd name="connsiteX2875" fmla="*/ 553556 w 1120979"/>
                <a:gd name="connsiteY2875" fmla="*/ 309603 h 549978"/>
                <a:gd name="connsiteX2876" fmla="*/ 552153 w 1120979"/>
                <a:gd name="connsiteY2876" fmla="*/ 306796 h 549978"/>
                <a:gd name="connsiteX2877" fmla="*/ 550750 w 1120979"/>
                <a:gd name="connsiteY2877" fmla="*/ 303989 h 549978"/>
                <a:gd name="connsiteX2878" fmla="*/ 550750 w 1120979"/>
                <a:gd name="connsiteY2878" fmla="*/ 301182 h 549978"/>
                <a:gd name="connsiteX2879" fmla="*/ 552153 w 1120979"/>
                <a:gd name="connsiteY2879" fmla="*/ 299779 h 549978"/>
                <a:gd name="connsiteX2880" fmla="*/ 550750 w 1120979"/>
                <a:gd name="connsiteY2880" fmla="*/ 296972 h 549978"/>
                <a:gd name="connsiteX2881" fmla="*/ 550750 w 1120979"/>
                <a:gd name="connsiteY2881" fmla="*/ 295569 h 549978"/>
                <a:gd name="connsiteX2882" fmla="*/ 550750 w 1120979"/>
                <a:gd name="connsiteY2882" fmla="*/ 292762 h 549978"/>
                <a:gd name="connsiteX2883" fmla="*/ 552153 w 1120979"/>
                <a:gd name="connsiteY2883" fmla="*/ 291359 h 549978"/>
                <a:gd name="connsiteX2884" fmla="*/ 553556 w 1120979"/>
                <a:gd name="connsiteY2884" fmla="*/ 291359 h 549978"/>
                <a:gd name="connsiteX2885" fmla="*/ 554959 w 1120979"/>
                <a:gd name="connsiteY2885" fmla="*/ 292762 h 549978"/>
                <a:gd name="connsiteX2886" fmla="*/ 556362 w 1120979"/>
                <a:gd name="connsiteY2886" fmla="*/ 291359 h 549978"/>
                <a:gd name="connsiteX2887" fmla="*/ 553556 w 1120979"/>
                <a:gd name="connsiteY2887" fmla="*/ 289955 h 549978"/>
                <a:gd name="connsiteX2888" fmla="*/ 552153 w 1120979"/>
                <a:gd name="connsiteY2888" fmla="*/ 289955 h 549978"/>
                <a:gd name="connsiteX2889" fmla="*/ 549347 w 1120979"/>
                <a:gd name="connsiteY2889" fmla="*/ 288552 h 549978"/>
                <a:gd name="connsiteX2890" fmla="*/ 547944 w 1120979"/>
                <a:gd name="connsiteY2890" fmla="*/ 287148 h 549978"/>
                <a:gd name="connsiteX2891" fmla="*/ 547944 w 1120979"/>
                <a:gd name="connsiteY2891" fmla="*/ 285745 h 549978"/>
                <a:gd name="connsiteX2892" fmla="*/ 549347 w 1120979"/>
                <a:gd name="connsiteY2892" fmla="*/ 285745 h 549978"/>
                <a:gd name="connsiteX2893" fmla="*/ 550750 w 1120979"/>
                <a:gd name="connsiteY2893" fmla="*/ 285745 h 549978"/>
                <a:gd name="connsiteX2894" fmla="*/ 552153 w 1120979"/>
                <a:gd name="connsiteY2894" fmla="*/ 282938 h 549978"/>
                <a:gd name="connsiteX2895" fmla="*/ 557766 w 1120979"/>
                <a:gd name="connsiteY2895" fmla="*/ 282938 h 549978"/>
                <a:gd name="connsiteX2896" fmla="*/ 557766 w 1120979"/>
                <a:gd name="connsiteY2896" fmla="*/ 280132 h 549978"/>
                <a:gd name="connsiteX2897" fmla="*/ 552153 w 1120979"/>
                <a:gd name="connsiteY2897" fmla="*/ 280132 h 549978"/>
                <a:gd name="connsiteX2898" fmla="*/ 552153 w 1120979"/>
                <a:gd name="connsiteY2898" fmla="*/ 278728 h 549978"/>
                <a:gd name="connsiteX2899" fmla="*/ 553556 w 1120979"/>
                <a:gd name="connsiteY2899" fmla="*/ 273115 h 549978"/>
                <a:gd name="connsiteX2900" fmla="*/ 556362 w 1120979"/>
                <a:gd name="connsiteY2900" fmla="*/ 270308 h 549978"/>
                <a:gd name="connsiteX2901" fmla="*/ 559169 w 1120979"/>
                <a:gd name="connsiteY2901" fmla="*/ 268904 h 549978"/>
                <a:gd name="connsiteX2902" fmla="*/ 560572 w 1120979"/>
                <a:gd name="connsiteY2902" fmla="*/ 267501 h 549978"/>
                <a:gd name="connsiteX2903" fmla="*/ 560572 w 1120979"/>
                <a:gd name="connsiteY2903" fmla="*/ 266098 h 549978"/>
                <a:gd name="connsiteX2904" fmla="*/ 559169 w 1120979"/>
                <a:gd name="connsiteY2904" fmla="*/ 266098 h 549978"/>
                <a:gd name="connsiteX2905" fmla="*/ 559169 w 1120979"/>
                <a:gd name="connsiteY2905" fmla="*/ 263291 h 549978"/>
                <a:gd name="connsiteX2906" fmla="*/ 561975 w 1120979"/>
                <a:gd name="connsiteY2906" fmla="*/ 261887 h 549978"/>
                <a:gd name="connsiteX2907" fmla="*/ 564781 w 1120979"/>
                <a:gd name="connsiteY2907" fmla="*/ 260484 h 549978"/>
                <a:gd name="connsiteX2908" fmla="*/ 567587 w 1120979"/>
                <a:gd name="connsiteY2908" fmla="*/ 259081 h 549978"/>
                <a:gd name="connsiteX2909" fmla="*/ 567587 w 1120979"/>
                <a:gd name="connsiteY2909" fmla="*/ 257677 h 549978"/>
                <a:gd name="connsiteX2910" fmla="*/ 567587 w 1120979"/>
                <a:gd name="connsiteY2910" fmla="*/ 256274 h 549978"/>
                <a:gd name="connsiteX2911" fmla="*/ 568990 w 1120979"/>
                <a:gd name="connsiteY2911" fmla="*/ 254871 h 549978"/>
                <a:gd name="connsiteX2912" fmla="*/ 570393 w 1120979"/>
                <a:gd name="connsiteY2912" fmla="*/ 253467 h 549978"/>
                <a:gd name="connsiteX2913" fmla="*/ 568990 w 1120979"/>
                <a:gd name="connsiteY2913" fmla="*/ 252064 h 549978"/>
                <a:gd name="connsiteX2914" fmla="*/ 567587 w 1120979"/>
                <a:gd name="connsiteY2914" fmla="*/ 249257 h 549978"/>
                <a:gd name="connsiteX2915" fmla="*/ 567587 w 1120979"/>
                <a:gd name="connsiteY2915" fmla="*/ 247854 h 549978"/>
                <a:gd name="connsiteX2916" fmla="*/ 567587 w 1120979"/>
                <a:gd name="connsiteY2916" fmla="*/ 246450 h 549978"/>
                <a:gd name="connsiteX2917" fmla="*/ 568990 w 1120979"/>
                <a:gd name="connsiteY2917" fmla="*/ 246450 h 549978"/>
                <a:gd name="connsiteX2918" fmla="*/ 568990 w 1120979"/>
                <a:gd name="connsiteY2918" fmla="*/ 245047 h 549978"/>
                <a:gd name="connsiteX2919" fmla="*/ 570393 w 1120979"/>
                <a:gd name="connsiteY2919" fmla="*/ 246450 h 549978"/>
                <a:gd name="connsiteX2920" fmla="*/ 578811 w 1120979"/>
                <a:gd name="connsiteY2920" fmla="*/ 245047 h 549978"/>
                <a:gd name="connsiteX2921" fmla="*/ 578811 w 1120979"/>
                <a:gd name="connsiteY2921" fmla="*/ 246450 h 549978"/>
                <a:gd name="connsiteX2922" fmla="*/ 580214 w 1120979"/>
                <a:gd name="connsiteY2922" fmla="*/ 246450 h 549978"/>
                <a:gd name="connsiteX2923" fmla="*/ 584424 w 1120979"/>
                <a:gd name="connsiteY2923" fmla="*/ 245047 h 549978"/>
                <a:gd name="connsiteX2924" fmla="*/ 587230 w 1120979"/>
                <a:gd name="connsiteY2924" fmla="*/ 242240 h 549978"/>
                <a:gd name="connsiteX2925" fmla="*/ 590036 w 1120979"/>
                <a:gd name="connsiteY2925" fmla="*/ 239433 h 549978"/>
                <a:gd name="connsiteX2926" fmla="*/ 594245 w 1120979"/>
                <a:gd name="connsiteY2926" fmla="*/ 238030 h 549978"/>
                <a:gd name="connsiteX2927" fmla="*/ 725104 w 1120979"/>
                <a:gd name="connsiteY2927" fmla="*/ 236322 h 549978"/>
                <a:gd name="connsiteX2928" fmla="*/ 722298 w 1120979"/>
                <a:gd name="connsiteY2928" fmla="*/ 237728 h 549978"/>
                <a:gd name="connsiteX2929" fmla="*/ 722298 w 1120979"/>
                <a:gd name="connsiteY2929" fmla="*/ 239135 h 549978"/>
                <a:gd name="connsiteX2930" fmla="*/ 723701 w 1120979"/>
                <a:gd name="connsiteY2930" fmla="*/ 239135 h 549978"/>
                <a:gd name="connsiteX2931" fmla="*/ 723701 w 1120979"/>
                <a:gd name="connsiteY2931" fmla="*/ 237728 h 549978"/>
                <a:gd name="connsiteX2932" fmla="*/ 725104 w 1120979"/>
                <a:gd name="connsiteY2932" fmla="*/ 236322 h 549978"/>
                <a:gd name="connsiteX2933" fmla="*/ 927810 w 1120979"/>
                <a:gd name="connsiteY2933" fmla="*/ 235172 h 549978"/>
                <a:gd name="connsiteX2934" fmla="*/ 927810 w 1120979"/>
                <a:gd name="connsiteY2934" fmla="*/ 236577 h 549978"/>
                <a:gd name="connsiteX2935" fmla="*/ 929214 w 1120979"/>
                <a:gd name="connsiteY2935" fmla="*/ 235172 h 549978"/>
                <a:gd name="connsiteX2936" fmla="*/ 927810 w 1120979"/>
                <a:gd name="connsiteY2936" fmla="*/ 235172 h 549978"/>
                <a:gd name="connsiteX2937" fmla="*/ 922193 w 1120979"/>
                <a:gd name="connsiteY2937" fmla="*/ 235172 h 549978"/>
                <a:gd name="connsiteX2938" fmla="*/ 920789 w 1120979"/>
                <a:gd name="connsiteY2938" fmla="*/ 236577 h 549978"/>
                <a:gd name="connsiteX2939" fmla="*/ 922193 w 1120979"/>
                <a:gd name="connsiteY2939" fmla="*/ 237982 h 549978"/>
                <a:gd name="connsiteX2940" fmla="*/ 922193 w 1120979"/>
                <a:gd name="connsiteY2940" fmla="*/ 239387 h 549978"/>
                <a:gd name="connsiteX2941" fmla="*/ 922193 w 1120979"/>
                <a:gd name="connsiteY2941" fmla="*/ 242196 h 549978"/>
                <a:gd name="connsiteX2942" fmla="*/ 923598 w 1120979"/>
                <a:gd name="connsiteY2942" fmla="*/ 239387 h 549978"/>
                <a:gd name="connsiteX2943" fmla="*/ 923598 w 1120979"/>
                <a:gd name="connsiteY2943" fmla="*/ 237982 h 549978"/>
                <a:gd name="connsiteX2944" fmla="*/ 922193 w 1120979"/>
                <a:gd name="connsiteY2944" fmla="*/ 237982 h 549978"/>
                <a:gd name="connsiteX2945" fmla="*/ 922193 w 1120979"/>
                <a:gd name="connsiteY2945" fmla="*/ 236577 h 549978"/>
                <a:gd name="connsiteX2946" fmla="*/ 922193 w 1120979"/>
                <a:gd name="connsiteY2946" fmla="*/ 235172 h 549978"/>
                <a:gd name="connsiteX2947" fmla="*/ 690028 w 1120979"/>
                <a:gd name="connsiteY2947" fmla="*/ 234915 h 549978"/>
                <a:gd name="connsiteX2948" fmla="*/ 688625 w 1120979"/>
                <a:gd name="connsiteY2948" fmla="*/ 236322 h 549978"/>
                <a:gd name="connsiteX2949" fmla="*/ 690028 w 1120979"/>
                <a:gd name="connsiteY2949" fmla="*/ 239135 h 549978"/>
                <a:gd name="connsiteX2950" fmla="*/ 691431 w 1120979"/>
                <a:gd name="connsiteY2950" fmla="*/ 240541 h 549978"/>
                <a:gd name="connsiteX2951" fmla="*/ 692834 w 1120979"/>
                <a:gd name="connsiteY2951" fmla="*/ 239135 h 549978"/>
                <a:gd name="connsiteX2952" fmla="*/ 692834 w 1120979"/>
                <a:gd name="connsiteY2952" fmla="*/ 237728 h 549978"/>
                <a:gd name="connsiteX2953" fmla="*/ 692834 w 1120979"/>
                <a:gd name="connsiteY2953" fmla="*/ 234915 h 549978"/>
                <a:gd name="connsiteX2954" fmla="*/ 690028 w 1120979"/>
                <a:gd name="connsiteY2954" fmla="*/ 234915 h 549978"/>
                <a:gd name="connsiteX2955" fmla="*/ 920789 w 1120979"/>
                <a:gd name="connsiteY2955" fmla="*/ 233768 h 549978"/>
                <a:gd name="connsiteX2956" fmla="*/ 919385 w 1120979"/>
                <a:gd name="connsiteY2956" fmla="*/ 235172 h 549978"/>
                <a:gd name="connsiteX2957" fmla="*/ 920789 w 1120979"/>
                <a:gd name="connsiteY2957" fmla="*/ 235172 h 549978"/>
                <a:gd name="connsiteX2958" fmla="*/ 920789 w 1120979"/>
                <a:gd name="connsiteY2958" fmla="*/ 233768 h 549978"/>
                <a:gd name="connsiteX2959" fmla="*/ 674594 w 1120979"/>
                <a:gd name="connsiteY2959" fmla="*/ 233509 h 549978"/>
                <a:gd name="connsiteX2960" fmla="*/ 675997 w 1120979"/>
                <a:gd name="connsiteY2960" fmla="*/ 236322 h 549978"/>
                <a:gd name="connsiteX2961" fmla="*/ 678803 w 1120979"/>
                <a:gd name="connsiteY2961" fmla="*/ 237728 h 549978"/>
                <a:gd name="connsiteX2962" fmla="*/ 677400 w 1120979"/>
                <a:gd name="connsiteY2962" fmla="*/ 234915 h 549978"/>
                <a:gd name="connsiteX2963" fmla="*/ 674594 w 1120979"/>
                <a:gd name="connsiteY2963" fmla="*/ 233509 h 549978"/>
                <a:gd name="connsiteX2964" fmla="*/ 836539 w 1120979"/>
                <a:gd name="connsiteY2964" fmla="*/ 232363 h 549978"/>
                <a:gd name="connsiteX2965" fmla="*/ 833731 w 1120979"/>
                <a:gd name="connsiteY2965" fmla="*/ 233768 h 549978"/>
                <a:gd name="connsiteX2966" fmla="*/ 830923 w 1120979"/>
                <a:gd name="connsiteY2966" fmla="*/ 237982 h 549978"/>
                <a:gd name="connsiteX2967" fmla="*/ 833731 w 1120979"/>
                <a:gd name="connsiteY2967" fmla="*/ 240791 h 549978"/>
                <a:gd name="connsiteX2968" fmla="*/ 835135 w 1120979"/>
                <a:gd name="connsiteY2968" fmla="*/ 240791 h 549978"/>
                <a:gd name="connsiteX2969" fmla="*/ 836539 w 1120979"/>
                <a:gd name="connsiteY2969" fmla="*/ 235172 h 549978"/>
                <a:gd name="connsiteX2970" fmla="*/ 770517 w 1120979"/>
                <a:gd name="connsiteY2970" fmla="*/ 228219 h 549978"/>
                <a:gd name="connsiteX2971" fmla="*/ 770517 w 1120979"/>
                <a:gd name="connsiteY2971" fmla="*/ 229626 h 549978"/>
                <a:gd name="connsiteX2972" fmla="*/ 769109 w 1120979"/>
                <a:gd name="connsiteY2972" fmla="*/ 229626 h 549978"/>
                <a:gd name="connsiteX2973" fmla="*/ 770517 w 1120979"/>
                <a:gd name="connsiteY2973" fmla="*/ 228219 h 549978"/>
                <a:gd name="connsiteX2974" fmla="*/ 674594 w 1120979"/>
                <a:gd name="connsiteY2974" fmla="*/ 227883 h 549978"/>
                <a:gd name="connsiteX2975" fmla="*/ 674594 w 1120979"/>
                <a:gd name="connsiteY2975" fmla="*/ 229289 h 549978"/>
                <a:gd name="connsiteX2976" fmla="*/ 675997 w 1120979"/>
                <a:gd name="connsiteY2976" fmla="*/ 227883 h 549978"/>
                <a:gd name="connsiteX2977" fmla="*/ 674594 w 1120979"/>
                <a:gd name="connsiteY2977" fmla="*/ 227883 h 549978"/>
                <a:gd name="connsiteX2978" fmla="*/ 1056393 w 1120979"/>
                <a:gd name="connsiteY2978" fmla="*/ 226667 h 549978"/>
                <a:gd name="connsiteX2979" fmla="*/ 1056393 w 1120979"/>
                <a:gd name="connsiteY2979" fmla="*/ 228067 h 549978"/>
                <a:gd name="connsiteX2980" fmla="*/ 1056393 w 1120979"/>
                <a:gd name="connsiteY2980" fmla="*/ 229466 h 549978"/>
                <a:gd name="connsiteX2981" fmla="*/ 1057803 w 1120979"/>
                <a:gd name="connsiteY2981" fmla="*/ 229466 h 549978"/>
                <a:gd name="connsiteX2982" fmla="*/ 1060624 w 1120979"/>
                <a:gd name="connsiteY2982" fmla="*/ 230866 h 549978"/>
                <a:gd name="connsiteX2983" fmla="*/ 1062035 w 1120979"/>
                <a:gd name="connsiteY2983" fmla="*/ 233666 h 549978"/>
                <a:gd name="connsiteX2984" fmla="*/ 1063445 w 1120979"/>
                <a:gd name="connsiteY2984" fmla="*/ 232266 h 549978"/>
                <a:gd name="connsiteX2985" fmla="*/ 1060624 w 1120979"/>
                <a:gd name="connsiteY2985" fmla="*/ 229466 h 549978"/>
                <a:gd name="connsiteX2986" fmla="*/ 1057803 w 1120979"/>
                <a:gd name="connsiteY2986" fmla="*/ 226667 h 549978"/>
                <a:gd name="connsiteX2987" fmla="*/ 1056393 w 1120979"/>
                <a:gd name="connsiteY2987" fmla="*/ 226667 h 549978"/>
                <a:gd name="connsiteX2988" fmla="*/ 755034 w 1120979"/>
                <a:gd name="connsiteY2988" fmla="*/ 223999 h 549978"/>
                <a:gd name="connsiteX2989" fmla="*/ 756442 w 1120979"/>
                <a:gd name="connsiteY2989" fmla="*/ 223999 h 549978"/>
                <a:gd name="connsiteX2990" fmla="*/ 757849 w 1120979"/>
                <a:gd name="connsiteY2990" fmla="*/ 223999 h 549978"/>
                <a:gd name="connsiteX2991" fmla="*/ 760664 w 1120979"/>
                <a:gd name="connsiteY2991" fmla="*/ 223999 h 549978"/>
                <a:gd name="connsiteX2992" fmla="*/ 762072 w 1120979"/>
                <a:gd name="connsiteY2992" fmla="*/ 223999 h 549978"/>
                <a:gd name="connsiteX2993" fmla="*/ 766294 w 1120979"/>
                <a:gd name="connsiteY2993" fmla="*/ 229626 h 549978"/>
                <a:gd name="connsiteX2994" fmla="*/ 767702 w 1120979"/>
                <a:gd name="connsiteY2994" fmla="*/ 229626 h 549978"/>
                <a:gd name="connsiteX2995" fmla="*/ 767702 w 1120979"/>
                <a:gd name="connsiteY2995" fmla="*/ 231033 h 549978"/>
                <a:gd name="connsiteX2996" fmla="*/ 767702 w 1120979"/>
                <a:gd name="connsiteY2996" fmla="*/ 232439 h 549978"/>
                <a:gd name="connsiteX2997" fmla="*/ 770517 w 1120979"/>
                <a:gd name="connsiteY2997" fmla="*/ 231033 h 549978"/>
                <a:gd name="connsiteX2998" fmla="*/ 774739 w 1120979"/>
                <a:gd name="connsiteY2998" fmla="*/ 232439 h 549978"/>
                <a:gd name="connsiteX2999" fmla="*/ 777554 w 1120979"/>
                <a:gd name="connsiteY2999" fmla="*/ 232439 h 549978"/>
                <a:gd name="connsiteX3000" fmla="*/ 778962 w 1120979"/>
                <a:gd name="connsiteY3000" fmla="*/ 235253 h 549978"/>
                <a:gd name="connsiteX3001" fmla="*/ 778962 w 1120979"/>
                <a:gd name="connsiteY3001" fmla="*/ 238067 h 549978"/>
                <a:gd name="connsiteX3002" fmla="*/ 776147 w 1120979"/>
                <a:gd name="connsiteY3002" fmla="*/ 240880 h 549978"/>
                <a:gd name="connsiteX3003" fmla="*/ 773332 w 1120979"/>
                <a:gd name="connsiteY3003" fmla="*/ 243694 h 549978"/>
                <a:gd name="connsiteX3004" fmla="*/ 770517 w 1120979"/>
                <a:gd name="connsiteY3004" fmla="*/ 245101 h 549978"/>
                <a:gd name="connsiteX3005" fmla="*/ 771924 w 1120979"/>
                <a:gd name="connsiteY3005" fmla="*/ 247914 h 549978"/>
                <a:gd name="connsiteX3006" fmla="*/ 774739 w 1120979"/>
                <a:gd name="connsiteY3006" fmla="*/ 247914 h 549978"/>
                <a:gd name="connsiteX3007" fmla="*/ 777554 w 1120979"/>
                <a:gd name="connsiteY3007" fmla="*/ 249321 h 549978"/>
                <a:gd name="connsiteX3008" fmla="*/ 778962 w 1120979"/>
                <a:gd name="connsiteY3008" fmla="*/ 252135 h 549978"/>
                <a:gd name="connsiteX3009" fmla="*/ 778962 w 1120979"/>
                <a:gd name="connsiteY3009" fmla="*/ 253541 h 549978"/>
                <a:gd name="connsiteX3010" fmla="*/ 776147 w 1120979"/>
                <a:gd name="connsiteY3010" fmla="*/ 254948 h 549978"/>
                <a:gd name="connsiteX3011" fmla="*/ 774739 w 1120979"/>
                <a:gd name="connsiteY3011" fmla="*/ 254948 h 549978"/>
                <a:gd name="connsiteX3012" fmla="*/ 773332 w 1120979"/>
                <a:gd name="connsiteY3012" fmla="*/ 256355 h 549978"/>
                <a:gd name="connsiteX3013" fmla="*/ 773332 w 1120979"/>
                <a:gd name="connsiteY3013" fmla="*/ 259169 h 549978"/>
                <a:gd name="connsiteX3014" fmla="*/ 774739 w 1120979"/>
                <a:gd name="connsiteY3014" fmla="*/ 260575 h 549978"/>
                <a:gd name="connsiteX3015" fmla="*/ 777554 w 1120979"/>
                <a:gd name="connsiteY3015" fmla="*/ 263389 h 549978"/>
                <a:gd name="connsiteX3016" fmla="*/ 777554 w 1120979"/>
                <a:gd name="connsiteY3016" fmla="*/ 264796 h 549978"/>
                <a:gd name="connsiteX3017" fmla="*/ 776147 w 1120979"/>
                <a:gd name="connsiteY3017" fmla="*/ 266203 h 549978"/>
                <a:gd name="connsiteX3018" fmla="*/ 774739 w 1120979"/>
                <a:gd name="connsiteY3018" fmla="*/ 266203 h 549978"/>
                <a:gd name="connsiteX3019" fmla="*/ 773332 w 1120979"/>
                <a:gd name="connsiteY3019" fmla="*/ 267609 h 549978"/>
                <a:gd name="connsiteX3020" fmla="*/ 773332 w 1120979"/>
                <a:gd name="connsiteY3020" fmla="*/ 270423 h 549978"/>
                <a:gd name="connsiteX3021" fmla="*/ 774739 w 1120979"/>
                <a:gd name="connsiteY3021" fmla="*/ 271830 h 549978"/>
                <a:gd name="connsiteX3022" fmla="*/ 776147 w 1120979"/>
                <a:gd name="connsiteY3022" fmla="*/ 273237 h 549978"/>
                <a:gd name="connsiteX3023" fmla="*/ 777554 w 1120979"/>
                <a:gd name="connsiteY3023" fmla="*/ 271830 h 549978"/>
                <a:gd name="connsiteX3024" fmla="*/ 777554 w 1120979"/>
                <a:gd name="connsiteY3024" fmla="*/ 269016 h 549978"/>
                <a:gd name="connsiteX3025" fmla="*/ 778962 w 1120979"/>
                <a:gd name="connsiteY3025" fmla="*/ 269016 h 549978"/>
                <a:gd name="connsiteX3026" fmla="*/ 778962 w 1120979"/>
                <a:gd name="connsiteY3026" fmla="*/ 270423 h 549978"/>
                <a:gd name="connsiteX3027" fmla="*/ 778962 w 1120979"/>
                <a:gd name="connsiteY3027" fmla="*/ 273237 h 549978"/>
                <a:gd name="connsiteX3028" fmla="*/ 777554 w 1120979"/>
                <a:gd name="connsiteY3028" fmla="*/ 274643 h 549978"/>
                <a:gd name="connsiteX3029" fmla="*/ 777554 w 1120979"/>
                <a:gd name="connsiteY3029" fmla="*/ 276050 h 549978"/>
                <a:gd name="connsiteX3030" fmla="*/ 777554 w 1120979"/>
                <a:gd name="connsiteY3030" fmla="*/ 278864 h 549978"/>
                <a:gd name="connsiteX3031" fmla="*/ 780369 w 1120979"/>
                <a:gd name="connsiteY3031" fmla="*/ 278864 h 549978"/>
                <a:gd name="connsiteX3032" fmla="*/ 781776 w 1120979"/>
                <a:gd name="connsiteY3032" fmla="*/ 277457 h 549978"/>
                <a:gd name="connsiteX3033" fmla="*/ 781776 w 1120979"/>
                <a:gd name="connsiteY3033" fmla="*/ 283084 h 549978"/>
                <a:gd name="connsiteX3034" fmla="*/ 781776 w 1120979"/>
                <a:gd name="connsiteY3034" fmla="*/ 287305 h 549978"/>
                <a:gd name="connsiteX3035" fmla="*/ 783184 w 1120979"/>
                <a:gd name="connsiteY3035" fmla="*/ 290118 h 549978"/>
                <a:gd name="connsiteX3036" fmla="*/ 785999 w 1120979"/>
                <a:gd name="connsiteY3036" fmla="*/ 291525 h 549978"/>
                <a:gd name="connsiteX3037" fmla="*/ 790221 w 1120979"/>
                <a:gd name="connsiteY3037" fmla="*/ 290118 h 549978"/>
                <a:gd name="connsiteX3038" fmla="*/ 794444 w 1120979"/>
                <a:gd name="connsiteY3038" fmla="*/ 288711 h 549978"/>
                <a:gd name="connsiteX3039" fmla="*/ 797259 w 1120979"/>
                <a:gd name="connsiteY3039" fmla="*/ 285898 h 549978"/>
                <a:gd name="connsiteX3040" fmla="*/ 800074 w 1120979"/>
                <a:gd name="connsiteY3040" fmla="*/ 283084 h 549978"/>
                <a:gd name="connsiteX3041" fmla="*/ 801481 w 1120979"/>
                <a:gd name="connsiteY3041" fmla="*/ 283084 h 549978"/>
                <a:gd name="connsiteX3042" fmla="*/ 802889 w 1120979"/>
                <a:gd name="connsiteY3042" fmla="*/ 283084 h 549978"/>
                <a:gd name="connsiteX3043" fmla="*/ 804296 w 1120979"/>
                <a:gd name="connsiteY3043" fmla="*/ 283084 h 549978"/>
                <a:gd name="connsiteX3044" fmla="*/ 805703 w 1120979"/>
                <a:gd name="connsiteY3044" fmla="*/ 281677 h 549978"/>
                <a:gd name="connsiteX3045" fmla="*/ 807111 w 1120979"/>
                <a:gd name="connsiteY3045" fmla="*/ 281677 h 549978"/>
                <a:gd name="connsiteX3046" fmla="*/ 808518 w 1120979"/>
                <a:gd name="connsiteY3046" fmla="*/ 281677 h 549978"/>
                <a:gd name="connsiteX3047" fmla="*/ 809926 w 1120979"/>
                <a:gd name="connsiteY3047" fmla="*/ 280974 h 549978"/>
                <a:gd name="connsiteX3048" fmla="*/ 811333 w 1120979"/>
                <a:gd name="connsiteY3048" fmla="*/ 280271 h 549978"/>
                <a:gd name="connsiteX3049" fmla="*/ 809926 w 1120979"/>
                <a:gd name="connsiteY3049" fmla="*/ 281677 h 549978"/>
                <a:gd name="connsiteX3050" fmla="*/ 811333 w 1120979"/>
                <a:gd name="connsiteY3050" fmla="*/ 281677 h 549978"/>
                <a:gd name="connsiteX3051" fmla="*/ 811333 w 1120979"/>
                <a:gd name="connsiteY3051" fmla="*/ 280271 h 549978"/>
                <a:gd name="connsiteX3052" fmla="*/ 811333 w 1120979"/>
                <a:gd name="connsiteY3052" fmla="*/ 278864 h 549978"/>
                <a:gd name="connsiteX3053" fmla="*/ 812741 w 1120979"/>
                <a:gd name="connsiteY3053" fmla="*/ 277457 h 549978"/>
                <a:gd name="connsiteX3054" fmla="*/ 814148 w 1120979"/>
                <a:gd name="connsiteY3054" fmla="*/ 276050 h 549978"/>
                <a:gd name="connsiteX3055" fmla="*/ 815556 w 1120979"/>
                <a:gd name="connsiteY3055" fmla="*/ 274643 h 549978"/>
                <a:gd name="connsiteX3056" fmla="*/ 815556 w 1120979"/>
                <a:gd name="connsiteY3056" fmla="*/ 273237 h 549978"/>
                <a:gd name="connsiteX3057" fmla="*/ 818371 w 1120979"/>
                <a:gd name="connsiteY3057" fmla="*/ 273237 h 549978"/>
                <a:gd name="connsiteX3058" fmla="*/ 816963 w 1120979"/>
                <a:gd name="connsiteY3058" fmla="*/ 274643 h 549978"/>
                <a:gd name="connsiteX3059" fmla="*/ 816963 w 1120979"/>
                <a:gd name="connsiteY3059" fmla="*/ 276050 h 549978"/>
                <a:gd name="connsiteX3060" fmla="*/ 816963 w 1120979"/>
                <a:gd name="connsiteY3060" fmla="*/ 278864 h 549978"/>
                <a:gd name="connsiteX3061" fmla="*/ 816963 w 1120979"/>
                <a:gd name="connsiteY3061" fmla="*/ 281677 h 549978"/>
                <a:gd name="connsiteX3062" fmla="*/ 818371 w 1120979"/>
                <a:gd name="connsiteY3062" fmla="*/ 284491 h 549978"/>
                <a:gd name="connsiteX3063" fmla="*/ 818371 w 1120979"/>
                <a:gd name="connsiteY3063" fmla="*/ 285898 h 549978"/>
                <a:gd name="connsiteX3064" fmla="*/ 816963 w 1120979"/>
                <a:gd name="connsiteY3064" fmla="*/ 287305 h 549978"/>
                <a:gd name="connsiteX3065" fmla="*/ 815556 w 1120979"/>
                <a:gd name="connsiteY3065" fmla="*/ 287305 h 549978"/>
                <a:gd name="connsiteX3066" fmla="*/ 814148 w 1120979"/>
                <a:gd name="connsiteY3066" fmla="*/ 288711 h 549978"/>
                <a:gd name="connsiteX3067" fmla="*/ 814148 w 1120979"/>
                <a:gd name="connsiteY3067" fmla="*/ 290118 h 549978"/>
                <a:gd name="connsiteX3068" fmla="*/ 815556 w 1120979"/>
                <a:gd name="connsiteY3068" fmla="*/ 291525 h 549978"/>
                <a:gd name="connsiteX3069" fmla="*/ 818371 w 1120979"/>
                <a:gd name="connsiteY3069" fmla="*/ 288711 h 549978"/>
                <a:gd name="connsiteX3070" fmla="*/ 821186 w 1120979"/>
                <a:gd name="connsiteY3070" fmla="*/ 287305 h 549978"/>
                <a:gd name="connsiteX3071" fmla="*/ 822593 w 1120979"/>
                <a:gd name="connsiteY3071" fmla="*/ 288711 h 549978"/>
                <a:gd name="connsiteX3072" fmla="*/ 821186 w 1120979"/>
                <a:gd name="connsiteY3072" fmla="*/ 291525 h 549978"/>
                <a:gd name="connsiteX3073" fmla="*/ 818371 w 1120979"/>
                <a:gd name="connsiteY3073" fmla="*/ 295745 h 549978"/>
                <a:gd name="connsiteX3074" fmla="*/ 816963 w 1120979"/>
                <a:gd name="connsiteY3074" fmla="*/ 299966 h 549978"/>
                <a:gd name="connsiteX3075" fmla="*/ 814148 w 1120979"/>
                <a:gd name="connsiteY3075" fmla="*/ 301372 h 549978"/>
                <a:gd name="connsiteX3076" fmla="*/ 812741 w 1120979"/>
                <a:gd name="connsiteY3076" fmla="*/ 301372 h 549978"/>
                <a:gd name="connsiteX3077" fmla="*/ 812741 w 1120979"/>
                <a:gd name="connsiteY3077" fmla="*/ 299966 h 549978"/>
                <a:gd name="connsiteX3078" fmla="*/ 812741 w 1120979"/>
                <a:gd name="connsiteY3078" fmla="*/ 298559 h 549978"/>
                <a:gd name="connsiteX3079" fmla="*/ 811333 w 1120979"/>
                <a:gd name="connsiteY3079" fmla="*/ 298559 h 549978"/>
                <a:gd name="connsiteX3080" fmla="*/ 811333 w 1120979"/>
                <a:gd name="connsiteY3080" fmla="*/ 295745 h 549978"/>
                <a:gd name="connsiteX3081" fmla="*/ 808518 w 1120979"/>
                <a:gd name="connsiteY3081" fmla="*/ 294338 h 549978"/>
                <a:gd name="connsiteX3082" fmla="*/ 807111 w 1120979"/>
                <a:gd name="connsiteY3082" fmla="*/ 298559 h 549978"/>
                <a:gd name="connsiteX3083" fmla="*/ 809926 w 1120979"/>
                <a:gd name="connsiteY3083" fmla="*/ 299966 h 549978"/>
                <a:gd name="connsiteX3084" fmla="*/ 808518 w 1120979"/>
                <a:gd name="connsiteY3084" fmla="*/ 301372 h 549978"/>
                <a:gd name="connsiteX3085" fmla="*/ 805703 w 1120979"/>
                <a:gd name="connsiteY3085" fmla="*/ 302779 h 549978"/>
                <a:gd name="connsiteX3086" fmla="*/ 805703 w 1120979"/>
                <a:gd name="connsiteY3086" fmla="*/ 307000 h 549978"/>
                <a:gd name="connsiteX3087" fmla="*/ 805703 w 1120979"/>
                <a:gd name="connsiteY3087" fmla="*/ 308406 h 549978"/>
                <a:gd name="connsiteX3088" fmla="*/ 804296 w 1120979"/>
                <a:gd name="connsiteY3088" fmla="*/ 309813 h 549978"/>
                <a:gd name="connsiteX3089" fmla="*/ 800074 w 1120979"/>
                <a:gd name="connsiteY3089" fmla="*/ 311220 h 549978"/>
                <a:gd name="connsiteX3090" fmla="*/ 797259 w 1120979"/>
                <a:gd name="connsiteY3090" fmla="*/ 312627 h 549978"/>
                <a:gd name="connsiteX3091" fmla="*/ 793036 w 1120979"/>
                <a:gd name="connsiteY3091" fmla="*/ 312627 h 549978"/>
                <a:gd name="connsiteX3092" fmla="*/ 790221 w 1120979"/>
                <a:gd name="connsiteY3092" fmla="*/ 309813 h 549978"/>
                <a:gd name="connsiteX3093" fmla="*/ 787406 w 1120979"/>
                <a:gd name="connsiteY3093" fmla="*/ 308406 h 549978"/>
                <a:gd name="connsiteX3094" fmla="*/ 785999 w 1120979"/>
                <a:gd name="connsiteY3094" fmla="*/ 309813 h 549978"/>
                <a:gd name="connsiteX3095" fmla="*/ 783184 w 1120979"/>
                <a:gd name="connsiteY3095" fmla="*/ 311220 h 549978"/>
                <a:gd name="connsiteX3096" fmla="*/ 780369 w 1120979"/>
                <a:gd name="connsiteY3096" fmla="*/ 311220 h 549978"/>
                <a:gd name="connsiteX3097" fmla="*/ 777554 w 1120979"/>
                <a:gd name="connsiteY3097" fmla="*/ 309813 h 549978"/>
                <a:gd name="connsiteX3098" fmla="*/ 777554 w 1120979"/>
                <a:gd name="connsiteY3098" fmla="*/ 307000 h 549978"/>
                <a:gd name="connsiteX3099" fmla="*/ 776147 w 1120979"/>
                <a:gd name="connsiteY3099" fmla="*/ 302779 h 549978"/>
                <a:gd name="connsiteX3100" fmla="*/ 773332 w 1120979"/>
                <a:gd name="connsiteY3100" fmla="*/ 304186 h 549978"/>
                <a:gd name="connsiteX3101" fmla="*/ 771924 w 1120979"/>
                <a:gd name="connsiteY3101" fmla="*/ 307000 h 549978"/>
                <a:gd name="connsiteX3102" fmla="*/ 767702 w 1120979"/>
                <a:gd name="connsiteY3102" fmla="*/ 302779 h 549978"/>
                <a:gd name="connsiteX3103" fmla="*/ 762072 w 1120979"/>
                <a:gd name="connsiteY3103" fmla="*/ 301372 h 549978"/>
                <a:gd name="connsiteX3104" fmla="*/ 760664 w 1120979"/>
                <a:gd name="connsiteY3104" fmla="*/ 297152 h 549978"/>
                <a:gd name="connsiteX3105" fmla="*/ 759257 w 1120979"/>
                <a:gd name="connsiteY3105" fmla="*/ 292932 h 549978"/>
                <a:gd name="connsiteX3106" fmla="*/ 759257 w 1120979"/>
                <a:gd name="connsiteY3106" fmla="*/ 291525 h 549978"/>
                <a:gd name="connsiteX3107" fmla="*/ 757849 w 1120979"/>
                <a:gd name="connsiteY3107" fmla="*/ 288711 h 549978"/>
                <a:gd name="connsiteX3108" fmla="*/ 757849 w 1120979"/>
                <a:gd name="connsiteY3108" fmla="*/ 284491 h 549978"/>
                <a:gd name="connsiteX3109" fmla="*/ 756442 w 1120979"/>
                <a:gd name="connsiteY3109" fmla="*/ 278864 h 549978"/>
                <a:gd name="connsiteX3110" fmla="*/ 755034 w 1120979"/>
                <a:gd name="connsiteY3110" fmla="*/ 269016 h 549978"/>
                <a:gd name="connsiteX3111" fmla="*/ 753627 w 1120979"/>
                <a:gd name="connsiteY3111" fmla="*/ 259169 h 549978"/>
                <a:gd name="connsiteX3112" fmla="*/ 753627 w 1120979"/>
                <a:gd name="connsiteY3112" fmla="*/ 253541 h 549978"/>
                <a:gd name="connsiteX3113" fmla="*/ 752220 w 1120979"/>
                <a:gd name="connsiteY3113" fmla="*/ 246507 h 549978"/>
                <a:gd name="connsiteX3114" fmla="*/ 752220 w 1120979"/>
                <a:gd name="connsiteY3114" fmla="*/ 240880 h 549978"/>
                <a:gd name="connsiteX3115" fmla="*/ 752220 w 1120979"/>
                <a:gd name="connsiteY3115" fmla="*/ 239473 h 549978"/>
                <a:gd name="connsiteX3116" fmla="*/ 753627 w 1120979"/>
                <a:gd name="connsiteY3116" fmla="*/ 238067 h 549978"/>
                <a:gd name="connsiteX3117" fmla="*/ 753627 w 1120979"/>
                <a:gd name="connsiteY3117" fmla="*/ 233846 h 549978"/>
                <a:gd name="connsiteX3118" fmla="*/ 752220 w 1120979"/>
                <a:gd name="connsiteY3118" fmla="*/ 231033 h 549978"/>
                <a:gd name="connsiteX3119" fmla="*/ 753627 w 1120979"/>
                <a:gd name="connsiteY3119" fmla="*/ 228219 h 549978"/>
                <a:gd name="connsiteX3120" fmla="*/ 755034 w 1120979"/>
                <a:gd name="connsiteY3120" fmla="*/ 223999 h 549978"/>
                <a:gd name="connsiteX3121" fmla="*/ 980223 w 1120979"/>
                <a:gd name="connsiteY3121" fmla="*/ 223867 h 549978"/>
                <a:gd name="connsiteX3122" fmla="*/ 978812 w 1120979"/>
                <a:gd name="connsiteY3122" fmla="*/ 229466 h 549978"/>
                <a:gd name="connsiteX3123" fmla="*/ 977402 w 1120979"/>
                <a:gd name="connsiteY3123" fmla="*/ 235065 h 549978"/>
                <a:gd name="connsiteX3124" fmla="*/ 978812 w 1120979"/>
                <a:gd name="connsiteY3124" fmla="*/ 237865 h 549978"/>
                <a:gd name="connsiteX3125" fmla="*/ 981634 w 1120979"/>
                <a:gd name="connsiteY3125" fmla="*/ 239265 h 549978"/>
                <a:gd name="connsiteX3126" fmla="*/ 983044 w 1120979"/>
                <a:gd name="connsiteY3126" fmla="*/ 239265 h 549978"/>
                <a:gd name="connsiteX3127" fmla="*/ 985865 w 1120979"/>
                <a:gd name="connsiteY3127" fmla="*/ 237865 h 549978"/>
                <a:gd name="connsiteX3128" fmla="*/ 985865 w 1120979"/>
                <a:gd name="connsiteY3128" fmla="*/ 236465 h 549978"/>
                <a:gd name="connsiteX3129" fmla="*/ 981634 w 1120979"/>
                <a:gd name="connsiteY3129" fmla="*/ 237865 h 549978"/>
                <a:gd name="connsiteX3130" fmla="*/ 981634 w 1120979"/>
                <a:gd name="connsiteY3130" fmla="*/ 235065 h 549978"/>
                <a:gd name="connsiteX3131" fmla="*/ 981634 w 1120979"/>
                <a:gd name="connsiteY3131" fmla="*/ 233666 h 549978"/>
                <a:gd name="connsiteX3132" fmla="*/ 980223 w 1120979"/>
                <a:gd name="connsiteY3132" fmla="*/ 230866 h 549978"/>
                <a:gd name="connsiteX3133" fmla="*/ 980223 w 1120979"/>
                <a:gd name="connsiteY3133" fmla="*/ 229466 h 549978"/>
                <a:gd name="connsiteX3134" fmla="*/ 981634 w 1120979"/>
                <a:gd name="connsiteY3134" fmla="*/ 229466 h 549978"/>
                <a:gd name="connsiteX3135" fmla="*/ 981634 w 1120979"/>
                <a:gd name="connsiteY3135" fmla="*/ 228067 h 549978"/>
                <a:gd name="connsiteX3136" fmla="*/ 981634 w 1120979"/>
                <a:gd name="connsiteY3136" fmla="*/ 226667 h 549978"/>
                <a:gd name="connsiteX3137" fmla="*/ 981634 w 1120979"/>
                <a:gd name="connsiteY3137" fmla="*/ 225267 h 549978"/>
                <a:gd name="connsiteX3138" fmla="*/ 980223 w 1120979"/>
                <a:gd name="connsiteY3138" fmla="*/ 223867 h 549978"/>
                <a:gd name="connsiteX3139" fmla="*/ 688625 w 1120979"/>
                <a:gd name="connsiteY3139" fmla="*/ 222256 h 549978"/>
                <a:gd name="connsiteX3140" fmla="*/ 685818 w 1120979"/>
                <a:gd name="connsiteY3140" fmla="*/ 223663 h 549978"/>
                <a:gd name="connsiteX3141" fmla="*/ 683012 w 1120979"/>
                <a:gd name="connsiteY3141" fmla="*/ 223663 h 549978"/>
                <a:gd name="connsiteX3142" fmla="*/ 681609 w 1120979"/>
                <a:gd name="connsiteY3142" fmla="*/ 225069 h 549978"/>
                <a:gd name="connsiteX3143" fmla="*/ 680206 w 1120979"/>
                <a:gd name="connsiteY3143" fmla="*/ 226476 h 549978"/>
                <a:gd name="connsiteX3144" fmla="*/ 681609 w 1120979"/>
                <a:gd name="connsiteY3144" fmla="*/ 227883 h 549978"/>
                <a:gd name="connsiteX3145" fmla="*/ 683012 w 1120979"/>
                <a:gd name="connsiteY3145" fmla="*/ 227883 h 549978"/>
                <a:gd name="connsiteX3146" fmla="*/ 683012 w 1120979"/>
                <a:gd name="connsiteY3146" fmla="*/ 229289 h 549978"/>
                <a:gd name="connsiteX3147" fmla="*/ 684415 w 1120979"/>
                <a:gd name="connsiteY3147" fmla="*/ 229289 h 549978"/>
                <a:gd name="connsiteX3148" fmla="*/ 684415 w 1120979"/>
                <a:gd name="connsiteY3148" fmla="*/ 230696 h 549978"/>
                <a:gd name="connsiteX3149" fmla="*/ 683012 w 1120979"/>
                <a:gd name="connsiteY3149" fmla="*/ 230696 h 549978"/>
                <a:gd name="connsiteX3150" fmla="*/ 681609 w 1120979"/>
                <a:gd name="connsiteY3150" fmla="*/ 232102 h 549978"/>
                <a:gd name="connsiteX3151" fmla="*/ 684415 w 1120979"/>
                <a:gd name="connsiteY3151" fmla="*/ 232102 h 549978"/>
                <a:gd name="connsiteX3152" fmla="*/ 687222 w 1120979"/>
                <a:gd name="connsiteY3152" fmla="*/ 233509 h 549978"/>
                <a:gd name="connsiteX3153" fmla="*/ 687222 w 1120979"/>
                <a:gd name="connsiteY3153" fmla="*/ 232102 h 549978"/>
                <a:gd name="connsiteX3154" fmla="*/ 688625 w 1120979"/>
                <a:gd name="connsiteY3154" fmla="*/ 230696 h 549978"/>
                <a:gd name="connsiteX3155" fmla="*/ 690028 w 1120979"/>
                <a:gd name="connsiteY3155" fmla="*/ 229289 h 549978"/>
                <a:gd name="connsiteX3156" fmla="*/ 691431 w 1120979"/>
                <a:gd name="connsiteY3156" fmla="*/ 226476 h 549978"/>
                <a:gd name="connsiteX3157" fmla="*/ 690028 w 1120979"/>
                <a:gd name="connsiteY3157" fmla="*/ 223663 h 549978"/>
                <a:gd name="connsiteX3158" fmla="*/ 688625 w 1120979"/>
                <a:gd name="connsiteY3158" fmla="*/ 222256 h 549978"/>
                <a:gd name="connsiteX3159" fmla="*/ 923598 w 1120979"/>
                <a:gd name="connsiteY3159" fmla="*/ 221125 h 549978"/>
                <a:gd name="connsiteX3160" fmla="*/ 922193 w 1120979"/>
                <a:gd name="connsiteY3160" fmla="*/ 222530 h 549978"/>
                <a:gd name="connsiteX3161" fmla="*/ 923598 w 1120979"/>
                <a:gd name="connsiteY3161" fmla="*/ 222530 h 549978"/>
                <a:gd name="connsiteX3162" fmla="*/ 925002 w 1120979"/>
                <a:gd name="connsiteY3162" fmla="*/ 222530 h 549978"/>
                <a:gd name="connsiteX3163" fmla="*/ 923598 w 1120979"/>
                <a:gd name="connsiteY3163" fmla="*/ 221125 h 549978"/>
                <a:gd name="connsiteX3164" fmla="*/ 240603 w 1120979"/>
                <a:gd name="connsiteY3164" fmla="*/ 219720 h 549978"/>
                <a:gd name="connsiteX3165" fmla="*/ 242016 w 1120979"/>
                <a:gd name="connsiteY3165" fmla="*/ 219720 h 549978"/>
                <a:gd name="connsiteX3166" fmla="*/ 249083 w 1120979"/>
                <a:gd name="connsiteY3166" fmla="*/ 225350 h 549978"/>
                <a:gd name="connsiteX3167" fmla="*/ 253323 w 1120979"/>
                <a:gd name="connsiteY3167" fmla="*/ 232388 h 549978"/>
                <a:gd name="connsiteX3168" fmla="*/ 256150 w 1120979"/>
                <a:gd name="connsiteY3168" fmla="*/ 235203 h 549978"/>
                <a:gd name="connsiteX3169" fmla="*/ 256150 w 1120979"/>
                <a:gd name="connsiteY3169" fmla="*/ 238019 h 549978"/>
                <a:gd name="connsiteX3170" fmla="*/ 257563 w 1120979"/>
                <a:gd name="connsiteY3170" fmla="*/ 240834 h 549978"/>
                <a:gd name="connsiteX3171" fmla="*/ 257563 w 1120979"/>
                <a:gd name="connsiteY3171" fmla="*/ 242241 h 549978"/>
                <a:gd name="connsiteX3172" fmla="*/ 256150 w 1120979"/>
                <a:gd name="connsiteY3172" fmla="*/ 243649 h 549978"/>
                <a:gd name="connsiteX3173" fmla="*/ 254736 w 1120979"/>
                <a:gd name="connsiteY3173" fmla="*/ 246464 h 549978"/>
                <a:gd name="connsiteX3174" fmla="*/ 256150 w 1120979"/>
                <a:gd name="connsiteY3174" fmla="*/ 249279 h 549978"/>
                <a:gd name="connsiteX3175" fmla="*/ 257563 w 1120979"/>
                <a:gd name="connsiteY3175" fmla="*/ 252094 h 549978"/>
                <a:gd name="connsiteX3176" fmla="*/ 256150 w 1120979"/>
                <a:gd name="connsiteY3176" fmla="*/ 252094 h 549978"/>
                <a:gd name="connsiteX3177" fmla="*/ 254736 w 1120979"/>
                <a:gd name="connsiteY3177" fmla="*/ 252094 h 549978"/>
                <a:gd name="connsiteX3178" fmla="*/ 253323 w 1120979"/>
                <a:gd name="connsiteY3178" fmla="*/ 254910 h 549978"/>
                <a:gd name="connsiteX3179" fmla="*/ 253323 w 1120979"/>
                <a:gd name="connsiteY3179" fmla="*/ 257725 h 549978"/>
                <a:gd name="connsiteX3180" fmla="*/ 253323 w 1120979"/>
                <a:gd name="connsiteY3180" fmla="*/ 259132 h 549978"/>
                <a:gd name="connsiteX3181" fmla="*/ 254736 w 1120979"/>
                <a:gd name="connsiteY3181" fmla="*/ 260540 h 549978"/>
                <a:gd name="connsiteX3182" fmla="*/ 257563 w 1120979"/>
                <a:gd name="connsiteY3182" fmla="*/ 260540 h 549978"/>
                <a:gd name="connsiteX3183" fmla="*/ 258976 w 1120979"/>
                <a:gd name="connsiteY3183" fmla="*/ 266170 h 549978"/>
                <a:gd name="connsiteX3184" fmla="*/ 256150 w 1120979"/>
                <a:gd name="connsiteY3184" fmla="*/ 266170 h 549978"/>
                <a:gd name="connsiteX3185" fmla="*/ 257563 w 1120979"/>
                <a:gd name="connsiteY3185" fmla="*/ 267578 h 549978"/>
                <a:gd name="connsiteX3186" fmla="*/ 258976 w 1120979"/>
                <a:gd name="connsiteY3186" fmla="*/ 268985 h 549978"/>
                <a:gd name="connsiteX3187" fmla="*/ 258976 w 1120979"/>
                <a:gd name="connsiteY3187" fmla="*/ 270393 h 549978"/>
                <a:gd name="connsiteX3188" fmla="*/ 260390 w 1120979"/>
                <a:gd name="connsiteY3188" fmla="*/ 270393 h 549978"/>
                <a:gd name="connsiteX3189" fmla="*/ 260390 w 1120979"/>
                <a:gd name="connsiteY3189" fmla="*/ 271801 h 549978"/>
                <a:gd name="connsiteX3190" fmla="*/ 258976 w 1120979"/>
                <a:gd name="connsiteY3190" fmla="*/ 271801 h 549978"/>
                <a:gd name="connsiteX3191" fmla="*/ 258976 w 1120979"/>
                <a:gd name="connsiteY3191" fmla="*/ 276023 h 549978"/>
                <a:gd name="connsiteX3192" fmla="*/ 258976 w 1120979"/>
                <a:gd name="connsiteY3192" fmla="*/ 278839 h 549978"/>
                <a:gd name="connsiteX3193" fmla="*/ 257563 w 1120979"/>
                <a:gd name="connsiteY3193" fmla="*/ 280246 h 549978"/>
                <a:gd name="connsiteX3194" fmla="*/ 257563 w 1120979"/>
                <a:gd name="connsiteY3194" fmla="*/ 283061 h 549978"/>
                <a:gd name="connsiteX3195" fmla="*/ 254736 w 1120979"/>
                <a:gd name="connsiteY3195" fmla="*/ 283061 h 549978"/>
                <a:gd name="connsiteX3196" fmla="*/ 253323 w 1120979"/>
                <a:gd name="connsiteY3196" fmla="*/ 285877 h 549978"/>
                <a:gd name="connsiteX3197" fmla="*/ 254736 w 1120979"/>
                <a:gd name="connsiteY3197" fmla="*/ 287284 h 549978"/>
                <a:gd name="connsiteX3198" fmla="*/ 257563 w 1120979"/>
                <a:gd name="connsiteY3198" fmla="*/ 288692 h 549978"/>
                <a:gd name="connsiteX3199" fmla="*/ 258976 w 1120979"/>
                <a:gd name="connsiteY3199" fmla="*/ 290099 h 549978"/>
                <a:gd name="connsiteX3200" fmla="*/ 261803 w 1120979"/>
                <a:gd name="connsiteY3200" fmla="*/ 291507 h 549978"/>
                <a:gd name="connsiteX3201" fmla="*/ 261803 w 1120979"/>
                <a:gd name="connsiteY3201" fmla="*/ 292914 h 549978"/>
                <a:gd name="connsiteX3202" fmla="*/ 263216 w 1120979"/>
                <a:gd name="connsiteY3202" fmla="*/ 295730 h 549978"/>
                <a:gd name="connsiteX3203" fmla="*/ 263216 w 1120979"/>
                <a:gd name="connsiteY3203" fmla="*/ 297137 h 549978"/>
                <a:gd name="connsiteX3204" fmla="*/ 264630 w 1120979"/>
                <a:gd name="connsiteY3204" fmla="*/ 298545 h 549978"/>
                <a:gd name="connsiteX3205" fmla="*/ 264630 w 1120979"/>
                <a:gd name="connsiteY3205" fmla="*/ 299952 h 549978"/>
                <a:gd name="connsiteX3206" fmla="*/ 266043 w 1120979"/>
                <a:gd name="connsiteY3206" fmla="*/ 298545 h 549978"/>
                <a:gd name="connsiteX3207" fmla="*/ 267456 w 1120979"/>
                <a:gd name="connsiteY3207" fmla="*/ 301360 h 549978"/>
                <a:gd name="connsiteX3208" fmla="*/ 264630 w 1120979"/>
                <a:gd name="connsiteY3208" fmla="*/ 304175 h 549978"/>
                <a:gd name="connsiteX3209" fmla="*/ 264630 w 1120979"/>
                <a:gd name="connsiteY3209" fmla="*/ 305583 h 549978"/>
                <a:gd name="connsiteX3210" fmla="*/ 266043 w 1120979"/>
                <a:gd name="connsiteY3210" fmla="*/ 305583 h 549978"/>
                <a:gd name="connsiteX3211" fmla="*/ 267456 w 1120979"/>
                <a:gd name="connsiteY3211" fmla="*/ 304175 h 549978"/>
                <a:gd name="connsiteX3212" fmla="*/ 267456 w 1120979"/>
                <a:gd name="connsiteY3212" fmla="*/ 301360 h 549978"/>
                <a:gd name="connsiteX3213" fmla="*/ 268870 w 1120979"/>
                <a:gd name="connsiteY3213" fmla="*/ 304175 h 549978"/>
                <a:gd name="connsiteX3214" fmla="*/ 268870 w 1120979"/>
                <a:gd name="connsiteY3214" fmla="*/ 308398 h 549978"/>
                <a:gd name="connsiteX3215" fmla="*/ 270283 w 1120979"/>
                <a:gd name="connsiteY3215" fmla="*/ 311213 h 549978"/>
                <a:gd name="connsiteX3216" fmla="*/ 271696 w 1120979"/>
                <a:gd name="connsiteY3216" fmla="*/ 316843 h 549978"/>
                <a:gd name="connsiteX3217" fmla="*/ 270283 w 1120979"/>
                <a:gd name="connsiteY3217" fmla="*/ 318251 h 549978"/>
                <a:gd name="connsiteX3218" fmla="*/ 271696 w 1120979"/>
                <a:gd name="connsiteY3218" fmla="*/ 321066 h 549978"/>
                <a:gd name="connsiteX3219" fmla="*/ 273110 w 1120979"/>
                <a:gd name="connsiteY3219" fmla="*/ 325289 h 549978"/>
                <a:gd name="connsiteX3220" fmla="*/ 273110 w 1120979"/>
                <a:gd name="connsiteY3220" fmla="*/ 326697 h 549978"/>
                <a:gd name="connsiteX3221" fmla="*/ 273110 w 1120979"/>
                <a:gd name="connsiteY3221" fmla="*/ 328104 h 549978"/>
                <a:gd name="connsiteX3222" fmla="*/ 274523 w 1120979"/>
                <a:gd name="connsiteY3222" fmla="*/ 330919 h 549978"/>
                <a:gd name="connsiteX3223" fmla="*/ 275936 w 1120979"/>
                <a:gd name="connsiteY3223" fmla="*/ 333735 h 549978"/>
                <a:gd name="connsiteX3224" fmla="*/ 277350 w 1120979"/>
                <a:gd name="connsiteY3224" fmla="*/ 336550 h 549978"/>
                <a:gd name="connsiteX3225" fmla="*/ 278763 w 1120979"/>
                <a:gd name="connsiteY3225" fmla="*/ 337957 h 549978"/>
                <a:gd name="connsiteX3226" fmla="*/ 281590 w 1120979"/>
                <a:gd name="connsiteY3226" fmla="*/ 342180 h 549978"/>
                <a:gd name="connsiteX3227" fmla="*/ 288656 w 1120979"/>
                <a:gd name="connsiteY3227" fmla="*/ 347810 h 549978"/>
                <a:gd name="connsiteX3228" fmla="*/ 294310 w 1120979"/>
                <a:gd name="connsiteY3228" fmla="*/ 353441 h 549978"/>
                <a:gd name="connsiteX3229" fmla="*/ 298550 w 1120979"/>
                <a:gd name="connsiteY3229" fmla="*/ 356256 h 549978"/>
                <a:gd name="connsiteX3230" fmla="*/ 299963 w 1120979"/>
                <a:gd name="connsiteY3230" fmla="*/ 356256 h 549978"/>
                <a:gd name="connsiteX3231" fmla="*/ 301377 w 1120979"/>
                <a:gd name="connsiteY3231" fmla="*/ 354848 h 549978"/>
                <a:gd name="connsiteX3232" fmla="*/ 301377 w 1120979"/>
                <a:gd name="connsiteY3232" fmla="*/ 353441 h 549978"/>
                <a:gd name="connsiteX3233" fmla="*/ 302790 w 1120979"/>
                <a:gd name="connsiteY3233" fmla="*/ 353441 h 549978"/>
                <a:gd name="connsiteX3234" fmla="*/ 304203 w 1120979"/>
                <a:gd name="connsiteY3234" fmla="*/ 353441 h 549978"/>
                <a:gd name="connsiteX3235" fmla="*/ 304203 w 1120979"/>
                <a:gd name="connsiteY3235" fmla="*/ 354848 h 549978"/>
                <a:gd name="connsiteX3236" fmla="*/ 305617 w 1120979"/>
                <a:gd name="connsiteY3236" fmla="*/ 354848 h 549978"/>
                <a:gd name="connsiteX3237" fmla="*/ 307030 w 1120979"/>
                <a:gd name="connsiteY3237" fmla="*/ 354848 h 549978"/>
                <a:gd name="connsiteX3238" fmla="*/ 308443 w 1120979"/>
                <a:gd name="connsiteY3238" fmla="*/ 356256 h 549978"/>
                <a:gd name="connsiteX3239" fmla="*/ 308443 w 1120979"/>
                <a:gd name="connsiteY3239" fmla="*/ 357664 h 549978"/>
                <a:gd name="connsiteX3240" fmla="*/ 308443 w 1120979"/>
                <a:gd name="connsiteY3240" fmla="*/ 359071 h 549978"/>
                <a:gd name="connsiteX3241" fmla="*/ 309857 w 1120979"/>
                <a:gd name="connsiteY3241" fmla="*/ 359071 h 549978"/>
                <a:gd name="connsiteX3242" fmla="*/ 311270 w 1120979"/>
                <a:gd name="connsiteY3242" fmla="*/ 359071 h 549978"/>
                <a:gd name="connsiteX3243" fmla="*/ 311270 w 1120979"/>
                <a:gd name="connsiteY3243" fmla="*/ 360479 h 549978"/>
                <a:gd name="connsiteX3244" fmla="*/ 311270 w 1120979"/>
                <a:gd name="connsiteY3244" fmla="*/ 361886 h 549978"/>
                <a:gd name="connsiteX3245" fmla="*/ 309857 w 1120979"/>
                <a:gd name="connsiteY3245" fmla="*/ 361886 h 549978"/>
                <a:gd name="connsiteX3246" fmla="*/ 309857 w 1120979"/>
                <a:gd name="connsiteY3246" fmla="*/ 364701 h 549978"/>
                <a:gd name="connsiteX3247" fmla="*/ 311270 w 1120979"/>
                <a:gd name="connsiteY3247" fmla="*/ 367517 h 549978"/>
                <a:gd name="connsiteX3248" fmla="*/ 309857 w 1120979"/>
                <a:gd name="connsiteY3248" fmla="*/ 368924 h 549978"/>
                <a:gd name="connsiteX3249" fmla="*/ 308443 w 1120979"/>
                <a:gd name="connsiteY3249" fmla="*/ 371739 h 549978"/>
                <a:gd name="connsiteX3250" fmla="*/ 308443 w 1120979"/>
                <a:gd name="connsiteY3250" fmla="*/ 373147 h 549978"/>
                <a:gd name="connsiteX3251" fmla="*/ 308443 w 1120979"/>
                <a:gd name="connsiteY3251" fmla="*/ 374555 h 549978"/>
                <a:gd name="connsiteX3252" fmla="*/ 305617 w 1120979"/>
                <a:gd name="connsiteY3252" fmla="*/ 373147 h 549978"/>
                <a:gd name="connsiteX3253" fmla="*/ 302790 w 1120979"/>
                <a:gd name="connsiteY3253" fmla="*/ 373147 h 549978"/>
                <a:gd name="connsiteX3254" fmla="*/ 302790 w 1120979"/>
                <a:gd name="connsiteY3254" fmla="*/ 374555 h 549978"/>
                <a:gd name="connsiteX3255" fmla="*/ 302790 w 1120979"/>
                <a:gd name="connsiteY3255" fmla="*/ 375962 h 549978"/>
                <a:gd name="connsiteX3256" fmla="*/ 301377 w 1120979"/>
                <a:gd name="connsiteY3256" fmla="*/ 375962 h 549978"/>
                <a:gd name="connsiteX3257" fmla="*/ 299963 w 1120979"/>
                <a:gd name="connsiteY3257" fmla="*/ 374555 h 549978"/>
                <a:gd name="connsiteX3258" fmla="*/ 298550 w 1120979"/>
                <a:gd name="connsiteY3258" fmla="*/ 373147 h 549978"/>
                <a:gd name="connsiteX3259" fmla="*/ 294310 w 1120979"/>
                <a:gd name="connsiteY3259" fmla="*/ 373147 h 549978"/>
                <a:gd name="connsiteX3260" fmla="*/ 291483 w 1120979"/>
                <a:gd name="connsiteY3260" fmla="*/ 373147 h 549978"/>
                <a:gd name="connsiteX3261" fmla="*/ 288656 w 1120979"/>
                <a:gd name="connsiteY3261" fmla="*/ 373147 h 549978"/>
                <a:gd name="connsiteX3262" fmla="*/ 287243 w 1120979"/>
                <a:gd name="connsiteY3262" fmla="*/ 368924 h 549978"/>
                <a:gd name="connsiteX3263" fmla="*/ 285830 w 1120979"/>
                <a:gd name="connsiteY3263" fmla="*/ 368924 h 549978"/>
                <a:gd name="connsiteX3264" fmla="*/ 284416 w 1120979"/>
                <a:gd name="connsiteY3264" fmla="*/ 368924 h 549978"/>
                <a:gd name="connsiteX3265" fmla="*/ 284416 w 1120979"/>
                <a:gd name="connsiteY3265" fmla="*/ 370332 h 549978"/>
                <a:gd name="connsiteX3266" fmla="*/ 283003 w 1120979"/>
                <a:gd name="connsiteY3266" fmla="*/ 364701 h 549978"/>
                <a:gd name="connsiteX3267" fmla="*/ 280176 w 1120979"/>
                <a:gd name="connsiteY3267" fmla="*/ 363294 h 549978"/>
                <a:gd name="connsiteX3268" fmla="*/ 277350 w 1120979"/>
                <a:gd name="connsiteY3268" fmla="*/ 364701 h 549978"/>
                <a:gd name="connsiteX3269" fmla="*/ 275936 w 1120979"/>
                <a:gd name="connsiteY3269" fmla="*/ 360479 h 549978"/>
                <a:gd name="connsiteX3270" fmla="*/ 274523 w 1120979"/>
                <a:gd name="connsiteY3270" fmla="*/ 360479 h 549978"/>
                <a:gd name="connsiteX3271" fmla="*/ 273110 w 1120979"/>
                <a:gd name="connsiteY3271" fmla="*/ 361886 h 549978"/>
                <a:gd name="connsiteX3272" fmla="*/ 271696 w 1120979"/>
                <a:gd name="connsiteY3272" fmla="*/ 356256 h 549978"/>
                <a:gd name="connsiteX3273" fmla="*/ 270283 w 1120979"/>
                <a:gd name="connsiteY3273" fmla="*/ 356256 h 549978"/>
                <a:gd name="connsiteX3274" fmla="*/ 268870 w 1120979"/>
                <a:gd name="connsiteY3274" fmla="*/ 360479 h 549978"/>
                <a:gd name="connsiteX3275" fmla="*/ 268870 w 1120979"/>
                <a:gd name="connsiteY3275" fmla="*/ 359071 h 549978"/>
                <a:gd name="connsiteX3276" fmla="*/ 268870 w 1120979"/>
                <a:gd name="connsiteY3276" fmla="*/ 356256 h 549978"/>
                <a:gd name="connsiteX3277" fmla="*/ 267456 w 1120979"/>
                <a:gd name="connsiteY3277" fmla="*/ 356256 h 549978"/>
                <a:gd name="connsiteX3278" fmla="*/ 264630 w 1120979"/>
                <a:gd name="connsiteY3278" fmla="*/ 357664 h 549978"/>
                <a:gd name="connsiteX3279" fmla="*/ 264630 w 1120979"/>
                <a:gd name="connsiteY3279" fmla="*/ 356256 h 549978"/>
                <a:gd name="connsiteX3280" fmla="*/ 264630 w 1120979"/>
                <a:gd name="connsiteY3280" fmla="*/ 354848 h 549978"/>
                <a:gd name="connsiteX3281" fmla="*/ 264630 w 1120979"/>
                <a:gd name="connsiteY3281" fmla="*/ 353441 h 549978"/>
                <a:gd name="connsiteX3282" fmla="*/ 261803 w 1120979"/>
                <a:gd name="connsiteY3282" fmla="*/ 349218 h 549978"/>
                <a:gd name="connsiteX3283" fmla="*/ 258976 w 1120979"/>
                <a:gd name="connsiteY3283" fmla="*/ 347810 h 549978"/>
                <a:gd name="connsiteX3284" fmla="*/ 257563 w 1120979"/>
                <a:gd name="connsiteY3284" fmla="*/ 350626 h 549978"/>
                <a:gd name="connsiteX3285" fmla="*/ 256150 w 1120979"/>
                <a:gd name="connsiteY3285" fmla="*/ 352033 h 549978"/>
                <a:gd name="connsiteX3286" fmla="*/ 254736 w 1120979"/>
                <a:gd name="connsiteY3286" fmla="*/ 353441 h 549978"/>
                <a:gd name="connsiteX3287" fmla="*/ 251910 w 1120979"/>
                <a:gd name="connsiteY3287" fmla="*/ 353441 h 549978"/>
                <a:gd name="connsiteX3288" fmla="*/ 251910 w 1120979"/>
                <a:gd name="connsiteY3288" fmla="*/ 352033 h 549978"/>
                <a:gd name="connsiteX3289" fmla="*/ 250496 w 1120979"/>
                <a:gd name="connsiteY3289" fmla="*/ 350626 h 549978"/>
                <a:gd name="connsiteX3290" fmla="*/ 250496 w 1120979"/>
                <a:gd name="connsiteY3290" fmla="*/ 352033 h 549978"/>
                <a:gd name="connsiteX3291" fmla="*/ 251910 w 1120979"/>
                <a:gd name="connsiteY3291" fmla="*/ 353441 h 549978"/>
                <a:gd name="connsiteX3292" fmla="*/ 249083 w 1120979"/>
                <a:gd name="connsiteY3292" fmla="*/ 354848 h 549978"/>
                <a:gd name="connsiteX3293" fmla="*/ 247670 w 1120979"/>
                <a:gd name="connsiteY3293" fmla="*/ 354848 h 549978"/>
                <a:gd name="connsiteX3294" fmla="*/ 246256 w 1120979"/>
                <a:gd name="connsiteY3294" fmla="*/ 356256 h 549978"/>
                <a:gd name="connsiteX3295" fmla="*/ 246256 w 1120979"/>
                <a:gd name="connsiteY3295" fmla="*/ 357664 h 549978"/>
                <a:gd name="connsiteX3296" fmla="*/ 244843 w 1120979"/>
                <a:gd name="connsiteY3296" fmla="*/ 360479 h 549978"/>
                <a:gd name="connsiteX3297" fmla="*/ 243430 w 1120979"/>
                <a:gd name="connsiteY3297" fmla="*/ 360479 h 549978"/>
                <a:gd name="connsiteX3298" fmla="*/ 242016 w 1120979"/>
                <a:gd name="connsiteY3298" fmla="*/ 360479 h 549978"/>
                <a:gd name="connsiteX3299" fmla="*/ 240603 w 1120979"/>
                <a:gd name="connsiteY3299" fmla="*/ 361886 h 549978"/>
                <a:gd name="connsiteX3300" fmla="*/ 242016 w 1120979"/>
                <a:gd name="connsiteY3300" fmla="*/ 364701 h 549978"/>
                <a:gd name="connsiteX3301" fmla="*/ 243430 w 1120979"/>
                <a:gd name="connsiteY3301" fmla="*/ 363294 h 549978"/>
                <a:gd name="connsiteX3302" fmla="*/ 240603 w 1120979"/>
                <a:gd name="connsiteY3302" fmla="*/ 366109 h 549978"/>
                <a:gd name="connsiteX3303" fmla="*/ 237776 w 1120979"/>
                <a:gd name="connsiteY3303" fmla="*/ 368924 h 549978"/>
                <a:gd name="connsiteX3304" fmla="*/ 233536 w 1120979"/>
                <a:gd name="connsiteY3304" fmla="*/ 371739 h 549978"/>
                <a:gd name="connsiteX3305" fmla="*/ 230710 w 1120979"/>
                <a:gd name="connsiteY3305" fmla="*/ 373147 h 549978"/>
                <a:gd name="connsiteX3306" fmla="*/ 229296 w 1120979"/>
                <a:gd name="connsiteY3306" fmla="*/ 373147 h 549978"/>
                <a:gd name="connsiteX3307" fmla="*/ 227883 w 1120979"/>
                <a:gd name="connsiteY3307" fmla="*/ 373147 h 549978"/>
                <a:gd name="connsiteX3308" fmla="*/ 227883 w 1120979"/>
                <a:gd name="connsiteY3308" fmla="*/ 374555 h 549978"/>
                <a:gd name="connsiteX3309" fmla="*/ 227883 w 1120979"/>
                <a:gd name="connsiteY3309" fmla="*/ 375962 h 549978"/>
                <a:gd name="connsiteX3310" fmla="*/ 226470 w 1120979"/>
                <a:gd name="connsiteY3310" fmla="*/ 375962 h 549978"/>
                <a:gd name="connsiteX3311" fmla="*/ 225056 w 1120979"/>
                <a:gd name="connsiteY3311" fmla="*/ 375962 h 549978"/>
                <a:gd name="connsiteX3312" fmla="*/ 223643 w 1120979"/>
                <a:gd name="connsiteY3312" fmla="*/ 374555 h 549978"/>
                <a:gd name="connsiteX3313" fmla="*/ 225056 w 1120979"/>
                <a:gd name="connsiteY3313" fmla="*/ 378777 h 549978"/>
                <a:gd name="connsiteX3314" fmla="*/ 223643 w 1120979"/>
                <a:gd name="connsiteY3314" fmla="*/ 378777 h 549978"/>
                <a:gd name="connsiteX3315" fmla="*/ 220816 w 1120979"/>
                <a:gd name="connsiteY3315" fmla="*/ 378777 h 549978"/>
                <a:gd name="connsiteX3316" fmla="*/ 219403 w 1120979"/>
                <a:gd name="connsiteY3316" fmla="*/ 375962 h 549978"/>
                <a:gd name="connsiteX3317" fmla="*/ 219403 w 1120979"/>
                <a:gd name="connsiteY3317" fmla="*/ 374555 h 549978"/>
                <a:gd name="connsiteX3318" fmla="*/ 219403 w 1120979"/>
                <a:gd name="connsiteY3318" fmla="*/ 373147 h 549978"/>
                <a:gd name="connsiteX3319" fmla="*/ 219403 w 1120979"/>
                <a:gd name="connsiteY3319" fmla="*/ 371739 h 549978"/>
                <a:gd name="connsiteX3320" fmla="*/ 217990 w 1120979"/>
                <a:gd name="connsiteY3320" fmla="*/ 370332 h 549978"/>
                <a:gd name="connsiteX3321" fmla="*/ 216576 w 1120979"/>
                <a:gd name="connsiteY3321" fmla="*/ 371739 h 549978"/>
                <a:gd name="connsiteX3322" fmla="*/ 216576 w 1120979"/>
                <a:gd name="connsiteY3322" fmla="*/ 375962 h 549978"/>
                <a:gd name="connsiteX3323" fmla="*/ 216576 w 1120979"/>
                <a:gd name="connsiteY3323" fmla="*/ 378777 h 549978"/>
                <a:gd name="connsiteX3324" fmla="*/ 216576 w 1120979"/>
                <a:gd name="connsiteY3324" fmla="*/ 380185 h 549978"/>
                <a:gd name="connsiteX3325" fmla="*/ 215163 w 1120979"/>
                <a:gd name="connsiteY3325" fmla="*/ 380185 h 549978"/>
                <a:gd name="connsiteX3326" fmla="*/ 212336 w 1120979"/>
                <a:gd name="connsiteY3326" fmla="*/ 381593 h 549978"/>
                <a:gd name="connsiteX3327" fmla="*/ 209510 w 1120979"/>
                <a:gd name="connsiteY3327" fmla="*/ 381593 h 549978"/>
                <a:gd name="connsiteX3328" fmla="*/ 208096 w 1120979"/>
                <a:gd name="connsiteY3328" fmla="*/ 381593 h 549978"/>
                <a:gd name="connsiteX3329" fmla="*/ 206683 w 1120979"/>
                <a:gd name="connsiteY3329" fmla="*/ 383000 h 549978"/>
                <a:gd name="connsiteX3330" fmla="*/ 205270 w 1120979"/>
                <a:gd name="connsiteY3330" fmla="*/ 383000 h 549978"/>
                <a:gd name="connsiteX3331" fmla="*/ 203856 w 1120979"/>
                <a:gd name="connsiteY3331" fmla="*/ 377370 h 549978"/>
                <a:gd name="connsiteX3332" fmla="*/ 199616 w 1120979"/>
                <a:gd name="connsiteY3332" fmla="*/ 375962 h 549978"/>
                <a:gd name="connsiteX3333" fmla="*/ 202443 w 1120979"/>
                <a:gd name="connsiteY3333" fmla="*/ 380185 h 549978"/>
                <a:gd name="connsiteX3334" fmla="*/ 203856 w 1120979"/>
                <a:gd name="connsiteY3334" fmla="*/ 385815 h 549978"/>
                <a:gd name="connsiteX3335" fmla="*/ 203856 w 1120979"/>
                <a:gd name="connsiteY3335" fmla="*/ 387223 h 549978"/>
                <a:gd name="connsiteX3336" fmla="*/ 199616 w 1120979"/>
                <a:gd name="connsiteY3336" fmla="*/ 384408 h 549978"/>
                <a:gd name="connsiteX3337" fmla="*/ 196790 w 1120979"/>
                <a:gd name="connsiteY3337" fmla="*/ 380185 h 549978"/>
                <a:gd name="connsiteX3338" fmla="*/ 195376 w 1120979"/>
                <a:gd name="connsiteY3338" fmla="*/ 380185 h 549978"/>
                <a:gd name="connsiteX3339" fmla="*/ 193963 w 1120979"/>
                <a:gd name="connsiteY3339" fmla="*/ 380185 h 549978"/>
                <a:gd name="connsiteX3340" fmla="*/ 193963 w 1120979"/>
                <a:gd name="connsiteY3340" fmla="*/ 381593 h 549978"/>
                <a:gd name="connsiteX3341" fmla="*/ 193963 w 1120979"/>
                <a:gd name="connsiteY3341" fmla="*/ 384408 h 549978"/>
                <a:gd name="connsiteX3342" fmla="*/ 191136 w 1120979"/>
                <a:gd name="connsiteY3342" fmla="*/ 384408 h 549978"/>
                <a:gd name="connsiteX3343" fmla="*/ 189723 w 1120979"/>
                <a:gd name="connsiteY3343" fmla="*/ 381593 h 549978"/>
                <a:gd name="connsiteX3344" fmla="*/ 188310 w 1120979"/>
                <a:gd name="connsiteY3344" fmla="*/ 380185 h 549978"/>
                <a:gd name="connsiteX3345" fmla="*/ 185483 w 1120979"/>
                <a:gd name="connsiteY3345" fmla="*/ 380185 h 549978"/>
                <a:gd name="connsiteX3346" fmla="*/ 185483 w 1120979"/>
                <a:gd name="connsiteY3346" fmla="*/ 383000 h 549978"/>
                <a:gd name="connsiteX3347" fmla="*/ 185483 w 1120979"/>
                <a:gd name="connsiteY3347" fmla="*/ 387223 h 549978"/>
                <a:gd name="connsiteX3348" fmla="*/ 184070 w 1120979"/>
                <a:gd name="connsiteY3348" fmla="*/ 387223 h 549978"/>
                <a:gd name="connsiteX3349" fmla="*/ 182656 w 1120979"/>
                <a:gd name="connsiteY3349" fmla="*/ 384408 h 549978"/>
                <a:gd name="connsiteX3350" fmla="*/ 181243 w 1120979"/>
                <a:gd name="connsiteY3350" fmla="*/ 383000 h 549978"/>
                <a:gd name="connsiteX3351" fmla="*/ 179830 w 1120979"/>
                <a:gd name="connsiteY3351" fmla="*/ 383000 h 549978"/>
                <a:gd name="connsiteX3352" fmla="*/ 179830 w 1120979"/>
                <a:gd name="connsiteY3352" fmla="*/ 384408 h 549978"/>
                <a:gd name="connsiteX3353" fmla="*/ 179830 w 1120979"/>
                <a:gd name="connsiteY3353" fmla="*/ 385815 h 549978"/>
                <a:gd name="connsiteX3354" fmla="*/ 174176 w 1120979"/>
                <a:gd name="connsiteY3354" fmla="*/ 384408 h 549978"/>
                <a:gd name="connsiteX3355" fmla="*/ 171350 w 1120979"/>
                <a:gd name="connsiteY3355" fmla="*/ 378777 h 549978"/>
                <a:gd name="connsiteX3356" fmla="*/ 174176 w 1120979"/>
                <a:gd name="connsiteY3356" fmla="*/ 378777 h 549978"/>
                <a:gd name="connsiteX3357" fmla="*/ 174176 w 1120979"/>
                <a:gd name="connsiteY3357" fmla="*/ 377370 h 549978"/>
                <a:gd name="connsiteX3358" fmla="*/ 172763 w 1120979"/>
                <a:gd name="connsiteY3358" fmla="*/ 373147 h 549978"/>
                <a:gd name="connsiteX3359" fmla="*/ 169936 w 1120979"/>
                <a:gd name="connsiteY3359" fmla="*/ 368924 h 549978"/>
                <a:gd name="connsiteX3360" fmla="*/ 171350 w 1120979"/>
                <a:gd name="connsiteY3360" fmla="*/ 367517 h 549978"/>
                <a:gd name="connsiteX3361" fmla="*/ 171350 w 1120979"/>
                <a:gd name="connsiteY3361" fmla="*/ 366109 h 549978"/>
                <a:gd name="connsiteX3362" fmla="*/ 168523 w 1120979"/>
                <a:gd name="connsiteY3362" fmla="*/ 364701 h 549978"/>
                <a:gd name="connsiteX3363" fmla="*/ 167110 w 1120979"/>
                <a:gd name="connsiteY3363" fmla="*/ 366109 h 549978"/>
                <a:gd name="connsiteX3364" fmla="*/ 165696 w 1120979"/>
                <a:gd name="connsiteY3364" fmla="*/ 366109 h 549978"/>
                <a:gd name="connsiteX3365" fmla="*/ 162870 w 1120979"/>
                <a:gd name="connsiteY3365" fmla="*/ 360479 h 549978"/>
                <a:gd name="connsiteX3366" fmla="*/ 161456 w 1120979"/>
                <a:gd name="connsiteY3366" fmla="*/ 354848 h 549978"/>
                <a:gd name="connsiteX3367" fmla="*/ 160043 w 1120979"/>
                <a:gd name="connsiteY3367" fmla="*/ 347810 h 549978"/>
                <a:gd name="connsiteX3368" fmla="*/ 161456 w 1120979"/>
                <a:gd name="connsiteY3368" fmla="*/ 342180 h 549978"/>
                <a:gd name="connsiteX3369" fmla="*/ 161456 w 1120979"/>
                <a:gd name="connsiteY3369" fmla="*/ 340772 h 549978"/>
                <a:gd name="connsiteX3370" fmla="*/ 162870 w 1120979"/>
                <a:gd name="connsiteY3370" fmla="*/ 340772 h 549978"/>
                <a:gd name="connsiteX3371" fmla="*/ 164283 w 1120979"/>
                <a:gd name="connsiteY3371" fmla="*/ 339365 h 549978"/>
                <a:gd name="connsiteX3372" fmla="*/ 164283 w 1120979"/>
                <a:gd name="connsiteY3372" fmla="*/ 337957 h 549978"/>
                <a:gd name="connsiteX3373" fmla="*/ 162870 w 1120979"/>
                <a:gd name="connsiteY3373" fmla="*/ 337957 h 549978"/>
                <a:gd name="connsiteX3374" fmla="*/ 162870 w 1120979"/>
                <a:gd name="connsiteY3374" fmla="*/ 335142 h 549978"/>
                <a:gd name="connsiteX3375" fmla="*/ 164283 w 1120979"/>
                <a:gd name="connsiteY3375" fmla="*/ 333735 h 549978"/>
                <a:gd name="connsiteX3376" fmla="*/ 165696 w 1120979"/>
                <a:gd name="connsiteY3376" fmla="*/ 332327 h 549978"/>
                <a:gd name="connsiteX3377" fmla="*/ 167110 w 1120979"/>
                <a:gd name="connsiteY3377" fmla="*/ 329512 h 549978"/>
                <a:gd name="connsiteX3378" fmla="*/ 165696 w 1120979"/>
                <a:gd name="connsiteY3378" fmla="*/ 328104 h 549978"/>
                <a:gd name="connsiteX3379" fmla="*/ 167110 w 1120979"/>
                <a:gd name="connsiteY3379" fmla="*/ 325289 h 549978"/>
                <a:gd name="connsiteX3380" fmla="*/ 168523 w 1120979"/>
                <a:gd name="connsiteY3380" fmla="*/ 321066 h 549978"/>
                <a:gd name="connsiteX3381" fmla="*/ 169936 w 1120979"/>
                <a:gd name="connsiteY3381" fmla="*/ 318251 h 549978"/>
                <a:gd name="connsiteX3382" fmla="*/ 172763 w 1120979"/>
                <a:gd name="connsiteY3382" fmla="*/ 315436 h 549978"/>
                <a:gd name="connsiteX3383" fmla="*/ 174176 w 1120979"/>
                <a:gd name="connsiteY3383" fmla="*/ 315436 h 549978"/>
                <a:gd name="connsiteX3384" fmla="*/ 175590 w 1120979"/>
                <a:gd name="connsiteY3384" fmla="*/ 315436 h 549978"/>
                <a:gd name="connsiteX3385" fmla="*/ 175590 w 1120979"/>
                <a:gd name="connsiteY3385" fmla="*/ 312621 h 549978"/>
                <a:gd name="connsiteX3386" fmla="*/ 177003 w 1120979"/>
                <a:gd name="connsiteY3386" fmla="*/ 311213 h 549978"/>
                <a:gd name="connsiteX3387" fmla="*/ 177003 w 1120979"/>
                <a:gd name="connsiteY3387" fmla="*/ 309806 h 549978"/>
                <a:gd name="connsiteX3388" fmla="*/ 181243 w 1120979"/>
                <a:gd name="connsiteY3388" fmla="*/ 308398 h 549978"/>
                <a:gd name="connsiteX3389" fmla="*/ 182656 w 1120979"/>
                <a:gd name="connsiteY3389" fmla="*/ 309806 h 549978"/>
                <a:gd name="connsiteX3390" fmla="*/ 182656 w 1120979"/>
                <a:gd name="connsiteY3390" fmla="*/ 308398 h 549978"/>
                <a:gd name="connsiteX3391" fmla="*/ 184070 w 1120979"/>
                <a:gd name="connsiteY3391" fmla="*/ 308398 h 549978"/>
                <a:gd name="connsiteX3392" fmla="*/ 185483 w 1120979"/>
                <a:gd name="connsiteY3392" fmla="*/ 308398 h 549978"/>
                <a:gd name="connsiteX3393" fmla="*/ 188310 w 1120979"/>
                <a:gd name="connsiteY3393" fmla="*/ 308398 h 549978"/>
                <a:gd name="connsiteX3394" fmla="*/ 191136 w 1120979"/>
                <a:gd name="connsiteY3394" fmla="*/ 305583 h 549978"/>
                <a:gd name="connsiteX3395" fmla="*/ 192550 w 1120979"/>
                <a:gd name="connsiteY3395" fmla="*/ 304175 h 549978"/>
                <a:gd name="connsiteX3396" fmla="*/ 193963 w 1120979"/>
                <a:gd name="connsiteY3396" fmla="*/ 304175 h 549978"/>
                <a:gd name="connsiteX3397" fmla="*/ 195376 w 1120979"/>
                <a:gd name="connsiteY3397" fmla="*/ 304175 h 549978"/>
                <a:gd name="connsiteX3398" fmla="*/ 196790 w 1120979"/>
                <a:gd name="connsiteY3398" fmla="*/ 304175 h 549978"/>
                <a:gd name="connsiteX3399" fmla="*/ 196790 w 1120979"/>
                <a:gd name="connsiteY3399" fmla="*/ 302768 h 549978"/>
                <a:gd name="connsiteX3400" fmla="*/ 198203 w 1120979"/>
                <a:gd name="connsiteY3400" fmla="*/ 302768 h 549978"/>
                <a:gd name="connsiteX3401" fmla="*/ 198203 w 1120979"/>
                <a:gd name="connsiteY3401" fmla="*/ 304175 h 549978"/>
                <a:gd name="connsiteX3402" fmla="*/ 199616 w 1120979"/>
                <a:gd name="connsiteY3402" fmla="*/ 308398 h 549978"/>
                <a:gd name="connsiteX3403" fmla="*/ 202443 w 1120979"/>
                <a:gd name="connsiteY3403" fmla="*/ 305583 h 549978"/>
                <a:gd name="connsiteX3404" fmla="*/ 201030 w 1120979"/>
                <a:gd name="connsiteY3404" fmla="*/ 302768 h 549978"/>
                <a:gd name="connsiteX3405" fmla="*/ 198203 w 1120979"/>
                <a:gd name="connsiteY3405" fmla="*/ 299952 h 549978"/>
                <a:gd name="connsiteX3406" fmla="*/ 201030 w 1120979"/>
                <a:gd name="connsiteY3406" fmla="*/ 299952 h 549978"/>
                <a:gd name="connsiteX3407" fmla="*/ 203856 w 1120979"/>
                <a:gd name="connsiteY3407" fmla="*/ 298545 h 549978"/>
                <a:gd name="connsiteX3408" fmla="*/ 209510 w 1120979"/>
                <a:gd name="connsiteY3408" fmla="*/ 299952 h 549978"/>
                <a:gd name="connsiteX3409" fmla="*/ 213750 w 1120979"/>
                <a:gd name="connsiteY3409" fmla="*/ 299952 h 549978"/>
                <a:gd name="connsiteX3410" fmla="*/ 215163 w 1120979"/>
                <a:gd name="connsiteY3410" fmla="*/ 299952 h 549978"/>
                <a:gd name="connsiteX3411" fmla="*/ 213750 w 1120979"/>
                <a:gd name="connsiteY3411" fmla="*/ 297137 h 549978"/>
                <a:gd name="connsiteX3412" fmla="*/ 216576 w 1120979"/>
                <a:gd name="connsiteY3412" fmla="*/ 295730 h 549978"/>
                <a:gd name="connsiteX3413" fmla="*/ 219403 w 1120979"/>
                <a:gd name="connsiteY3413" fmla="*/ 294322 h 549978"/>
                <a:gd name="connsiteX3414" fmla="*/ 222230 w 1120979"/>
                <a:gd name="connsiteY3414" fmla="*/ 294322 h 549978"/>
                <a:gd name="connsiteX3415" fmla="*/ 223643 w 1120979"/>
                <a:gd name="connsiteY3415" fmla="*/ 294322 h 549978"/>
                <a:gd name="connsiteX3416" fmla="*/ 223643 w 1120979"/>
                <a:gd name="connsiteY3416" fmla="*/ 292914 h 549978"/>
                <a:gd name="connsiteX3417" fmla="*/ 226470 w 1120979"/>
                <a:gd name="connsiteY3417" fmla="*/ 291507 h 549978"/>
                <a:gd name="connsiteX3418" fmla="*/ 229296 w 1120979"/>
                <a:gd name="connsiteY3418" fmla="*/ 292914 h 549978"/>
                <a:gd name="connsiteX3419" fmla="*/ 233536 w 1120979"/>
                <a:gd name="connsiteY3419" fmla="*/ 292914 h 549978"/>
                <a:gd name="connsiteX3420" fmla="*/ 232123 w 1120979"/>
                <a:gd name="connsiteY3420" fmla="*/ 288692 h 549978"/>
                <a:gd name="connsiteX3421" fmla="*/ 232123 w 1120979"/>
                <a:gd name="connsiteY3421" fmla="*/ 285877 h 549978"/>
                <a:gd name="connsiteX3422" fmla="*/ 233536 w 1120979"/>
                <a:gd name="connsiteY3422" fmla="*/ 284469 h 549978"/>
                <a:gd name="connsiteX3423" fmla="*/ 233536 w 1120979"/>
                <a:gd name="connsiteY3423" fmla="*/ 283061 h 549978"/>
                <a:gd name="connsiteX3424" fmla="*/ 233536 w 1120979"/>
                <a:gd name="connsiteY3424" fmla="*/ 281654 h 549978"/>
                <a:gd name="connsiteX3425" fmla="*/ 233536 w 1120979"/>
                <a:gd name="connsiteY3425" fmla="*/ 277431 h 549978"/>
                <a:gd name="connsiteX3426" fmla="*/ 232123 w 1120979"/>
                <a:gd name="connsiteY3426" fmla="*/ 273208 h 549978"/>
                <a:gd name="connsiteX3427" fmla="*/ 230710 w 1120979"/>
                <a:gd name="connsiteY3427" fmla="*/ 266170 h 549978"/>
                <a:gd name="connsiteX3428" fmla="*/ 232123 w 1120979"/>
                <a:gd name="connsiteY3428" fmla="*/ 264763 h 549978"/>
                <a:gd name="connsiteX3429" fmla="*/ 232123 w 1120979"/>
                <a:gd name="connsiteY3429" fmla="*/ 263355 h 549978"/>
                <a:gd name="connsiteX3430" fmla="*/ 230710 w 1120979"/>
                <a:gd name="connsiteY3430" fmla="*/ 261948 h 549978"/>
                <a:gd name="connsiteX3431" fmla="*/ 230710 w 1120979"/>
                <a:gd name="connsiteY3431" fmla="*/ 257725 h 549978"/>
                <a:gd name="connsiteX3432" fmla="*/ 230710 w 1120979"/>
                <a:gd name="connsiteY3432" fmla="*/ 253502 h 549978"/>
                <a:gd name="connsiteX3433" fmla="*/ 232123 w 1120979"/>
                <a:gd name="connsiteY3433" fmla="*/ 249279 h 549978"/>
                <a:gd name="connsiteX3434" fmla="*/ 232123 w 1120979"/>
                <a:gd name="connsiteY3434" fmla="*/ 246464 h 549978"/>
                <a:gd name="connsiteX3435" fmla="*/ 230710 w 1120979"/>
                <a:gd name="connsiteY3435" fmla="*/ 245056 h 549978"/>
                <a:gd name="connsiteX3436" fmla="*/ 230710 w 1120979"/>
                <a:gd name="connsiteY3436" fmla="*/ 243649 h 549978"/>
                <a:gd name="connsiteX3437" fmla="*/ 230710 w 1120979"/>
                <a:gd name="connsiteY3437" fmla="*/ 242241 h 549978"/>
                <a:gd name="connsiteX3438" fmla="*/ 230710 w 1120979"/>
                <a:gd name="connsiteY3438" fmla="*/ 232388 h 549978"/>
                <a:gd name="connsiteX3439" fmla="*/ 233536 w 1120979"/>
                <a:gd name="connsiteY3439" fmla="*/ 222535 h 549978"/>
                <a:gd name="connsiteX3440" fmla="*/ 237776 w 1120979"/>
                <a:gd name="connsiteY3440" fmla="*/ 225350 h 549978"/>
                <a:gd name="connsiteX3441" fmla="*/ 237776 w 1120979"/>
                <a:gd name="connsiteY3441" fmla="*/ 221127 h 549978"/>
                <a:gd name="connsiteX3442" fmla="*/ 240603 w 1120979"/>
                <a:gd name="connsiteY3442" fmla="*/ 219720 h 549978"/>
                <a:gd name="connsiteX3443" fmla="*/ 1023950 w 1120979"/>
                <a:gd name="connsiteY3443" fmla="*/ 219668 h 549978"/>
                <a:gd name="connsiteX3444" fmla="*/ 1022540 w 1120979"/>
                <a:gd name="connsiteY3444" fmla="*/ 221068 h 549978"/>
                <a:gd name="connsiteX3445" fmla="*/ 1023950 w 1120979"/>
                <a:gd name="connsiteY3445" fmla="*/ 221068 h 549978"/>
                <a:gd name="connsiteX3446" fmla="*/ 1023950 w 1120979"/>
                <a:gd name="connsiteY3446" fmla="*/ 219668 h 549978"/>
                <a:gd name="connsiteX3447" fmla="*/ 923598 w 1120979"/>
                <a:gd name="connsiteY3447" fmla="*/ 218316 h 549978"/>
                <a:gd name="connsiteX3448" fmla="*/ 922193 w 1120979"/>
                <a:gd name="connsiteY3448" fmla="*/ 219720 h 549978"/>
                <a:gd name="connsiteX3449" fmla="*/ 923598 w 1120979"/>
                <a:gd name="connsiteY3449" fmla="*/ 219720 h 549978"/>
                <a:gd name="connsiteX3450" fmla="*/ 923598 w 1120979"/>
                <a:gd name="connsiteY3450" fmla="*/ 218316 h 549978"/>
                <a:gd name="connsiteX3451" fmla="*/ 980223 w 1120979"/>
                <a:gd name="connsiteY3451" fmla="*/ 218268 h 549978"/>
                <a:gd name="connsiteX3452" fmla="*/ 978812 w 1120979"/>
                <a:gd name="connsiteY3452" fmla="*/ 219668 h 549978"/>
                <a:gd name="connsiteX3453" fmla="*/ 981634 w 1120979"/>
                <a:gd name="connsiteY3453" fmla="*/ 219668 h 549978"/>
                <a:gd name="connsiteX3454" fmla="*/ 980223 w 1120979"/>
                <a:gd name="connsiteY3454" fmla="*/ 218268 h 549978"/>
                <a:gd name="connsiteX3455" fmla="*/ 878664 w 1120979"/>
                <a:gd name="connsiteY3455" fmla="*/ 216911 h 549978"/>
                <a:gd name="connsiteX3456" fmla="*/ 878664 w 1120979"/>
                <a:gd name="connsiteY3456" fmla="*/ 219720 h 549978"/>
                <a:gd name="connsiteX3457" fmla="*/ 880069 w 1120979"/>
                <a:gd name="connsiteY3457" fmla="*/ 219720 h 549978"/>
                <a:gd name="connsiteX3458" fmla="*/ 880069 w 1120979"/>
                <a:gd name="connsiteY3458" fmla="*/ 216911 h 549978"/>
                <a:gd name="connsiteX3459" fmla="*/ 878664 w 1120979"/>
                <a:gd name="connsiteY3459" fmla="*/ 216911 h 549978"/>
                <a:gd name="connsiteX3460" fmla="*/ 684415 w 1120979"/>
                <a:gd name="connsiteY3460" fmla="*/ 215224 h 549978"/>
                <a:gd name="connsiteX3461" fmla="*/ 683012 w 1120979"/>
                <a:gd name="connsiteY3461" fmla="*/ 216630 h 549978"/>
                <a:gd name="connsiteX3462" fmla="*/ 684415 w 1120979"/>
                <a:gd name="connsiteY3462" fmla="*/ 216630 h 549978"/>
                <a:gd name="connsiteX3463" fmla="*/ 685818 w 1120979"/>
                <a:gd name="connsiteY3463" fmla="*/ 216630 h 549978"/>
                <a:gd name="connsiteX3464" fmla="*/ 684415 w 1120979"/>
                <a:gd name="connsiteY3464" fmla="*/ 215224 h 549978"/>
                <a:gd name="connsiteX3465" fmla="*/ 677400 w 1120979"/>
                <a:gd name="connsiteY3465" fmla="*/ 215224 h 549978"/>
                <a:gd name="connsiteX3466" fmla="*/ 677400 w 1120979"/>
                <a:gd name="connsiteY3466" fmla="*/ 216630 h 549978"/>
                <a:gd name="connsiteX3467" fmla="*/ 678803 w 1120979"/>
                <a:gd name="connsiteY3467" fmla="*/ 216630 h 549978"/>
                <a:gd name="connsiteX3468" fmla="*/ 677400 w 1120979"/>
                <a:gd name="connsiteY3468" fmla="*/ 215224 h 549978"/>
                <a:gd name="connsiteX3469" fmla="*/ 875856 w 1120979"/>
                <a:gd name="connsiteY3469" fmla="*/ 212697 h 549978"/>
                <a:gd name="connsiteX3470" fmla="*/ 875856 w 1120979"/>
                <a:gd name="connsiteY3470" fmla="*/ 214101 h 549978"/>
                <a:gd name="connsiteX3471" fmla="*/ 875856 w 1120979"/>
                <a:gd name="connsiteY3471" fmla="*/ 215506 h 549978"/>
                <a:gd name="connsiteX3472" fmla="*/ 877260 w 1120979"/>
                <a:gd name="connsiteY3472" fmla="*/ 215506 h 549978"/>
                <a:gd name="connsiteX3473" fmla="*/ 877260 w 1120979"/>
                <a:gd name="connsiteY3473" fmla="*/ 212697 h 549978"/>
                <a:gd name="connsiteX3474" fmla="*/ 875856 w 1120979"/>
                <a:gd name="connsiteY3474" fmla="*/ 212697 h 549978"/>
                <a:gd name="connsiteX3475" fmla="*/ 1014076 w 1120979"/>
                <a:gd name="connsiteY3475" fmla="*/ 212669 h 549978"/>
                <a:gd name="connsiteX3476" fmla="*/ 1012666 w 1120979"/>
                <a:gd name="connsiteY3476" fmla="*/ 214069 h 549978"/>
                <a:gd name="connsiteX3477" fmla="*/ 1011255 w 1120979"/>
                <a:gd name="connsiteY3477" fmla="*/ 214069 h 549978"/>
                <a:gd name="connsiteX3478" fmla="*/ 1011255 w 1120979"/>
                <a:gd name="connsiteY3478" fmla="*/ 215469 h 549978"/>
                <a:gd name="connsiteX3479" fmla="*/ 1012666 w 1120979"/>
                <a:gd name="connsiteY3479" fmla="*/ 219668 h 549978"/>
                <a:gd name="connsiteX3480" fmla="*/ 1014076 w 1120979"/>
                <a:gd name="connsiteY3480" fmla="*/ 218268 h 549978"/>
                <a:gd name="connsiteX3481" fmla="*/ 1014076 w 1120979"/>
                <a:gd name="connsiteY3481" fmla="*/ 216868 h 549978"/>
                <a:gd name="connsiteX3482" fmla="*/ 1014076 w 1120979"/>
                <a:gd name="connsiteY3482" fmla="*/ 215469 h 549978"/>
                <a:gd name="connsiteX3483" fmla="*/ 1014076 w 1120979"/>
                <a:gd name="connsiteY3483" fmla="*/ 214069 h 549978"/>
                <a:gd name="connsiteX3484" fmla="*/ 1014076 w 1120979"/>
                <a:gd name="connsiteY3484" fmla="*/ 212669 h 549978"/>
                <a:gd name="connsiteX3485" fmla="*/ 680206 w 1120979"/>
                <a:gd name="connsiteY3485" fmla="*/ 212411 h 549978"/>
                <a:gd name="connsiteX3486" fmla="*/ 678803 w 1120979"/>
                <a:gd name="connsiteY3486" fmla="*/ 213817 h 549978"/>
                <a:gd name="connsiteX3487" fmla="*/ 680206 w 1120979"/>
                <a:gd name="connsiteY3487" fmla="*/ 213817 h 549978"/>
                <a:gd name="connsiteX3488" fmla="*/ 680206 w 1120979"/>
                <a:gd name="connsiteY3488" fmla="*/ 212411 h 549978"/>
                <a:gd name="connsiteX3489" fmla="*/ 874452 w 1120979"/>
                <a:gd name="connsiteY3489" fmla="*/ 211292 h 549978"/>
                <a:gd name="connsiteX3490" fmla="*/ 874452 w 1120979"/>
                <a:gd name="connsiteY3490" fmla="*/ 212697 h 549978"/>
                <a:gd name="connsiteX3491" fmla="*/ 875856 w 1120979"/>
                <a:gd name="connsiteY3491" fmla="*/ 211292 h 549978"/>
                <a:gd name="connsiteX3492" fmla="*/ 874452 w 1120979"/>
                <a:gd name="connsiteY3492" fmla="*/ 211292 h 549978"/>
                <a:gd name="connsiteX3493" fmla="*/ 856198 w 1120979"/>
                <a:gd name="connsiteY3493" fmla="*/ 211292 h 549978"/>
                <a:gd name="connsiteX3494" fmla="*/ 857602 w 1120979"/>
                <a:gd name="connsiteY3494" fmla="*/ 214101 h 549978"/>
                <a:gd name="connsiteX3495" fmla="*/ 859006 w 1120979"/>
                <a:gd name="connsiteY3495" fmla="*/ 214101 h 549978"/>
                <a:gd name="connsiteX3496" fmla="*/ 857602 w 1120979"/>
                <a:gd name="connsiteY3496" fmla="*/ 212697 h 549978"/>
                <a:gd name="connsiteX3497" fmla="*/ 857602 w 1120979"/>
                <a:gd name="connsiteY3497" fmla="*/ 211292 h 549978"/>
                <a:gd name="connsiteX3498" fmla="*/ 856198 w 1120979"/>
                <a:gd name="connsiteY3498" fmla="*/ 211292 h 549978"/>
                <a:gd name="connsiteX3499" fmla="*/ 1050751 w 1120979"/>
                <a:gd name="connsiteY3499" fmla="*/ 209870 h 549978"/>
                <a:gd name="connsiteX3500" fmla="*/ 1050751 w 1120979"/>
                <a:gd name="connsiteY3500" fmla="*/ 211269 h 549978"/>
                <a:gd name="connsiteX3501" fmla="*/ 1052161 w 1120979"/>
                <a:gd name="connsiteY3501" fmla="*/ 211269 h 549978"/>
                <a:gd name="connsiteX3502" fmla="*/ 1052161 w 1120979"/>
                <a:gd name="connsiteY3502" fmla="*/ 209870 h 549978"/>
                <a:gd name="connsiteX3503" fmla="*/ 1050751 w 1120979"/>
                <a:gd name="connsiteY3503" fmla="*/ 209870 h 549978"/>
                <a:gd name="connsiteX3504" fmla="*/ 1031003 w 1120979"/>
                <a:gd name="connsiteY3504" fmla="*/ 208470 h 549978"/>
                <a:gd name="connsiteX3505" fmla="*/ 1032413 w 1120979"/>
                <a:gd name="connsiteY3505" fmla="*/ 209870 h 549978"/>
                <a:gd name="connsiteX3506" fmla="*/ 1033824 w 1120979"/>
                <a:gd name="connsiteY3506" fmla="*/ 209870 h 549978"/>
                <a:gd name="connsiteX3507" fmla="*/ 1033824 w 1120979"/>
                <a:gd name="connsiteY3507" fmla="*/ 208470 h 549978"/>
                <a:gd name="connsiteX3508" fmla="*/ 1031003 w 1120979"/>
                <a:gd name="connsiteY3508" fmla="*/ 208470 h 549978"/>
                <a:gd name="connsiteX3509" fmla="*/ 1022540 w 1120979"/>
                <a:gd name="connsiteY3509" fmla="*/ 207070 h 549978"/>
                <a:gd name="connsiteX3510" fmla="*/ 1023950 w 1120979"/>
                <a:gd name="connsiteY3510" fmla="*/ 208470 h 549978"/>
                <a:gd name="connsiteX3511" fmla="*/ 1023950 w 1120979"/>
                <a:gd name="connsiteY3511" fmla="*/ 207070 h 549978"/>
                <a:gd name="connsiteX3512" fmla="*/ 1022540 w 1120979"/>
                <a:gd name="connsiteY3512" fmla="*/ 207070 h 549978"/>
                <a:gd name="connsiteX3513" fmla="*/ 674594 w 1120979"/>
                <a:gd name="connsiteY3513" fmla="*/ 205378 h 549978"/>
                <a:gd name="connsiteX3514" fmla="*/ 675997 w 1120979"/>
                <a:gd name="connsiteY3514" fmla="*/ 206785 h 549978"/>
                <a:gd name="connsiteX3515" fmla="*/ 677400 w 1120979"/>
                <a:gd name="connsiteY3515" fmla="*/ 205378 h 549978"/>
                <a:gd name="connsiteX3516" fmla="*/ 674594 w 1120979"/>
                <a:gd name="connsiteY3516" fmla="*/ 205378 h 549978"/>
                <a:gd name="connsiteX3517" fmla="*/ 1026771 w 1120979"/>
                <a:gd name="connsiteY3517" fmla="*/ 201471 h 549978"/>
                <a:gd name="connsiteX3518" fmla="*/ 1026771 w 1120979"/>
                <a:gd name="connsiteY3518" fmla="*/ 202871 h 549978"/>
                <a:gd name="connsiteX3519" fmla="*/ 1026771 w 1120979"/>
                <a:gd name="connsiteY3519" fmla="*/ 205670 h 549978"/>
                <a:gd name="connsiteX3520" fmla="*/ 1029592 w 1120979"/>
                <a:gd name="connsiteY3520" fmla="*/ 205670 h 549978"/>
                <a:gd name="connsiteX3521" fmla="*/ 1026771 w 1120979"/>
                <a:gd name="connsiteY3521" fmla="*/ 201471 h 549978"/>
                <a:gd name="connsiteX3522" fmla="*/ 867431 w 1120979"/>
                <a:gd name="connsiteY3522" fmla="*/ 200054 h 549978"/>
                <a:gd name="connsiteX3523" fmla="*/ 868835 w 1120979"/>
                <a:gd name="connsiteY3523" fmla="*/ 205673 h 549978"/>
                <a:gd name="connsiteX3524" fmla="*/ 870239 w 1120979"/>
                <a:gd name="connsiteY3524" fmla="*/ 209887 h 549978"/>
                <a:gd name="connsiteX3525" fmla="*/ 871644 w 1120979"/>
                <a:gd name="connsiteY3525" fmla="*/ 212697 h 549978"/>
                <a:gd name="connsiteX3526" fmla="*/ 873048 w 1120979"/>
                <a:gd name="connsiteY3526" fmla="*/ 216911 h 549978"/>
                <a:gd name="connsiteX3527" fmla="*/ 873048 w 1120979"/>
                <a:gd name="connsiteY3527" fmla="*/ 218316 h 549978"/>
                <a:gd name="connsiteX3528" fmla="*/ 867431 w 1120979"/>
                <a:gd name="connsiteY3528" fmla="*/ 223935 h 549978"/>
                <a:gd name="connsiteX3529" fmla="*/ 867431 w 1120979"/>
                <a:gd name="connsiteY3529" fmla="*/ 225339 h 549978"/>
                <a:gd name="connsiteX3530" fmla="*/ 866027 w 1120979"/>
                <a:gd name="connsiteY3530" fmla="*/ 223935 h 549978"/>
                <a:gd name="connsiteX3531" fmla="*/ 864623 w 1120979"/>
                <a:gd name="connsiteY3531" fmla="*/ 222530 h 549978"/>
                <a:gd name="connsiteX3532" fmla="*/ 861814 w 1120979"/>
                <a:gd name="connsiteY3532" fmla="*/ 225339 h 549978"/>
                <a:gd name="connsiteX3533" fmla="*/ 861814 w 1120979"/>
                <a:gd name="connsiteY3533" fmla="*/ 228149 h 549978"/>
                <a:gd name="connsiteX3534" fmla="*/ 860410 w 1120979"/>
                <a:gd name="connsiteY3534" fmla="*/ 229553 h 549978"/>
                <a:gd name="connsiteX3535" fmla="*/ 859006 w 1120979"/>
                <a:gd name="connsiteY3535" fmla="*/ 230958 h 549978"/>
                <a:gd name="connsiteX3536" fmla="*/ 857602 w 1120979"/>
                <a:gd name="connsiteY3536" fmla="*/ 232363 h 549978"/>
                <a:gd name="connsiteX3537" fmla="*/ 856198 w 1120979"/>
                <a:gd name="connsiteY3537" fmla="*/ 233768 h 549978"/>
                <a:gd name="connsiteX3538" fmla="*/ 854794 w 1120979"/>
                <a:gd name="connsiteY3538" fmla="*/ 235172 h 549978"/>
                <a:gd name="connsiteX3539" fmla="*/ 853389 w 1120979"/>
                <a:gd name="connsiteY3539" fmla="*/ 237982 h 549978"/>
                <a:gd name="connsiteX3540" fmla="*/ 851985 w 1120979"/>
                <a:gd name="connsiteY3540" fmla="*/ 240791 h 549978"/>
                <a:gd name="connsiteX3541" fmla="*/ 850581 w 1120979"/>
                <a:gd name="connsiteY3541" fmla="*/ 242196 h 549978"/>
                <a:gd name="connsiteX3542" fmla="*/ 849177 w 1120979"/>
                <a:gd name="connsiteY3542" fmla="*/ 242196 h 549978"/>
                <a:gd name="connsiteX3543" fmla="*/ 847773 w 1120979"/>
                <a:gd name="connsiteY3543" fmla="*/ 243601 h 549978"/>
                <a:gd name="connsiteX3544" fmla="*/ 846369 w 1120979"/>
                <a:gd name="connsiteY3544" fmla="*/ 245006 h 549978"/>
                <a:gd name="connsiteX3545" fmla="*/ 847773 w 1120979"/>
                <a:gd name="connsiteY3545" fmla="*/ 247815 h 549978"/>
                <a:gd name="connsiteX3546" fmla="*/ 849177 w 1120979"/>
                <a:gd name="connsiteY3546" fmla="*/ 250625 h 549978"/>
                <a:gd name="connsiteX3547" fmla="*/ 847773 w 1120979"/>
                <a:gd name="connsiteY3547" fmla="*/ 254839 h 549978"/>
                <a:gd name="connsiteX3548" fmla="*/ 846369 w 1120979"/>
                <a:gd name="connsiteY3548" fmla="*/ 257648 h 549978"/>
                <a:gd name="connsiteX3549" fmla="*/ 846369 w 1120979"/>
                <a:gd name="connsiteY3549" fmla="*/ 259053 h 549978"/>
                <a:gd name="connsiteX3550" fmla="*/ 847773 w 1120979"/>
                <a:gd name="connsiteY3550" fmla="*/ 263267 h 549978"/>
                <a:gd name="connsiteX3551" fmla="*/ 849177 w 1120979"/>
                <a:gd name="connsiteY3551" fmla="*/ 264672 h 549978"/>
                <a:gd name="connsiteX3552" fmla="*/ 850581 w 1120979"/>
                <a:gd name="connsiteY3552" fmla="*/ 266077 h 549978"/>
                <a:gd name="connsiteX3553" fmla="*/ 853389 w 1120979"/>
                <a:gd name="connsiteY3553" fmla="*/ 267482 h 549978"/>
                <a:gd name="connsiteX3554" fmla="*/ 854794 w 1120979"/>
                <a:gd name="connsiteY3554" fmla="*/ 271696 h 549978"/>
                <a:gd name="connsiteX3555" fmla="*/ 857602 w 1120979"/>
                <a:gd name="connsiteY3555" fmla="*/ 274505 h 549978"/>
                <a:gd name="connsiteX3556" fmla="*/ 864623 w 1120979"/>
                <a:gd name="connsiteY3556" fmla="*/ 275910 h 549978"/>
                <a:gd name="connsiteX3557" fmla="*/ 871644 w 1120979"/>
                <a:gd name="connsiteY3557" fmla="*/ 277315 h 549978"/>
                <a:gd name="connsiteX3558" fmla="*/ 882877 w 1120979"/>
                <a:gd name="connsiteY3558" fmla="*/ 277315 h 549978"/>
                <a:gd name="connsiteX3559" fmla="*/ 895514 w 1120979"/>
                <a:gd name="connsiteY3559" fmla="*/ 275910 h 549978"/>
                <a:gd name="connsiteX3560" fmla="*/ 899727 w 1120979"/>
                <a:gd name="connsiteY3560" fmla="*/ 274505 h 549978"/>
                <a:gd name="connsiteX3561" fmla="*/ 901131 w 1120979"/>
                <a:gd name="connsiteY3561" fmla="*/ 273100 h 549978"/>
                <a:gd name="connsiteX3562" fmla="*/ 902535 w 1120979"/>
                <a:gd name="connsiteY3562" fmla="*/ 270291 h 549978"/>
                <a:gd name="connsiteX3563" fmla="*/ 903939 w 1120979"/>
                <a:gd name="connsiteY3563" fmla="*/ 267482 h 549978"/>
                <a:gd name="connsiteX3564" fmla="*/ 906748 w 1120979"/>
                <a:gd name="connsiteY3564" fmla="*/ 268886 h 549978"/>
                <a:gd name="connsiteX3565" fmla="*/ 908152 w 1120979"/>
                <a:gd name="connsiteY3565" fmla="*/ 268886 h 549978"/>
                <a:gd name="connsiteX3566" fmla="*/ 908152 w 1120979"/>
                <a:gd name="connsiteY3566" fmla="*/ 266077 h 549978"/>
                <a:gd name="connsiteX3567" fmla="*/ 908152 w 1120979"/>
                <a:gd name="connsiteY3567" fmla="*/ 261863 h 549978"/>
                <a:gd name="connsiteX3568" fmla="*/ 909556 w 1120979"/>
                <a:gd name="connsiteY3568" fmla="*/ 259053 h 549978"/>
                <a:gd name="connsiteX3569" fmla="*/ 912364 w 1120979"/>
                <a:gd name="connsiteY3569" fmla="*/ 257648 h 549978"/>
                <a:gd name="connsiteX3570" fmla="*/ 913769 w 1120979"/>
                <a:gd name="connsiteY3570" fmla="*/ 259053 h 549978"/>
                <a:gd name="connsiteX3571" fmla="*/ 915173 w 1120979"/>
                <a:gd name="connsiteY3571" fmla="*/ 259053 h 549978"/>
                <a:gd name="connsiteX3572" fmla="*/ 915173 w 1120979"/>
                <a:gd name="connsiteY3572" fmla="*/ 256244 h 549978"/>
                <a:gd name="connsiteX3573" fmla="*/ 913769 w 1120979"/>
                <a:gd name="connsiteY3573" fmla="*/ 253434 h 549978"/>
                <a:gd name="connsiteX3574" fmla="*/ 915173 w 1120979"/>
                <a:gd name="connsiteY3574" fmla="*/ 253434 h 549978"/>
                <a:gd name="connsiteX3575" fmla="*/ 917981 w 1120979"/>
                <a:gd name="connsiteY3575" fmla="*/ 253434 h 549978"/>
                <a:gd name="connsiteX3576" fmla="*/ 919385 w 1120979"/>
                <a:gd name="connsiteY3576" fmla="*/ 256244 h 549978"/>
                <a:gd name="connsiteX3577" fmla="*/ 920789 w 1120979"/>
                <a:gd name="connsiteY3577" fmla="*/ 257648 h 549978"/>
                <a:gd name="connsiteX3578" fmla="*/ 922193 w 1120979"/>
                <a:gd name="connsiteY3578" fmla="*/ 259053 h 549978"/>
                <a:gd name="connsiteX3579" fmla="*/ 923598 w 1120979"/>
                <a:gd name="connsiteY3579" fmla="*/ 259053 h 549978"/>
                <a:gd name="connsiteX3580" fmla="*/ 923598 w 1120979"/>
                <a:gd name="connsiteY3580" fmla="*/ 254839 h 549978"/>
                <a:gd name="connsiteX3581" fmla="*/ 923598 w 1120979"/>
                <a:gd name="connsiteY3581" fmla="*/ 250625 h 549978"/>
                <a:gd name="connsiteX3582" fmla="*/ 922193 w 1120979"/>
                <a:gd name="connsiteY3582" fmla="*/ 249220 h 549978"/>
                <a:gd name="connsiteX3583" fmla="*/ 920789 w 1120979"/>
                <a:gd name="connsiteY3583" fmla="*/ 247815 h 549978"/>
                <a:gd name="connsiteX3584" fmla="*/ 919385 w 1120979"/>
                <a:gd name="connsiteY3584" fmla="*/ 246410 h 549978"/>
                <a:gd name="connsiteX3585" fmla="*/ 917981 w 1120979"/>
                <a:gd name="connsiteY3585" fmla="*/ 245006 h 549978"/>
                <a:gd name="connsiteX3586" fmla="*/ 919385 w 1120979"/>
                <a:gd name="connsiteY3586" fmla="*/ 242196 h 549978"/>
                <a:gd name="connsiteX3587" fmla="*/ 919385 w 1120979"/>
                <a:gd name="connsiteY3587" fmla="*/ 239387 h 549978"/>
                <a:gd name="connsiteX3588" fmla="*/ 917981 w 1120979"/>
                <a:gd name="connsiteY3588" fmla="*/ 235172 h 549978"/>
                <a:gd name="connsiteX3589" fmla="*/ 915173 w 1120979"/>
                <a:gd name="connsiteY3589" fmla="*/ 232363 h 549978"/>
                <a:gd name="connsiteX3590" fmla="*/ 912364 w 1120979"/>
                <a:gd name="connsiteY3590" fmla="*/ 230958 h 549978"/>
                <a:gd name="connsiteX3591" fmla="*/ 909556 w 1120979"/>
                <a:gd name="connsiteY3591" fmla="*/ 229553 h 549978"/>
                <a:gd name="connsiteX3592" fmla="*/ 906748 w 1120979"/>
                <a:gd name="connsiteY3592" fmla="*/ 226744 h 549978"/>
                <a:gd name="connsiteX3593" fmla="*/ 903939 w 1120979"/>
                <a:gd name="connsiteY3593" fmla="*/ 225339 h 549978"/>
                <a:gd name="connsiteX3594" fmla="*/ 899727 w 1120979"/>
                <a:gd name="connsiteY3594" fmla="*/ 225339 h 549978"/>
                <a:gd name="connsiteX3595" fmla="*/ 894110 w 1120979"/>
                <a:gd name="connsiteY3595" fmla="*/ 225339 h 549978"/>
                <a:gd name="connsiteX3596" fmla="*/ 888494 w 1120979"/>
                <a:gd name="connsiteY3596" fmla="*/ 225339 h 549978"/>
                <a:gd name="connsiteX3597" fmla="*/ 885685 w 1120979"/>
                <a:gd name="connsiteY3597" fmla="*/ 222530 h 549978"/>
                <a:gd name="connsiteX3598" fmla="*/ 884281 w 1120979"/>
                <a:gd name="connsiteY3598" fmla="*/ 215506 h 549978"/>
                <a:gd name="connsiteX3599" fmla="*/ 884281 w 1120979"/>
                <a:gd name="connsiteY3599" fmla="*/ 214101 h 549978"/>
                <a:gd name="connsiteX3600" fmla="*/ 882877 w 1120979"/>
                <a:gd name="connsiteY3600" fmla="*/ 214101 h 549978"/>
                <a:gd name="connsiteX3601" fmla="*/ 881473 w 1120979"/>
                <a:gd name="connsiteY3601" fmla="*/ 214101 h 549978"/>
                <a:gd name="connsiteX3602" fmla="*/ 881473 w 1120979"/>
                <a:gd name="connsiteY3602" fmla="*/ 215506 h 549978"/>
                <a:gd name="connsiteX3603" fmla="*/ 881473 w 1120979"/>
                <a:gd name="connsiteY3603" fmla="*/ 216911 h 549978"/>
                <a:gd name="connsiteX3604" fmla="*/ 882877 w 1120979"/>
                <a:gd name="connsiteY3604" fmla="*/ 218316 h 549978"/>
                <a:gd name="connsiteX3605" fmla="*/ 882877 w 1120979"/>
                <a:gd name="connsiteY3605" fmla="*/ 219720 h 549978"/>
                <a:gd name="connsiteX3606" fmla="*/ 882877 w 1120979"/>
                <a:gd name="connsiteY3606" fmla="*/ 221125 h 549978"/>
                <a:gd name="connsiteX3607" fmla="*/ 881473 w 1120979"/>
                <a:gd name="connsiteY3607" fmla="*/ 222530 h 549978"/>
                <a:gd name="connsiteX3608" fmla="*/ 880069 w 1120979"/>
                <a:gd name="connsiteY3608" fmla="*/ 221125 h 549978"/>
                <a:gd name="connsiteX3609" fmla="*/ 880069 w 1120979"/>
                <a:gd name="connsiteY3609" fmla="*/ 222530 h 549978"/>
                <a:gd name="connsiteX3610" fmla="*/ 878664 w 1120979"/>
                <a:gd name="connsiteY3610" fmla="*/ 225339 h 549978"/>
                <a:gd name="connsiteX3611" fmla="*/ 875856 w 1120979"/>
                <a:gd name="connsiteY3611" fmla="*/ 222530 h 549978"/>
                <a:gd name="connsiteX3612" fmla="*/ 874452 w 1120979"/>
                <a:gd name="connsiteY3612" fmla="*/ 216911 h 549978"/>
                <a:gd name="connsiteX3613" fmla="*/ 873048 w 1120979"/>
                <a:gd name="connsiteY3613" fmla="*/ 211292 h 549978"/>
                <a:gd name="connsiteX3614" fmla="*/ 873048 w 1120979"/>
                <a:gd name="connsiteY3614" fmla="*/ 208482 h 549978"/>
                <a:gd name="connsiteX3615" fmla="*/ 877260 w 1120979"/>
                <a:gd name="connsiteY3615" fmla="*/ 207078 h 549978"/>
                <a:gd name="connsiteX3616" fmla="*/ 878664 w 1120979"/>
                <a:gd name="connsiteY3616" fmla="*/ 202863 h 549978"/>
                <a:gd name="connsiteX3617" fmla="*/ 880069 w 1120979"/>
                <a:gd name="connsiteY3617" fmla="*/ 204268 h 549978"/>
                <a:gd name="connsiteX3618" fmla="*/ 878664 w 1120979"/>
                <a:gd name="connsiteY3618" fmla="*/ 207078 h 549978"/>
                <a:gd name="connsiteX3619" fmla="*/ 878664 w 1120979"/>
                <a:gd name="connsiteY3619" fmla="*/ 208482 h 549978"/>
                <a:gd name="connsiteX3620" fmla="*/ 880069 w 1120979"/>
                <a:gd name="connsiteY3620" fmla="*/ 209887 h 549978"/>
                <a:gd name="connsiteX3621" fmla="*/ 881473 w 1120979"/>
                <a:gd name="connsiteY3621" fmla="*/ 211292 h 549978"/>
                <a:gd name="connsiteX3622" fmla="*/ 882877 w 1120979"/>
                <a:gd name="connsiteY3622" fmla="*/ 208482 h 549978"/>
                <a:gd name="connsiteX3623" fmla="*/ 884281 w 1120979"/>
                <a:gd name="connsiteY3623" fmla="*/ 205673 h 549978"/>
                <a:gd name="connsiteX3624" fmla="*/ 885685 w 1120979"/>
                <a:gd name="connsiteY3624" fmla="*/ 207078 h 549978"/>
                <a:gd name="connsiteX3625" fmla="*/ 885685 w 1120979"/>
                <a:gd name="connsiteY3625" fmla="*/ 208482 h 549978"/>
                <a:gd name="connsiteX3626" fmla="*/ 885685 w 1120979"/>
                <a:gd name="connsiteY3626" fmla="*/ 209887 h 549978"/>
                <a:gd name="connsiteX3627" fmla="*/ 885685 w 1120979"/>
                <a:gd name="connsiteY3627" fmla="*/ 211292 h 549978"/>
                <a:gd name="connsiteX3628" fmla="*/ 888494 w 1120979"/>
                <a:gd name="connsiteY3628" fmla="*/ 211292 h 549978"/>
                <a:gd name="connsiteX3629" fmla="*/ 891302 w 1120979"/>
                <a:gd name="connsiteY3629" fmla="*/ 209887 h 549978"/>
                <a:gd name="connsiteX3630" fmla="*/ 891302 w 1120979"/>
                <a:gd name="connsiteY3630" fmla="*/ 207078 h 549978"/>
                <a:gd name="connsiteX3631" fmla="*/ 888494 w 1120979"/>
                <a:gd name="connsiteY3631" fmla="*/ 205673 h 549978"/>
                <a:gd name="connsiteX3632" fmla="*/ 889898 w 1120979"/>
                <a:gd name="connsiteY3632" fmla="*/ 205673 h 549978"/>
                <a:gd name="connsiteX3633" fmla="*/ 891302 w 1120979"/>
                <a:gd name="connsiteY3633" fmla="*/ 204268 h 549978"/>
                <a:gd name="connsiteX3634" fmla="*/ 892706 w 1120979"/>
                <a:gd name="connsiteY3634" fmla="*/ 204268 h 549978"/>
                <a:gd name="connsiteX3635" fmla="*/ 894110 w 1120979"/>
                <a:gd name="connsiteY3635" fmla="*/ 207078 h 549978"/>
                <a:gd name="connsiteX3636" fmla="*/ 896919 w 1120979"/>
                <a:gd name="connsiteY3636" fmla="*/ 208482 h 549978"/>
                <a:gd name="connsiteX3637" fmla="*/ 896919 w 1120979"/>
                <a:gd name="connsiteY3637" fmla="*/ 207078 h 549978"/>
                <a:gd name="connsiteX3638" fmla="*/ 898323 w 1120979"/>
                <a:gd name="connsiteY3638" fmla="*/ 205673 h 549978"/>
                <a:gd name="connsiteX3639" fmla="*/ 898323 w 1120979"/>
                <a:gd name="connsiteY3639" fmla="*/ 204268 h 549978"/>
                <a:gd name="connsiteX3640" fmla="*/ 901131 w 1120979"/>
                <a:gd name="connsiteY3640" fmla="*/ 205673 h 549978"/>
                <a:gd name="connsiteX3641" fmla="*/ 902535 w 1120979"/>
                <a:gd name="connsiteY3641" fmla="*/ 208482 h 549978"/>
                <a:gd name="connsiteX3642" fmla="*/ 905344 w 1120979"/>
                <a:gd name="connsiteY3642" fmla="*/ 205673 h 549978"/>
                <a:gd name="connsiteX3643" fmla="*/ 908152 w 1120979"/>
                <a:gd name="connsiteY3643" fmla="*/ 208482 h 549978"/>
                <a:gd name="connsiteX3644" fmla="*/ 910960 w 1120979"/>
                <a:gd name="connsiteY3644" fmla="*/ 209887 h 549978"/>
                <a:gd name="connsiteX3645" fmla="*/ 915173 w 1120979"/>
                <a:gd name="connsiteY3645" fmla="*/ 211292 h 549978"/>
                <a:gd name="connsiteX3646" fmla="*/ 920789 w 1120979"/>
                <a:gd name="connsiteY3646" fmla="*/ 212697 h 549978"/>
                <a:gd name="connsiteX3647" fmla="*/ 925002 w 1120979"/>
                <a:gd name="connsiteY3647" fmla="*/ 215506 h 549978"/>
                <a:gd name="connsiteX3648" fmla="*/ 927810 w 1120979"/>
                <a:gd name="connsiteY3648" fmla="*/ 218316 h 549978"/>
                <a:gd name="connsiteX3649" fmla="*/ 929214 w 1120979"/>
                <a:gd name="connsiteY3649" fmla="*/ 233768 h 549978"/>
                <a:gd name="connsiteX3650" fmla="*/ 930618 w 1120979"/>
                <a:gd name="connsiteY3650" fmla="*/ 233768 h 549978"/>
                <a:gd name="connsiteX3651" fmla="*/ 934831 w 1120979"/>
                <a:gd name="connsiteY3651" fmla="*/ 228149 h 549978"/>
                <a:gd name="connsiteX3652" fmla="*/ 932023 w 1120979"/>
                <a:gd name="connsiteY3652" fmla="*/ 225339 h 549978"/>
                <a:gd name="connsiteX3653" fmla="*/ 930618 w 1120979"/>
                <a:gd name="connsiteY3653" fmla="*/ 221125 h 549978"/>
                <a:gd name="connsiteX3654" fmla="*/ 930618 w 1120979"/>
                <a:gd name="connsiteY3654" fmla="*/ 219720 h 549978"/>
                <a:gd name="connsiteX3655" fmla="*/ 932023 w 1120979"/>
                <a:gd name="connsiteY3655" fmla="*/ 219720 h 549978"/>
                <a:gd name="connsiteX3656" fmla="*/ 932023 w 1120979"/>
                <a:gd name="connsiteY3656" fmla="*/ 218316 h 549978"/>
                <a:gd name="connsiteX3657" fmla="*/ 933427 w 1120979"/>
                <a:gd name="connsiteY3657" fmla="*/ 219720 h 549978"/>
                <a:gd name="connsiteX3658" fmla="*/ 934831 w 1120979"/>
                <a:gd name="connsiteY3658" fmla="*/ 221125 h 549978"/>
                <a:gd name="connsiteX3659" fmla="*/ 936235 w 1120979"/>
                <a:gd name="connsiteY3659" fmla="*/ 223935 h 549978"/>
                <a:gd name="connsiteX3660" fmla="*/ 936235 w 1120979"/>
                <a:gd name="connsiteY3660" fmla="*/ 225339 h 549978"/>
                <a:gd name="connsiteX3661" fmla="*/ 937639 w 1120979"/>
                <a:gd name="connsiteY3661" fmla="*/ 223935 h 549978"/>
                <a:gd name="connsiteX3662" fmla="*/ 937639 w 1120979"/>
                <a:gd name="connsiteY3662" fmla="*/ 222530 h 549978"/>
                <a:gd name="connsiteX3663" fmla="*/ 940448 w 1120979"/>
                <a:gd name="connsiteY3663" fmla="*/ 221125 h 549978"/>
                <a:gd name="connsiteX3664" fmla="*/ 943256 w 1120979"/>
                <a:gd name="connsiteY3664" fmla="*/ 228149 h 549978"/>
                <a:gd name="connsiteX3665" fmla="*/ 944660 w 1120979"/>
                <a:gd name="connsiteY3665" fmla="*/ 235172 h 549978"/>
                <a:gd name="connsiteX3666" fmla="*/ 944660 w 1120979"/>
                <a:gd name="connsiteY3666" fmla="*/ 237982 h 549978"/>
                <a:gd name="connsiteX3667" fmla="*/ 944660 w 1120979"/>
                <a:gd name="connsiteY3667" fmla="*/ 240791 h 549978"/>
                <a:gd name="connsiteX3668" fmla="*/ 943256 w 1120979"/>
                <a:gd name="connsiteY3668" fmla="*/ 243601 h 549978"/>
                <a:gd name="connsiteX3669" fmla="*/ 941852 w 1120979"/>
                <a:gd name="connsiteY3669" fmla="*/ 246410 h 549978"/>
                <a:gd name="connsiteX3670" fmla="*/ 943256 w 1120979"/>
                <a:gd name="connsiteY3670" fmla="*/ 247815 h 549978"/>
                <a:gd name="connsiteX3671" fmla="*/ 944660 w 1120979"/>
                <a:gd name="connsiteY3671" fmla="*/ 249220 h 549978"/>
                <a:gd name="connsiteX3672" fmla="*/ 944660 w 1120979"/>
                <a:gd name="connsiteY3672" fmla="*/ 250625 h 549978"/>
                <a:gd name="connsiteX3673" fmla="*/ 941852 w 1120979"/>
                <a:gd name="connsiteY3673" fmla="*/ 252029 h 549978"/>
                <a:gd name="connsiteX3674" fmla="*/ 939043 w 1120979"/>
                <a:gd name="connsiteY3674" fmla="*/ 253434 h 549978"/>
                <a:gd name="connsiteX3675" fmla="*/ 937639 w 1120979"/>
                <a:gd name="connsiteY3675" fmla="*/ 256244 h 549978"/>
                <a:gd name="connsiteX3676" fmla="*/ 939043 w 1120979"/>
                <a:gd name="connsiteY3676" fmla="*/ 257648 h 549978"/>
                <a:gd name="connsiteX3677" fmla="*/ 940448 w 1120979"/>
                <a:gd name="connsiteY3677" fmla="*/ 257648 h 549978"/>
                <a:gd name="connsiteX3678" fmla="*/ 941852 w 1120979"/>
                <a:gd name="connsiteY3678" fmla="*/ 257648 h 549978"/>
                <a:gd name="connsiteX3679" fmla="*/ 941852 w 1120979"/>
                <a:gd name="connsiteY3679" fmla="*/ 259053 h 549978"/>
                <a:gd name="connsiteX3680" fmla="*/ 939043 w 1120979"/>
                <a:gd name="connsiteY3680" fmla="*/ 260458 h 549978"/>
                <a:gd name="connsiteX3681" fmla="*/ 937639 w 1120979"/>
                <a:gd name="connsiteY3681" fmla="*/ 261863 h 549978"/>
                <a:gd name="connsiteX3682" fmla="*/ 936235 w 1120979"/>
                <a:gd name="connsiteY3682" fmla="*/ 261863 h 549978"/>
                <a:gd name="connsiteX3683" fmla="*/ 933427 w 1120979"/>
                <a:gd name="connsiteY3683" fmla="*/ 261863 h 549978"/>
                <a:gd name="connsiteX3684" fmla="*/ 933427 w 1120979"/>
                <a:gd name="connsiteY3684" fmla="*/ 264672 h 549978"/>
                <a:gd name="connsiteX3685" fmla="*/ 934831 w 1120979"/>
                <a:gd name="connsiteY3685" fmla="*/ 267482 h 549978"/>
                <a:gd name="connsiteX3686" fmla="*/ 933427 w 1120979"/>
                <a:gd name="connsiteY3686" fmla="*/ 268886 h 549978"/>
                <a:gd name="connsiteX3687" fmla="*/ 933427 w 1120979"/>
                <a:gd name="connsiteY3687" fmla="*/ 270291 h 549978"/>
                <a:gd name="connsiteX3688" fmla="*/ 933427 w 1120979"/>
                <a:gd name="connsiteY3688" fmla="*/ 271696 h 549978"/>
                <a:gd name="connsiteX3689" fmla="*/ 933427 w 1120979"/>
                <a:gd name="connsiteY3689" fmla="*/ 273100 h 549978"/>
                <a:gd name="connsiteX3690" fmla="*/ 932023 w 1120979"/>
                <a:gd name="connsiteY3690" fmla="*/ 270291 h 549978"/>
                <a:gd name="connsiteX3691" fmla="*/ 930618 w 1120979"/>
                <a:gd name="connsiteY3691" fmla="*/ 268886 h 549978"/>
                <a:gd name="connsiteX3692" fmla="*/ 927810 w 1120979"/>
                <a:gd name="connsiteY3692" fmla="*/ 268886 h 549978"/>
                <a:gd name="connsiteX3693" fmla="*/ 927810 w 1120979"/>
                <a:gd name="connsiteY3693" fmla="*/ 270291 h 549978"/>
                <a:gd name="connsiteX3694" fmla="*/ 929214 w 1120979"/>
                <a:gd name="connsiteY3694" fmla="*/ 273100 h 549978"/>
                <a:gd name="connsiteX3695" fmla="*/ 930618 w 1120979"/>
                <a:gd name="connsiteY3695" fmla="*/ 274505 h 549978"/>
                <a:gd name="connsiteX3696" fmla="*/ 930618 w 1120979"/>
                <a:gd name="connsiteY3696" fmla="*/ 277315 h 549978"/>
                <a:gd name="connsiteX3697" fmla="*/ 929214 w 1120979"/>
                <a:gd name="connsiteY3697" fmla="*/ 278719 h 549978"/>
                <a:gd name="connsiteX3698" fmla="*/ 926406 w 1120979"/>
                <a:gd name="connsiteY3698" fmla="*/ 280124 h 549978"/>
                <a:gd name="connsiteX3699" fmla="*/ 926406 w 1120979"/>
                <a:gd name="connsiteY3699" fmla="*/ 281529 h 549978"/>
                <a:gd name="connsiteX3700" fmla="*/ 923598 w 1120979"/>
                <a:gd name="connsiteY3700" fmla="*/ 278719 h 549978"/>
                <a:gd name="connsiteX3701" fmla="*/ 925002 w 1120979"/>
                <a:gd name="connsiteY3701" fmla="*/ 284338 h 549978"/>
                <a:gd name="connsiteX3702" fmla="*/ 923598 w 1120979"/>
                <a:gd name="connsiteY3702" fmla="*/ 284338 h 549978"/>
                <a:gd name="connsiteX3703" fmla="*/ 922193 w 1120979"/>
                <a:gd name="connsiteY3703" fmla="*/ 285743 h 549978"/>
                <a:gd name="connsiteX3704" fmla="*/ 920789 w 1120979"/>
                <a:gd name="connsiteY3704" fmla="*/ 285743 h 549978"/>
                <a:gd name="connsiteX3705" fmla="*/ 920789 w 1120979"/>
                <a:gd name="connsiteY3705" fmla="*/ 280124 h 549978"/>
                <a:gd name="connsiteX3706" fmla="*/ 919385 w 1120979"/>
                <a:gd name="connsiteY3706" fmla="*/ 280124 h 549978"/>
                <a:gd name="connsiteX3707" fmla="*/ 919385 w 1120979"/>
                <a:gd name="connsiteY3707" fmla="*/ 282934 h 549978"/>
                <a:gd name="connsiteX3708" fmla="*/ 917981 w 1120979"/>
                <a:gd name="connsiteY3708" fmla="*/ 285743 h 549978"/>
                <a:gd name="connsiteX3709" fmla="*/ 916577 w 1120979"/>
                <a:gd name="connsiteY3709" fmla="*/ 288553 h 549978"/>
                <a:gd name="connsiteX3710" fmla="*/ 913769 w 1120979"/>
                <a:gd name="connsiteY3710" fmla="*/ 289957 h 549978"/>
                <a:gd name="connsiteX3711" fmla="*/ 912364 w 1120979"/>
                <a:gd name="connsiteY3711" fmla="*/ 289957 h 549978"/>
                <a:gd name="connsiteX3712" fmla="*/ 910960 w 1120979"/>
                <a:gd name="connsiteY3712" fmla="*/ 287148 h 549978"/>
                <a:gd name="connsiteX3713" fmla="*/ 908152 w 1120979"/>
                <a:gd name="connsiteY3713" fmla="*/ 288553 h 549978"/>
                <a:gd name="connsiteX3714" fmla="*/ 906748 w 1120979"/>
                <a:gd name="connsiteY3714" fmla="*/ 289957 h 549978"/>
                <a:gd name="connsiteX3715" fmla="*/ 905344 w 1120979"/>
                <a:gd name="connsiteY3715" fmla="*/ 291362 h 549978"/>
                <a:gd name="connsiteX3716" fmla="*/ 905344 w 1120979"/>
                <a:gd name="connsiteY3716" fmla="*/ 289957 h 549978"/>
                <a:gd name="connsiteX3717" fmla="*/ 903939 w 1120979"/>
                <a:gd name="connsiteY3717" fmla="*/ 289957 h 549978"/>
                <a:gd name="connsiteX3718" fmla="*/ 905344 w 1120979"/>
                <a:gd name="connsiteY3718" fmla="*/ 291362 h 549978"/>
                <a:gd name="connsiteX3719" fmla="*/ 903939 w 1120979"/>
                <a:gd name="connsiteY3719" fmla="*/ 292767 h 549978"/>
                <a:gd name="connsiteX3720" fmla="*/ 902535 w 1120979"/>
                <a:gd name="connsiteY3720" fmla="*/ 292767 h 549978"/>
                <a:gd name="connsiteX3721" fmla="*/ 902535 w 1120979"/>
                <a:gd name="connsiteY3721" fmla="*/ 288553 h 549978"/>
                <a:gd name="connsiteX3722" fmla="*/ 901131 w 1120979"/>
                <a:gd name="connsiteY3722" fmla="*/ 285743 h 549978"/>
                <a:gd name="connsiteX3723" fmla="*/ 896919 w 1120979"/>
                <a:gd name="connsiteY3723" fmla="*/ 285743 h 549978"/>
                <a:gd name="connsiteX3724" fmla="*/ 898323 w 1120979"/>
                <a:gd name="connsiteY3724" fmla="*/ 287148 h 549978"/>
                <a:gd name="connsiteX3725" fmla="*/ 898323 w 1120979"/>
                <a:gd name="connsiteY3725" fmla="*/ 289957 h 549978"/>
                <a:gd name="connsiteX3726" fmla="*/ 899727 w 1120979"/>
                <a:gd name="connsiteY3726" fmla="*/ 294172 h 549978"/>
                <a:gd name="connsiteX3727" fmla="*/ 898323 w 1120979"/>
                <a:gd name="connsiteY3727" fmla="*/ 296981 h 549978"/>
                <a:gd name="connsiteX3728" fmla="*/ 898323 w 1120979"/>
                <a:gd name="connsiteY3728" fmla="*/ 295576 h 549978"/>
                <a:gd name="connsiteX3729" fmla="*/ 898323 w 1120979"/>
                <a:gd name="connsiteY3729" fmla="*/ 294172 h 549978"/>
                <a:gd name="connsiteX3730" fmla="*/ 898323 w 1120979"/>
                <a:gd name="connsiteY3730" fmla="*/ 292767 h 549978"/>
                <a:gd name="connsiteX3731" fmla="*/ 896919 w 1120979"/>
                <a:gd name="connsiteY3731" fmla="*/ 288553 h 549978"/>
                <a:gd name="connsiteX3732" fmla="*/ 895514 w 1120979"/>
                <a:gd name="connsiteY3732" fmla="*/ 287148 h 549978"/>
                <a:gd name="connsiteX3733" fmla="*/ 894110 w 1120979"/>
                <a:gd name="connsiteY3733" fmla="*/ 287148 h 549978"/>
                <a:gd name="connsiteX3734" fmla="*/ 892706 w 1120979"/>
                <a:gd name="connsiteY3734" fmla="*/ 289957 h 549978"/>
                <a:gd name="connsiteX3735" fmla="*/ 889898 w 1120979"/>
                <a:gd name="connsiteY3735" fmla="*/ 294172 h 549978"/>
                <a:gd name="connsiteX3736" fmla="*/ 888494 w 1120979"/>
                <a:gd name="connsiteY3736" fmla="*/ 295576 h 549978"/>
                <a:gd name="connsiteX3737" fmla="*/ 887089 w 1120979"/>
                <a:gd name="connsiteY3737" fmla="*/ 298386 h 549978"/>
                <a:gd name="connsiteX3738" fmla="*/ 885685 w 1120979"/>
                <a:gd name="connsiteY3738" fmla="*/ 298386 h 549978"/>
                <a:gd name="connsiteX3739" fmla="*/ 884281 w 1120979"/>
                <a:gd name="connsiteY3739" fmla="*/ 295576 h 549978"/>
                <a:gd name="connsiteX3740" fmla="*/ 882877 w 1120979"/>
                <a:gd name="connsiteY3740" fmla="*/ 294172 h 549978"/>
                <a:gd name="connsiteX3741" fmla="*/ 878664 w 1120979"/>
                <a:gd name="connsiteY3741" fmla="*/ 294172 h 549978"/>
                <a:gd name="connsiteX3742" fmla="*/ 877260 w 1120979"/>
                <a:gd name="connsiteY3742" fmla="*/ 294172 h 549978"/>
                <a:gd name="connsiteX3743" fmla="*/ 875856 w 1120979"/>
                <a:gd name="connsiteY3743" fmla="*/ 294172 h 549978"/>
                <a:gd name="connsiteX3744" fmla="*/ 875856 w 1120979"/>
                <a:gd name="connsiteY3744" fmla="*/ 295576 h 549978"/>
                <a:gd name="connsiteX3745" fmla="*/ 870239 w 1120979"/>
                <a:gd name="connsiteY3745" fmla="*/ 295576 h 549978"/>
                <a:gd name="connsiteX3746" fmla="*/ 870239 w 1120979"/>
                <a:gd name="connsiteY3746" fmla="*/ 298386 h 549978"/>
                <a:gd name="connsiteX3747" fmla="*/ 866027 w 1120979"/>
                <a:gd name="connsiteY3747" fmla="*/ 294172 h 549978"/>
                <a:gd name="connsiteX3748" fmla="*/ 860410 w 1120979"/>
                <a:gd name="connsiteY3748" fmla="*/ 294172 h 549978"/>
                <a:gd name="connsiteX3749" fmla="*/ 859006 w 1120979"/>
                <a:gd name="connsiteY3749" fmla="*/ 294172 h 549978"/>
                <a:gd name="connsiteX3750" fmla="*/ 857602 w 1120979"/>
                <a:gd name="connsiteY3750" fmla="*/ 295576 h 549978"/>
                <a:gd name="connsiteX3751" fmla="*/ 856198 w 1120979"/>
                <a:gd name="connsiteY3751" fmla="*/ 289957 h 549978"/>
                <a:gd name="connsiteX3752" fmla="*/ 856198 w 1120979"/>
                <a:gd name="connsiteY3752" fmla="*/ 288553 h 549978"/>
                <a:gd name="connsiteX3753" fmla="*/ 854794 w 1120979"/>
                <a:gd name="connsiteY3753" fmla="*/ 288553 h 549978"/>
                <a:gd name="connsiteX3754" fmla="*/ 851985 w 1120979"/>
                <a:gd name="connsiteY3754" fmla="*/ 287148 h 549978"/>
                <a:gd name="connsiteX3755" fmla="*/ 849177 w 1120979"/>
                <a:gd name="connsiteY3755" fmla="*/ 287148 h 549978"/>
                <a:gd name="connsiteX3756" fmla="*/ 847773 w 1120979"/>
                <a:gd name="connsiteY3756" fmla="*/ 285743 h 549978"/>
                <a:gd name="connsiteX3757" fmla="*/ 846369 w 1120979"/>
                <a:gd name="connsiteY3757" fmla="*/ 284338 h 549978"/>
                <a:gd name="connsiteX3758" fmla="*/ 844964 w 1120979"/>
                <a:gd name="connsiteY3758" fmla="*/ 281529 h 549978"/>
                <a:gd name="connsiteX3759" fmla="*/ 843560 w 1120979"/>
                <a:gd name="connsiteY3759" fmla="*/ 282934 h 549978"/>
                <a:gd name="connsiteX3760" fmla="*/ 844964 w 1120979"/>
                <a:gd name="connsiteY3760" fmla="*/ 284338 h 549978"/>
                <a:gd name="connsiteX3761" fmla="*/ 844964 w 1120979"/>
                <a:gd name="connsiteY3761" fmla="*/ 287148 h 549978"/>
                <a:gd name="connsiteX3762" fmla="*/ 843560 w 1120979"/>
                <a:gd name="connsiteY3762" fmla="*/ 287148 h 549978"/>
                <a:gd name="connsiteX3763" fmla="*/ 840752 w 1120979"/>
                <a:gd name="connsiteY3763" fmla="*/ 287148 h 549978"/>
                <a:gd name="connsiteX3764" fmla="*/ 839348 w 1120979"/>
                <a:gd name="connsiteY3764" fmla="*/ 285743 h 549978"/>
                <a:gd name="connsiteX3765" fmla="*/ 837944 w 1120979"/>
                <a:gd name="connsiteY3765" fmla="*/ 285743 h 549978"/>
                <a:gd name="connsiteX3766" fmla="*/ 839348 w 1120979"/>
                <a:gd name="connsiteY3766" fmla="*/ 284338 h 549978"/>
                <a:gd name="connsiteX3767" fmla="*/ 837944 w 1120979"/>
                <a:gd name="connsiteY3767" fmla="*/ 282934 h 549978"/>
                <a:gd name="connsiteX3768" fmla="*/ 836539 w 1120979"/>
                <a:gd name="connsiteY3768" fmla="*/ 282934 h 549978"/>
                <a:gd name="connsiteX3769" fmla="*/ 835135 w 1120979"/>
                <a:gd name="connsiteY3769" fmla="*/ 284338 h 549978"/>
                <a:gd name="connsiteX3770" fmla="*/ 835135 w 1120979"/>
                <a:gd name="connsiteY3770" fmla="*/ 285743 h 549978"/>
                <a:gd name="connsiteX3771" fmla="*/ 833731 w 1120979"/>
                <a:gd name="connsiteY3771" fmla="*/ 287148 h 549978"/>
                <a:gd name="connsiteX3772" fmla="*/ 832327 w 1120979"/>
                <a:gd name="connsiteY3772" fmla="*/ 287148 h 549978"/>
                <a:gd name="connsiteX3773" fmla="*/ 830923 w 1120979"/>
                <a:gd name="connsiteY3773" fmla="*/ 285743 h 549978"/>
                <a:gd name="connsiteX3774" fmla="*/ 830923 w 1120979"/>
                <a:gd name="connsiteY3774" fmla="*/ 284338 h 549978"/>
                <a:gd name="connsiteX3775" fmla="*/ 830923 w 1120979"/>
                <a:gd name="connsiteY3775" fmla="*/ 282934 h 549978"/>
                <a:gd name="connsiteX3776" fmla="*/ 829519 w 1120979"/>
                <a:gd name="connsiteY3776" fmla="*/ 278719 h 549978"/>
                <a:gd name="connsiteX3777" fmla="*/ 825306 w 1120979"/>
                <a:gd name="connsiteY3777" fmla="*/ 275910 h 549978"/>
                <a:gd name="connsiteX3778" fmla="*/ 825306 w 1120979"/>
                <a:gd name="connsiteY3778" fmla="*/ 274505 h 549978"/>
                <a:gd name="connsiteX3779" fmla="*/ 828114 w 1120979"/>
                <a:gd name="connsiteY3779" fmla="*/ 271696 h 549978"/>
                <a:gd name="connsiteX3780" fmla="*/ 828114 w 1120979"/>
                <a:gd name="connsiteY3780" fmla="*/ 268886 h 549978"/>
                <a:gd name="connsiteX3781" fmla="*/ 828114 w 1120979"/>
                <a:gd name="connsiteY3781" fmla="*/ 266077 h 549978"/>
                <a:gd name="connsiteX3782" fmla="*/ 828114 w 1120979"/>
                <a:gd name="connsiteY3782" fmla="*/ 263267 h 549978"/>
                <a:gd name="connsiteX3783" fmla="*/ 826710 w 1120979"/>
                <a:gd name="connsiteY3783" fmla="*/ 259053 h 549978"/>
                <a:gd name="connsiteX3784" fmla="*/ 826710 w 1120979"/>
                <a:gd name="connsiteY3784" fmla="*/ 257648 h 549978"/>
                <a:gd name="connsiteX3785" fmla="*/ 826710 w 1120979"/>
                <a:gd name="connsiteY3785" fmla="*/ 253434 h 549978"/>
                <a:gd name="connsiteX3786" fmla="*/ 828114 w 1120979"/>
                <a:gd name="connsiteY3786" fmla="*/ 250625 h 549978"/>
                <a:gd name="connsiteX3787" fmla="*/ 828114 w 1120979"/>
                <a:gd name="connsiteY3787" fmla="*/ 249220 h 549978"/>
                <a:gd name="connsiteX3788" fmla="*/ 826710 w 1120979"/>
                <a:gd name="connsiteY3788" fmla="*/ 249220 h 549978"/>
                <a:gd name="connsiteX3789" fmla="*/ 826710 w 1120979"/>
                <a:gd name="connsiteY3789" fmla="*/ 247815 h 549978"/>
                <a:gd name="connsiteX3790" fmla="*/ 825306 w 1120979"/>
                <a:gd name="connsiteY3790" fmla="*/ 246410 h 549978"/>
                <a:gd name="connsiteX3791" fmla="*/ 826710 w 1120979"/>
                <a:gd name="connsiteY3791" fmla="*/ 242196 h 549978"/>
                <a:gd name="connsiteX3792" fmla="*/ 828114 w 1120979"/>
                <a:gd name="connsiteY3792" fmla="*/ 236577 h 549978"/>
                <a:gd name="connsiteX3793" fmla="*/ 830923 w 1120979"/>
                <a:gd name="connsiteY3793" fmla="*/ 232363 h 549978"/>
                <a:gd name="connsiteX3794" fmla="*/ 832327 w 1120979"/>
                <a:gd name="connsiteY3794" fmla="*/ 226744 h 549978"/>
                <a:gd name="connsiteX3795" fmla="*/ 833731 w 1120979"/>
                <a:gd name="connsiteY3795" fmla="*/ 226744 h 549978"/>
                <a:gd name="connsiteX3796" fmla="*/ 835135 w 1120979"/>
                <a:gd name="connsiteY3796" fmla="*/ 226744 h 549978"/>
                <a:gd name="connsiteX3797" fmla="*/ 832327 w 1120979"/>
                <a:gd name="connsiteY3797" fmla="*/ 222530 h 549978"/>
                <a:gd name="connsiteX3798" fmla="*/ 842156 w 1120979"/>
                <a:gd name="connsiteY3798" fmla="*/ 219720 h 549978"/>
                <a:gd name="connsiteX3799" fmla="*/ 842156 w 1120979"/>
                <a:gd name="connsiteY3799" fmla="*/ 215506 h 549978"/>
                <a:gd name="connsiteX3800" fmla="*/ 844964 w 1120979"/>
                <a:gd name="connsiteY3800" fmla="*/ 212697 h 549978"/>
                <a:gd name="connsiteX3801" fmla="*/ 849177 w 1120979"/>
                <a:gd name="connsiteY3801" fmla="*/ 211292 h 549978"/>
                <a:gd name="connsiteX3802" fmla="*/ 851985 w 1120979"/>
                <a:gd name="connsiteY3802" fmla="*/ 208482 h 549978"/>
                <a:gd name="connsiteX3803" fmla="*/ 860410 w 1120979"/>
                <a:gd name="connsiteY3803" fmla="*/ 208482 h 549978"/>
                <a:gd name="connsiteX3804" fmla="*/ 860410 w 1120979"/>
                <a:gd name="connsiteY3804" fmla="*/ 204268 h 549978"/>
                <a:gd name="connsiteX3805" fmla="*/ 859006 w 1120979"/>
                <a:gd name="connsiteY3805" fmla="*/ 205673 h 549978"/>
                <a:gd name="connsiteX3806" fmla="*/ 857602 w 1120979"/>
                <a:gd name="connsiteY3806" fmla="*/ 204268 h 549978"/>
                <a:gd name="connsiteX3807" fmla="*/ 857602 w 1120979"/>
                <a:gd name="connsiteY3807" fmla="*/ 202863 h 549978"/>
                <a:gd name="connsiteX3808" fmla="*/ 867431 w 1120979"/>
                <a:gd name="connsiteY3808" fmla="*/ 202863 h 549978"/>
                <a:gd name="connsiteX3809" fmla="*/ 867431 w 1120979"/>
                <a:gd name="connsiteY3809" fmla="*/ 200054 h 549978"/>
                <a:gd name="connsiteX3810" fmla="*/ 684415 w 1120979"/>
                <a:gd name="connsiteY3810" fmla="*/ 199752 h 549978"/>
                <a:gd name="connsiteX3811" fmla="*/ 681609 w 1120979"/>
                <a:gd name="connsiteY3811" fmla="*/ 202565 h 549978"/>
                <a:gd name="connsiteX3812" fmla="*/ 678803 w 1120979"/>
                <a:gd name="connsiteY3812" fmla="*/ 205378 h 549978"/>
                <a:gd name="connsiteX3813" fmla="*/ 675997 w 1120979"/>
                <a:gd name="connsiteY3813" fmla="*/ 208191 h 549978"/>
                <a:gd name="connsiteX3814" fmla="*/ 675997 w 1120979"/>
                <a:gd name="connsiteY3814" fmla="*/ 211004 h 549978"/>
                <a:gd name="connsiteX3815" fmla="*/ 677400 w 1120979"/>
                <a:gd name="connsiteY3815" fmla="*/ 209598 h 549978"/>
                <a:gd name="connsiteX3816" fmla="*/ 680206 w 1120979"/>
                <a:gd name="connsiteY3816" fmla="*/ 205378 h 549978"/>
                <a:gd name="connsiteX3817" fmla="*/ 683012 w 1120979"/>
                <a:gd name="connsiteY3817" fmla="*/ 202565 h 549978"/>
                <a:gd name="connsiteX3818" fmla="*/ 684415 w 1120979"/>
                <a:gd name="connsiteY3818" fmla="*/ 199752 h 549978"/>
                <a:gd name="connsiteX3819" fmla="*/ 961886 w 1120979"/>
                <a:gd name="connsiteY3819" fmla="*/ 197272 h 549978"/>
                <a:gd name="connsiteX3820" fmla="*/ 963296 w 1120979"/>
                <a:gd name="connsiteY3820" fmla="*/ 201471 h 549978"/>
                <a:gd name="connsiteX3821" fmla="*/ 963296 w 1120979"/>
                <a:gd name="connsiteY3821" fmla="*/ 202871 h 549978"/>
                <a:gd name="connsiteX3822" fmla="*/ 964707 w 1120979"/>
                <a:gd name="connsiteY3822" fmla="*/ 204270 h 549978"/>
                <a:gd name="connsiteX3823" fmla="*/ 964707 w 1120979"/>
                <a:gd name="connsiteY3823" fmla="*/ 202871 h 549978"/>
                <a:gd name="connsiteX3824" fmla="*/ 963296 w 1120979"/>
                <a:gd name="connsiteY3824" fmla="*/ 201471 h 549978"/>
                <a:gd name="connsiteX3825" fmla="*/ 966118 w 1120979"/>
                <a:gd name="connsiteY3825" fmla="*/ 198671 h 549978"/>
                <a:gd name="connsiteX3826" fmla="*/ 966118 w 1120979"/>
                <a:gd name="connsiteY3826" fmla="*/ 197272 h 549978"/>
                <a:gd name="connsiteX3827" fmla="*/ 961886 w 1120979"/>
                <a:gd name="connsiteY3827" fmla="*/ 197272 h 549978"/>
                <a:gd name="connsiteX3828" fmla="*/ 670385 w 1120979"/>
                <a:gd name="connsiteY3828" fmla="*/ 195532 h 549978"/>
                <a:gd name="connsiteX3829" fmla="*/ 668982 w 1120979"/>
                <a:gd name="connsiteY3829" fmla="*/ 196939 h 549978"/>
                <a:gd name="connsiteX3830" fmla="*/ 668982 w 1120979"/>
                <a:gd name="connsiteY3830" fmla="*/ 198345 h 549978"/>
                <a:gd name="connsiteX3831" fmla="*/ 670385 w 1120979"/>
                <a:gd name="connsiteY3831" fmla="*/ 198345 h 549978"/>
                <a:gd name="connsiteX3832" fmla="*/ 671788 w 1120979"/>
                <a:gd name="connsiteY3832" fmla="*/ 196939 h 549978"/>
                <a:gd name="connsiteX3833" fmla="*/ 966118 w 1120979"/>
                <a:gd name="connsiteY3833" fmla="*/ 194472 h 549978"/>
                <a:gd name="connsiteX3834" fmla="*/ 966118 w 1120979"/>
                <a:gd name="connsiteY3834" fmla="*/ 195872 h 549978"/>
                <a:gd name="connsiteX3835" fmla="*/ 967528 w 1120979"/>
                <a:gd name="connsiteY3835" fmla="*/ 194472 h 549978"/>
                <a:gd name="connsiteX3836" fmla="*/ 966118 w 1120979"/>
                <a:gd name="connsiteY3836" fmla="*/ 194472 h 549978"/>
                <a:gd name="connsiteX3837" fmla="*/ 54785 w 1120979"/>
                <a:gd name="connsiteY3837" fmla="*/ 191752 h 549978"/>
                <a:gd name="connsiteX3838" fmla="*/ 56189 w 1120979"/>
                <a:gd name="connsiteY3838" fmla="*/ 193163 h 549978"/>
                <a:gd name="connsiteX3839" fmla="*/ 54785 w 1120979"/>
                <a:gd name="connsiteY3839" fmla="*/ 193163 h 549978"/>
                <a:gd name="connsiteX3840" fmla="*/ 54785 w 1120979"/>
                <a:gd name="connsiteY3840" fmla="*/ 191752 h 549978"/>
                <a:gd name="connsiteX3841" fmla="*/ 668982 w 1120979"/>
                <a:gd name="connsiteY3841" fmla="*/ 187093 h 549978"/>
                <a:gd name="connsiteX3842" fmla="*/ 666175 w 1120979"/>
                <a:gd name="connsiteY3842" fmla="*/ 188500 h 549978"/>
                <a:gd name="connsiteX3843" fmla="*/ 663369 w 1120979"/>
                <a:gd name="connsiteY3843" fmla="*/ 191313 h 549978"/>
                <a:gd name="connsiteX3844" fmla="*/ 664772 w 1120979"/>
                <a:gd name="connsiteY3844" fmla="*/ 192719 h 549978"/>
                <a:gd name="connsiteX3845" fmla="*/ 667579 w 1120979"/>
                <a:gd name="connsiteY3845" fmla="*/ 191313 h 549978"/>
                <a:gd name="connsiteX3846" fmla="*/ 670385 w 1120979"/>
                <a:gd name="connsiteY3846" fmla="*/ 191313 h 549978"/>
                <a:gd name="connsiteX3847" fmla="*/ 668982 w 1120979"/>
                <a:gd name="connsiteY3847" fmla="*/ 187093 h 549978"/>
                <a:gd name="connsiteX3848" fmla="*/ 683012 w 1120979"/>
                <a:gd name="connsiteY3848" fmla="*/ 185687 h 549978"/>
                <a:gd name="connsiteX3849" fmla="*/ 680206 w 1120979"/>
                <a:gd name="connsiteY3849" fmla="*/ 187093 h 549978"/>
                <a:gd name="connsiteX3850" fmla="*/ 675997 w 1120979"/>
                <a:gd name="connsiteY3850" fmla="*/ 188500 h 549978"/>
                <a:gd name="connsiteX3851" fmla="*/ 674594 w 1120979"/>
                <a:gd name="connsiteY3851" fmla="*/ 187093 h 549978"/>
                <a:gd name="connsiteX3852" fmla="*/ 673191 w 1120979"/>
                <a:gd name="connsiteY3852" fmla="*/ 189906 h 549978"/>
                <a:gd name="connsiteX3853" fmla="*/ 671788 w 1120979"/>
                <a:gd name="connsiteY3853" fmla="*/ 191313 h 549978"/>
                <a:gd name="connsiteX3854" fmla="*/ 673191 w 1120979"/>
                <a:gd name="connsiteY3854" fmla="*/ 192719 h 549978"/>
                <a:gd name="connsiteX3855" fmla="*/ 675997 w 1120979"/>
                <a:gd name="connsiteY3855" fmla="*/ 195532 h 549978"/>
                <a:gd name="connsiteX3856" fmla="*/ 678803 w 1120979"/>
                <a:gd name="connsiteY3856" fmla="*/ 196939 h 549978"/>
                <a:gd name="connsiteX3857" fmla="*/ 680206 w 1120979"/>
                <a:gd name="connsiteY3857" fmla="*/ 195532 h 549978"/>
                <a:gd name="connsiteX3858" fmla="*/ 683012 w 1120979"/>
                <a:gd name="connsiteY3858" fmla="*/ 196939 h 549978"/>
                <a:gd name="connsiteX3859" fmla="*/ 684415 w 1120979"/>
                <a:gd name="connsiteY3859" fmla="*/ 194126 h 549978"/>
                <a:gd name="connsiteX3860" fmla="*/ 683012 w 1120979"/>
                <a:gd name="connsiteY3860" fmla="*/ 192719 h 549978"/>
                <a:gd name="connsiteX3861" fmla="*/ 680206 w 1120979"/>
                <a:gd name="connsiteY3861" fmla="*/ 194126 h 549978"/>
                <a:gd name="connsiteX3862" fmla="*/ 680206 w 1120979"/>
                <a:gd name="connsiteY3862" fmla="*/ 191313 h 549978"/>
                <a:gd name="connsiteX3863" fmla="*/ 681609 w 1120979"/>
                <a:gd name="connsiteY3863" fmla="*/ 189906 h 549978"/>
                <a:gd name="connsiteX3864" fmla="*/ 683012 w 1120979"/>
                <a:gd name="connsiteY3864" fmla="*/ 188500 h 549978"/>
                <a:gd name="connsiteX3865" fmla="*/ 683012 w 1120979"/>
                <a:gd name="connsiteY3865" fmla="*/ 185687 h 549978"/>
                <a:gd name="connsiteX3866" fmla="*/ 690028 w 1120979"/>
                <a:gd name="connsiteY3866" fmla="*/ 182874 h 549978"/>
                <a:gd name="connsiteX3867" fmla="*/ 687222 w 1120979"/>
                <a:gd name="connsiteY3867" fmla="*/ 184280 h 549978"/>
                <a:gd name="connsiteX3868" fmla="*/ 685818 w 1120979"/>
                <a:gd name="connsiteY3868" fmla="*/ 187093 h 549978"/>
                <a:gd name="connsiteX3869" fmla="*/ 688625 w 1120979"/>
                <a:gd name="connsiteY3869" fmla="*/ 184280 h 549978"/>
                <a:gd name="connsiteX3870" fmla="*/ 690028 w 1120979"/>
                <a:gd name="connsiteY3870" fmla="*/ 182874 h 549978"/>
                <a:gd name="connsiteX3871" fmla="*/ 753627 w 1120979"/>
                <a:gd name="connsiteY3871" fmla="*/ 180388 h 549978"/>
                <a:gd name="connsiteX3872" fmla="*/ 755034 w 1120979"/>
                <a:gd name="connsiteY3872" fmla="*/ 181795 h 549978"/>
                <a:gd name="connsiteX3873" fmla="*/ 759257 w 1120979"/>
                <a:gd name="connsiteY3873" fmla="*/ 181795 h 549978"/>
                <a:gd name="connsiteX3874" fmla="*/ 762072 w 1120979"/>
                <a:gd name="connsiteY3874" fmla="*/ 181795 h 549978"/>
                <a:gd name="connsiteX3875" fmla="*/ 764887 w 1120979"/>
                <a:gd name="connsiteY3875" fmla="*/ 181795 h 549978"/>
                <a:gd name="connsiteX3876" fmla="*/ 766294 w 1120979"/>
                <a:gd name="connsiteY3876" fmla="*/ 181795 h 549978"/>
                <a:gd name="connsiteX3877" fmla="*/ 767702 w 1120979"/>
                <a:gd name="connsiteY3877" fmla="*/ 183201 h 549978"/>
                <a:gd name="connsiteX3878" fmla="*/ 769109 w 1120979"/>
                <a:gd name="connsiteY3878" fmla="*/ 183201 h 549978"/>
                <a:gd name="connsiteX3879" fmla="*/ 770517 w 1120979"/>
                <a:gd name="connsiteY3879" fmla="*/ 181795 h 549978"/>
                <a:gd name="connsiteX3880" fmla="*/ 771924 w 1120979"/>
                <a:gd name="connsiteY3880" fmla="*/ 181795 h 549978"/>
                <a:gd name="connsiteX3881" fmla="*/ 773332 w 1120979"/>
                <a:gd name="connsiteY3881" fmla="*/ 183201 h 549978"/>
                <a:gd name="connsiteX3882" fmla="*/ 773332 w 1120979"/>
                <a:gd name="connsiteY3882" fmla="*/ 184608 h 549978"/>
                <a:gd name="connsiteX3883" fmla="*/ 774739 w 1120979"/>
                <a:gd name="connsiteY3883" fmla="*/ 184608 h 549978"/>
                <a:gd name="connsiteX3884" fmla="*/ 776147 w 1120979"/>
                <a:gd name="connsiteY3884" fmla="*/ 184608 h 549978"/>
                <a:gd name="connsiteX3885" fmla="*/ 776147 w 1120979"/>
                <a:gd name="connsiteY3885" fmla="*/ 183201 h 549978"/>
                <a:gd name="connsiteX3886" fmla="*/ 777554 w 1120979"/>
                <a:gd name="connsiteY3886" fmla="*/ 183201 h 549978"/>
                <a:gd name="connsiteX3887" fmla="*/ 777554 w 1120979"/>
                <a:gd name="connsiteY3887" fmla="*/ 187422 h 549978"/>
                <a:gd name="connsiteX3888" fmla="*/ 778962 w 1120979"/>
                <a:gd name="connsiteY3888" fmla="*/ 187422 h 549978"/>
                <a:gd name="connsiteX3889" fmla="*/ 778962 w 1120979"/>
                <a:gd name="connsiteY3889" fmla="*/ 188829 h 549978"/>
                <a:gd name="connsiteX3890" fmla="*/ 778962 w 1120979"/>
                <a:gd name="connsiteY3890" fmla="*/ 191642 h 549978"/>
                <a:gd name="connsiteX3891" fmla="*/ 780369 w 1120979"/>
                <a:gd name="connsiteY3891" fmla="*/ 193049 h 549978"/>
                <a:gd name="connsiteX3892" fmla="*/ 781776 w 1120979"/>
                <a:gd name="connsiteY3892" fmla="*/ 194456 h 549978"/>
                <a:gd name="connsiteX3893" fmla="*/ 781776 w 1120979"/>
                <a:gd name="connsiteY3893" fmla="*/ 197269 h 549978"/>
                <a:gd name="connsiteX3894" fmla="*/ 781776 w 1120979"/>
                <a:gd name="connsiteY3894" fmla="*/ 200083 h 549978"/>
                <a:gd name="connsiteX3895" fmla="*/ 780369 w 1120979"/>
                <a:gd name="connsiteY3895" fmla="*/ 202897 h 549978"/>
                <a:gd name="connsiteX3896" fmla="*/ 778962 w 1120979"/>
                <a:gd name="connsiteY3896" fmla="*/ 204303 h 549978"/>
                <a:gd name="connsiteX3897" fmla="*/ 777554 w 1120979"/>
                <a:gd name="connsiteY3897" fmla="*/ 204303 h 549978"/>
                <a:gd name="connsiteX3898" fmla="*/ 776147 w 1120979"/>
                <a:gd name="connsiteY3898" fmla="*/ 204303 h 549978"/>
                <a:gd name="connsiteX3899" fmla="*/ 774739 w 1120979"/>
                <a:gd name="connsiteY3899" fmla="*/ 204303 h 549978"/>
                <a:gd name="connsiteX3900" fmla="*/ 773332 w 1120979"/>
                <a:gd name="connsiteY3900" fmla="*/ 204303 h 549978"/>
                <a:gd name="connsiteX3901" fmla="*/ 771924 w 1120979"/>
                <a:gd name="connsiteY3901" fmla="*/ 205710 h 549978"/>
                <a:gd name="connsiteX3902" fmla="*/ 770517 w 1120979"/>
                <a:gd name="connsiteY3902" fmla="*/ 207117 h 549978"/>
                <a:gd name="connsiteX3903" fmla="*/ 767702 w 1120979"/>
                <a:gd name="connsiteY3903" fmla="*/ 209931 h 549978"/>
                <a:gd name="connsiteX3904" fmla="*/ 764887 w 1120979"/>
                <a:gd name="connsiteY3904" fmla="*/ 209931 h 549978"/>
                <a:gd name="connsiteX3905" fmla="*/ 762072 w 1120979"/>
                <a:gd name="connsiteY3905" fmla="*/ 209931 h 549978"/>
                <a:gd name="connsiteX3906" fmla="*/ 760664 w 1120979"/>
                <a:gd name="connsiteY3906" fmla="*/ 208524 h 549978"/>
                <a:gd name="connsiteX3907" fmla="*/ 759257 w 1120979"/>
                <a:gd name="connsiteY3907" fmla="*/ 209931 h 549978"/>
                <a:gd name="connsiteX3908" fmla="*/ 757849 w 1120979"/>
                <a:gd name="connsiteY3908" fmla="*/ 209931 h 549978"/>
                <a:gd name="connsiteX3909" fmla="*/ 756442 w 1120979"/>
                <a:gd name="connsiteY3909" fmla="*/ 209931 h 549978"/>
                <a:gd name="connsiteX3910" fmla="*/ 750812 w 1120979"/>
                <a:gd name="connsiteY3910" fmla="*/ 202897 h 549978"/>
                <a:gd name="connsiteX3911" fmla="*/ 747997 w 1120979"/>
                <a:gd name="connsiteY3911" fmla="*/ 194456 h 549978"/>
                <a:gd name="connsiteX3912" fmla="*/ 747997 w 1120979"/>
                <a:gd name="connsiteY3912" fmla="*/ 191642 h 549978"/>
                <a:gd name="connsiteX3913" fmla="*/ 749405 w 1120979"/>
                <a:gd name="connsiteY3913" fmla="*/ 187422 h 549978"/>
                <a:gd name="connsiteX3914" fmla="*/ 752220 w 1120979"/>
                <a:gd name="connsiteY3914" fmla="*/ 183201 h 549978"/>
                <a:gd name="connsiteX3915" fmla="*/ 753627 w 1120979"/>
                <a:gd name="connsiteY3915" fmla="*/ 180388 h 549978"/>
                <a:gd name="connsiteX3916" fmla="*/ 668982 w 1120979"/>
                <a:gd name="connsiteY3916" fmla="*/ 180061 h 549978"/>
                <a:gd name="connsiteX3917" fmla="*/ 666175 w 1120979"/>
                <a:gd name="connsiteY3917" fmla="*/ 181467 h 549978"/>
                <a:gd name="connsiteX3918" fmla="*/ 664772 w 1120979"/>
                <a:gd name="connsiteY3918" fmla="*/ 184280 h 549978"/>
                <a:gd name="connsiteX3919" fmla="*/ 667579 w 1120979"/>
                <a:gd name="connsiteY3919" fmla="*/ 182874 h 549978"/>
                <a:gd name="connsiteX3920" fmla="*/ 668982 w 1120979"/>
                <a:gd name="connsiteY3920" fmla="*/ 180061 h 549978"/>
                <a:gd name="connsiteX3921" fmla="*/ 959065 w 1120979"/>
                <a:gd name="connsiteY3921" fmla="*/ 177675 h 549978"/>
                <a:gd name="connsiteX3922" fmla="*/ 961886 w 1120979"/>
                <a:gd name="connsiteY3922" fmla="*/ 177675 h 549978"/>
                <a:gd name="connsiteX3923" fmla="*/ 964707 w 1120979"/>
                <a:gd name="connsiteY3923" fmla="*/ 179075 h 549978"/>
                <a:gd name="connsiteX3924" fmla="*/ 968939 w 1120979"/>
                <a:gd name="connsiteY3924" fmla="*/ 180474 h 549978"/>
                <a:gd name="connsiteX3925" fmla="*/ 970349 w 1120979"/>
                <a:gd name="connsiteY3925" fmla="*/ 181874 h 549978"/>
                <a:gd name="connsiteX3926" fmla="*/ 968939 w 1120979"/>
                <a:gd name="connsiteY3926" fmla="*/ 184674 h 549978"/>
                <a:gd name="connsiteX3927" fmla="*/ 966118 w 1120979"/>
                <a:gd name="connsiteY3927" fmla="*/ 186073 h 549978"/>
                <a:gd name="connsiteX3928" fmla="*/ 964707 w 1120979"/>
                <a:gd name="connsiteY3928" fmla="*/ 186073 h 549978"/>
                <a:gd name="connsiteX3929" fmla="*/ 963296 w 1120979"/>
                <a:gd name="connsiteY3929" fmla="*/ 184674 h 549978"/>
                <a:gd name="connsiteX3930" fmla="*/ 964707 w 1120979"/>
                <a:gd name="connsiteY3930" fmla="*/ 187473 h 549978"/>
                <a:gd name="connsiteX3931" fmla="*/ 966118 w 1120979"/>
                <a:gd name="connsiteY3931" fmla="*/ 187473 h 549978"/>
                <a:gd name="connsiteX3932" fmla="*/ 968939 w 1120979"/>
                <a:gd name="connsiteY3932" fmla="*/ 187473 h 549978"/>
                <a:gd name="connsiteX3933" fmla="*/ 971760 w 1120979"/>
                <a:gd name="connsiteY3933" fmla="*/ 187473 h 549978"/>
                <a:gd name="connsiteX3934" fmla="*/ 973170 w 1120979"/>
                <a:gd name="connsiteY3934" fmla="*/ 188873 h 549978"/>
                <a:gd name="connsiteX3935" fmla="*/ 971760 w 1120979"/>
                <a:gd name="connsiteY3935" fmla="*/ 193072 h 549978"/>
                <a:gd name="connsiteX3936" fmla="*/ 970349 w 1120979"/>
                <a:gd name="connsiteY3936" fmla="*/ 197272 h 549978"/>
                <a:gd name="connsiteX3937" fmla="*/ 971760 w 1120979"/>
                <a:gd name="connsiteY3937" fmla="*/ 200071 h 549978"/>
                <a:gd name="connsiteX3938" fmla="*/ 974581 w 1120979"/>
                <a:gd name="connsiteY3938" fmla="*/ 200071 h 549978"/>
                <a:gd name="connsiteX3939" fmla="*/ 975991 w 1120979"/>
                <a:gd name="connsiteY3939" fmla="*/ 201471 h 549978"/>
                <a:gd name="connsiteX3940" fmla="*/ 977402 w 1120979"/>
                <a:gd name="connsiteY3940" fmla="*/ 204270 h 549978"/>
                <a:gd name="connsiteX3941" fmla="*/ 977402 w 1120979"/>
                <a:gd name="connsiteY3941" fmla="*/ 205670 h 549978"/>
                <a:gd name="connsiteX3942" fmla="*/ 978812 w 1120979"/>
                <a:gd name="connsiteY3942" fmla="*/ 207070 h 549978"/>
                <a:gd name="connsiteX3943" fmla="*/ 977402 w 1120979"/>
                <a:gd name="connsiteY3943" fmla="*/ 208470 h 549978"/>
                <a:gd name="connsiteX3944" fmla="*/ 977402 w 1120979"/>
                <a:gd name="connsiteY3944" fmla="*/ 209870 h 549978"/>
                <a:gd name="connsiteX3945" fmla="*/ 980223 w 1120979"/>
                <a:gd name="connsiteY3945" fmla="*/ 212669 h 549978"/>
                <a:gd name="connsiteX3946" fmla="*/ 983044 w 1120979"/>
                <a:gd name="connsiteY3946" fmla="*/ 212669 h 549978"/>
                <a:gd name="connsiteX3947" fmla="*/ 984455 w 1120979"/>
                <a:gd name="connsiteY3947" fmla="*/ 218268 h 549978"/>
                <a:gd name="connsiteX3948" fmla="*/ 985865 w 1120979"/>
                <a:gd name="connsiteY3948" fmla="*/ 223867 h 549978"/>
                <a:gd name="connsiteX3949" fmla="*/ 987276 w 1120979"/>
                <a:gd name="connsiteY3949" fmla="*/ 225267 h 549978"/>
                <a:gd name="connsiteX3950" fmla="*/ 988686 w 1120979"/>
                <a:gd name="connsiteY3950" fmla="*/ 226667 h 549978"/>
                <a:gd name="connsiteX3951" fmla="*/ 988686 w 1120979"/>
                <a:gd name="connsiteY3951" fmla="*/ 228067 h 549978"/>
                <a:gd name="connsiteX3952" fmla="*/ 987276 w 1120979"/>
                <a:gd name="connsiteY3952" fmla="*/ 229466 h 549978"/>
                <a:gd name="connsiteX3953" fmla="*/ 985865 w 1120979"/>
                <a:gd name="connsiteY3953" fmla="*/ 230866 h 549978"/>
                <a:gd name="connsiteX3954" fmla="*/ 985865 w 1120979"/>
                <a:gd name="connsiteY3954" fmla="*/ 232266 h 549978"/>
                <a:gd name="connsiteX3955" fmla="*/ 988686 w 1120979"/>
                <a:gd name="connsiteY3955" fmla="*/ 237865 h 549978"/>
                <a:gd name="connsiteX3956" fmla="*/ 990097 w 1120979"/>
                <a:gd name="connsiteY3956" fmla="*/ 237865 h 549978"/>
                <a:gd name="connsiteX3957" fmla="*/ 992918 w 1120979"/>
                <a:gd name="connsiteY3957" fmla="*/ 237865 h 549978"/>
                <a:gd name="connsiteX3958" fmla="*/ 995739 w 1120979"/>
                <a:gd name="connsiteY3958" fmla="*/ 240664 h 549978"/>
                <a:gd name="connsiteX3959" fmla="*/ 995739 w 1120979"/>
                <a:gd name="connsiteY3959" fmla="*/ 239265 h 549978"/>
                <a:gd name="connsiteX3960" fmla="*/ 995739 w 1120979"/>
                <a:gd name="connsiteY3960" fmla="*/ 230866 h 549978"/>
                <a:gd name="connsiteX3961" fmla="*/ 997150 w 1120979"/>
                <a:gd name="connsiteY3961" fmla="*/ 228067 h 549978"/>
                <a:gd name="connsiteX3962" fmla="*/ 999971 w 1120979"/>
                <a:gd name="connsiteY3962" fmla="*/ 225267 h 549978"/>
                <a:gd name="connsiteX3963" fmla="*/ 1004202 w 1120979"/>
                <a:gd name="connsiteY3963" fmla="*/ 221068 h 549978"/>
                <a:gd name="connsiteX3964" fmla="*/ 1007023 w 1120979"/>
                <a:gd name="connsiteY3964" fmla="*/ 214069 h 549978"/>
                <a:gd name="connsiteX3965" fmla="*/ 1009845 w 1120979"/>
                <a:gd name="connsiteY3965" fmla="*/ 207070 h 549978"/>
                <a:gd name="connsiteX3966" fmla="*/ 1011255 w 1120979"/>
                <a:gd name="connsiteY3966" fmla="*/ 209870 h 549978"/>
                <a:gd name="connsiteX3967" fmla="*/ 1012666 w 1120979"/>
                <a:gd name="connsiteY3967" fmla="*/ 211269 h 549978"/>
                <a:gd name="connsiteX3968" fmla="*/ 1014076 w 1120979"/>
                <a:gd name="connsiteY3968" fmla="*/ 209870 h 549978"/>
                <a:gd name="connsiteX3969" fmla="*/ 1015487 w 1120979"/>
                <a:gd name="connsiteY3969" fmla="*/ 209870 h 549978"/>
                <a:gd name="connsiteX3970" fmla="*/ 1016897 w 1120979"/>
                <a:gd name="connsiteY3970" fmla="*/ 209870 h 549978"/>
                <a:gd name="connsiteX3971" fmla="*/ 1019718 w 1120979"/>
                <a:gd name="connsiteY3971" fmla="*/ 209870 h 549978"/>
                <a:gd name="connsiteX3972" fmla="*/ 1021129 w 1120979"/>
                <a:gd name="connsiteY3972" fmla="*/ 208470 h 549978"/>
                <a:gd name="connsiteX3973" fmla="*/ 1019718 w 1120979"/>
                <a:gd name="connsiteY3973" fmla="*/ 207070 h 549978"/>
                <a:gd name="connsiteX3974" fmla="*/ 1019718 w 1120979"/>
                <a:gd name="connsiteY3974" fmla="*/ 205670 h 549978"/>
                <a:gd name="connsiteX3975" fmla="*/ 1021129 w 1120979"/>
                <a:gd name="connsiteY3975" fmla="*/ 204270 h 549978"/>
                <a:gd name="connsiteX3976" fmla="*/ 1022540 w 1120979"/>
                <a:gd name="connsiteY3976" fmla="*/ 202871 h 549978"/>
                <a:gd name="connsiteX3977" fmla="*/ 1022540 w 1120979"/>
                <a:gd name="connsiteY3977" fmla="*/ 201471 h 549978"/>
                <a:gd name="connsiteX3978" fmla="*/ 1021129 w 1120979"/>
                <a:gd name="connsiteY3978" fmla="*/ 198671 h 549978"/>
                <a:gd name="connsiteX3979" fmla="*/ 1019718 w 1120979"/>
                <a:gd name="connsiteY3979" fmla="*/ 197272 h 549978"/>
                <a:gd name="connsiteX3980" fmla="*/ 1019718 w 1120979"/>
                <a:gd name="connsiteY3980" fmla="*/ 194472 h 549978"/>
                <a:gd name="connsiteX3981" fmla="*/ 1019718 w 1120979"/>
                <a:gd name="connsiteY3981" fmla="*/ 191673 h 549978"/>
                <a:gd name="connsiteX3982" fmla="*/ 1021129 w 1120979"/>
                <a:gd name="connsiteY3982" fmla="*/ 188873 h 549978"/>
                <a:gd name="connsiteX3983" fmla="*/ 1022540 w 1120979"/>
                <a:gd name="connsiteY3983" fmla="*/ 190273 h 549978"/>
                <a:gd name="connsiteX3984" fmla="*/ 1022540 w 1120979"/>
                <a:gd name="connsiteY3984" fmla="*/ 191673 h 549978"/>
                <a:gd name="connsiteX3985" fmla="*/ 1022540 w 1120979"/>
                <a:gd name="connsiteY3985" fmla="*/ 193072 h 549978"/>
                <a:gd name="connsiteX3986" fmla="*/ 1023950 w 1120979"/>
                <a:gd name="connsiteY3986" fmla="*/ 194472 h 549978"/>
                <a:gd name="connsiteX3987" fmla="*/ 1025361 w 1120979"/>
                <a:gd name="connsiteY3987" fmla="*/ 193072 h 549978"/>
                <a:gd name="connsiteX3988" fmla="*/ 1025361 w 1120979"/>
                <a:gd name="connsiteY3988" fmla="*/ 191673 h 549978"/>
                <a:gd name="connsiteX3989" fmla="*/ 1025361 w 1120979"/>
                <a:gd name="connsiteY3989" fmla="*/ 187473 h 549978"/>
                <a:gd name="connsiteX3990" fmla="*/ 1025361 w 1120979"/>
                <a:gd name="connsiteY3990" fmla="*/ 184674 h 549978"/>
                <a:gd name="connsiteX3991" fmla="*/ 1025361 w 1120979"/>
                <a:gd name="connsiteY3991" fmla="*/ 183274 h 549978"/>
                <a:gd name="connsiteX3992" fmla="*/ 1026771 w 1120979"/>
                <a:gd name="connsiteY3992" fmla="*/ 183274 h 549978"/>
                <a:gd name="connsiteX3993" fmla="*/ 1028182 w 1120979"/>
                <a:gd name="connsiteY3993" fmla="*/ 183274 h 549978"/>
                <a:gd name="connsiteX3994" fmla="*/ 1028182 w 1120979"/>
                <a:gd name="connsiteY3994" fmla="*/ 184674 h 549978"/>
                <a:gd name="connsiteX3995" fmla="*/ 1028182 w 1120979"/>
                <a:gd name="connsiteY3995" fmla="*/ 186073 h 549978"/>
                <a:gd name="connsiteX3996" fmla="*/ 1028182 w 1120979"/>
                <a:gd name="connsiteY3996" fmla="*/ 188873 h 549978"/>
                <a:gd name="connsiteX3997" fmla="*/ 1029592 w 1120979"/>
                <a:gd name="connsiteY3997" fmla="*/ 187473 h 549978"/>
                <a:gd name="connsiteX3998" fmla="*/ 1029592 w 1120979"/>
                <a:gd name="connsiteY3998" fmla="*/ 184674 h 549978"/>
                <a:gd name="connsiteX3999" fmla="*/ 1031003 w 1120979"/>
                <a:gd name="connsiteY3999" fmla="*/ 184674 h 549978"/>
                <a:gd name="connsiteX4000" fmla="*/ 1033824 w 1120979"/>
                <a:gd name="connsiteY4000" fmla="*/ 186073 h 549978"/>
                <a:gd name="connsiteX4001" fmla="*/ 1036645 w 1120979"/>
                <a:gd name="connsiteY4001" fmla="*/ 186073 h 549978"/>
                <a:gd name="connsiteX4002" fmla="*/ 1039466 w 1120979"/>
                <a:gd name="connsiteY4002" fmla="*/ 187473 h 549978"/>
                <a:gd name="connsiteX4003" fmla="*/ 1042287 w 1120979"/>
                <a:gd name="connsiteY4003" fmla="*/ 188873 h 549978"/>
                <a:gd name="connsiteX4004" fmla="*/ 1043698 w 1120979"/>
                <a:gd name="connsiteY4004" fmla="*/ 188873 h 549978"/>
                <a:gd name="connsiteX4005" fmla="*/ 1045108 w 1120979"/>
                <a:gd name="connsiteY4005" fmla="*/ 188873 h 549978"/>
                <a:gd name="connsiteX4006" fmla="*/ 1046519 w 1120979"/>
                <a:gd name="connsiteY4006" fmla="*/ 190273 h 549978"/>
                <a:gd name="connsiteX4007" fmla="*/ 1046519 w 1120979"/>
                <a:gd name="connsiteY4007" fmla="*/ 193072 h 549978"/>
                <a:gd name="connsiteX4008" fmla="*/ 1049340 w 1120979"/>
                <a:gd name="connsiteY4008" fmla="*/ 194472 h 549978"/>
                <a:gd name="connsiteX4009" fmla="*/ 1052161 w 1120979"/>
                <a:gd name="connsiteY4009" fmla="*/ 195872 h 549978"/>
                <a:gd name="connsiteX4010" fmla="*/ 1054982 w 1120979"/>
                <a:gd name="connsiteY4010" fmla="*/ 197272 h 549978"/>
                <a:gd name="connsiteX4011" fmla="*/ 1056393 w 1120979"/>
                <a:gd name="connsiteY4011" fmla="*/ 201471 h 549978"/>
                <a:gd name="connsiteX4012" fmla="*/ 1054982 w 1120979"/>
                <a:gd name="connsiteY4012" fmla="*/ 202871 h 549978"/>
                <a:gd name="connsiteX4013" fmla="*/ 1054982 w 1120979"/>
                <a:gd name="connsiteY4013" fmla="*/ 205670 h 549978"/>
                <a:gd name="connsiteX4014" fmla="*/ 1056393 w 1120979"/>
                <a:gd name="connsiteY4014" fmla="*/ 207070 h 549978"/>
                <a:gd name="connsiteX4015" fmla="*/ 1057803 w 1120979"/>
                <a:gd name="connsiteY4015" fmla="*/ 208470 h 549978"/>
                <a:gd name="connsiteX4016" fmla="*/ 1057803 w 1120979"/>
                <a:gd name="connsiteY4016" fmla="*/ 209870 h 549978"/>
                <a:gd name="connsiteX4017" fmla="*/ 1057803 w 1120979"/>
                <a:gd name="connsiteY4017" fmla="*/ 212669 h 549978"/>
                <a:gd name="connsiteX4018" fmla="*/ 1057803 w 1120979"/>
                <a:gd name="connsiteY4018" fmla="*/ 215469 h 549978"/>
                <a:gd name="connsiteX4019" fmla="*/ 1057803 w 1120979"/>
                <a:gd name="connsiteY4019" fmla="*/ 216868 h 549978"/>
                <a:gd name="connsiteX4020" fmla="*/ 1059214 w 1120979"/>
                <a:gd name="connsiteY4020" fmla="*/ 218268 h 549978"/>
                <a:gd name="connsiteX4021" fmla="*/ 1060624 w 1120979"/>
                <a:gd name="connsiteY4021" fmla="*/ 218268 h 549978"/>
                <a:gd name="connsiteX4022" fmla="*/ 1062035 w 1120979"/>
                <a:gd name="connsiteY4022" fmla="*/ 219668 h 549978"/>
                <a:gd name="connsiteX4023" fmla="*/ 1062035 w 1120979"/>
                <a:gd name="connsiteY4023" fmla="*/ 221068 h 549978"/>
                <a:gd name="connsiteX4024" fmla="*/ 1060624 w 1120979"/>
                <a:gd name="connsiteY4024" fmla="*/ 221068 h 549978"/>
                <a:gd name="connsiteX4025" fmla="*/ 1062035 w 1120979"/>
                <a:gd name="connsiteY4025" fmla="*/ 222467 h 549978"/>
                <a:gd name="connsiteX4026" fmla="*/ 1063445 w 1120979"/>
                <a:gd name="connsiteY4026" fmla="*/ 223867 h 549978"/>
                <a:gd name="connsiteX4027" fmla="*/ 1064856 w 1120979"/>
                <a:gd name="connsiteY4027" fmla="*/ 225267 h 549978"/>
                <a:gd name="connsiteX4028" fmla="*/ 1066267 w 1120979"/>
                <a:gd name="connsiteY4028" fmla="*/ 226667 h 549978"/>
                <a:gd name="connsiteX4029" fmla="*/ 1066267 w 1120979"/>
                <a:gd name="connsiteY4029" fmla="*/ 229466 h 549978"/>
                <a:gd name="connsiteX4030" fmla="*/ 1067677 w 1120979"/>
                <a:gd name="connsiteY4030" fmla="*/ 233666 h 549978"/>
                <a:gd name="connsiteX4031" fmla="*/ 1069088 w 1120979"/>
                <a:gd name="connsiteY4031" fmla="*/ 235065 h 549978"/>
                <a:gd name="connsiteX4032" fmla="*/ 1070498 w 1120979"/>
                <a:gd name="connsiteY4032" fmla="*/ 237865 h 549978"/>
                <a:gd name="connsiteX4033" fmla="*/ 1074730 w 1120979"/>
                <a:gd name="connsiteY4033" fmla="*/ 247663 h 549978"/>
                <a:gd name="connsiteX4034" fmla="*/ 1080372 w 1120979"/>
                <a:gd name="connsiteY4034" fmla="*/ 251863 h 549978"/>
                <a:gd name="connsiteX4035" fmla="*/ 1086014 w 1120979"/>
                <a:gd name="connsiteY4035" fmla="*/ 254662 h 549978"/>
                <a:gd name="connsiteX4036" fmla="*/ 1090246 w 1120979"/>
                <a:gd name="connsiteY4036" fmla="*/ 256062 h 549978"/>
                <a:gd name="connsiteX4037" fmla="*/ 1094478 w 1120979"/>
                <a:gd name="connsiteY4037" fmla="*/ 261661 h 549978"/>
                <a:gd name="connsiteX4038" fmla="*/ 1095888 w 1120979"/>
                <a:gd name="connsiteY4038" fmla="*/ 261661 h 549978"/>
                <a:gd name="connsiteX4039" fmla="*/ 1095888 w 1120979"/>
                <a:gd name="connsiteY4039" fmla="*/ 265860 h 549978"/>
                <a:gd name="connsiteX4040" fmla="*/ 1094478 w 1120979"/>
                <a:gd name="connsiteY4040" fmla="*/ 267260 h 549978"/>
                <a:gd name="connsiteX4041" fmla="*/ 1091656 w 1120979"/>
                <a:gd name="connsiteY4041" fmla="*/ 268660 h 549978"/>
                <a:gd name="connsiteX4042" fmla="*/ 1090246 w 1120979"/>
                <a:gd name="connsiteY4042" fmla="*/ 270060 h 549978"/>
                <a:gd name="connsiteX4043" fmla="*/ 1088835 w 1120979"/>
                <a:gd name="connsiteY4043" fmla="*/ 271459 h 549978"/>
                <a:gd name="connsiteX4044" fmla="*/ 1087425 w 1120979"/>
                <a:gd name="connsiteY4044" fmla="*/ 267260 h 549978"/>
                <a:gd name="connsiteX4045" fmla="*/ 1084604 w 1120979"/>
                <a:gd name="connsiteY4045" fmla="*/ 265860 h 549978"/>
                <a:gd name="connsiteX4046" fmla="*/ 1080372 w 1120979"/>
                <a:gd name="connsiteY4046" fmla="*/ 267260 h 549978"/>
                <a:gd name="connsiteX4047" fmla="*/ 1077551 w 1120979"/>
                <a:gd name="connsiteY4047" fmla="*/ 267260 h 549978"/>
                <a:gd name="connsiteX4048" fmla="*/ 1076140 w 1120979"/>
                <a:gd name="connsiteY4048" fmla="*/ 265860 h 549978"/>
                <a:gd name="connsiteX4049" fmla="*/ 1074730 w 1120979"/>
                <a:gd name="connsiteY4049" fmla="*/ 263061 h 549978"/>
                <a:gd name="connsiteX4050" fmla="*/ 1074730 w 1120979"/>
                <a:gd name="connsiteY4050" fmla="*/ 261661 h 549978"/>
                <a:gd name="connsiteX4051" fmla="*/ 1071909 w 1120979"/>
                <a:gd name="connsiteY4051" fmla="*/ 261661 h 549978"/>
                <a:gd name="connsiteX4052" fmla="*/ 1070498 w 1120979"/>
                <a:gd name="connsiteY4052" fmla="*/ 264461 h 549978"/>
                <a:gd name="connsiteX4053" fmla="*/ 1067677 w 1120979"/>
                <a:gd name="connsiteY4053" fmla="*/ 265860 h 549978"/>
                <a:gd name="connsiteX4054" fmla="*/ 1067677 w 1120979"/>
                <a:gd name="connsiteY4054" fmla="*/ 263061 h 549978"/>
                <a:gd name="connsiteX4055" fmla="*/ 1069088 w 1120979"/>
                <a:gd name="connsiteY4055" fmla="*/ 260261 h 549978"/>
                <a:gd name="connsiteX4056" fmla="*/ 1067677 w 1120979"/>
                <a:gd name="connsiteY4056" fmla="*/ 258861 h 549978"/>
                <a:gd name="connsiteX4057" fmla="*/ 1066267 w 1120979"/>
                <a:gd name="connsiteY4057" fmla="*/ 258861 h 549978"/>
                <a:gd name="connsiteX4058" fmla="*/ 1063445 w 1120979"/>
                <a:gd name="connsiteY4058" fmla="*/ 260261 h 549978"/>
                <a:gd name="connsiteX4059" fmla="*/ 1062035 w 1120979"/>
                <a:gd name="connsiteY4059" fmla="*/ 258861 h 549978"/>
                <a:gd name="connsiteX4060" fmla="*/ 1060624 w 1120979"/>
                <a:gd name="connsiteY4060" fmla="*/ 258861 h 549978"/>
                <a:gd name="connsiteX4061" fmla="*/ 1059214 w 1120979"/>
                <a:gd name="connsiteY4061" fmla="*/ 257462 h 549978"/>
                <a:gd name="connsiteX4062" fmla="*/ 1057803 w 1120979"/>
                <a:gd name="connsiteY4062" fmla="*/ 257462 h 549978"/>
                <a:gd name="connsiteX4063" fmla="*/ 1054982 w 1120979"/>
                <a:gd name="connsiteY4063" fmla="*/ 258861 h 549978"/>
                <a:gd name="connsiteX4064" fmla="*/ 1053572 w 1120979"/>
                <a:gd name="connsiteY4064" fmla="*/ 260261 h 549978"/>
                <a:gd name="connsiteX4065" fmla="*/ 1052161 w 1120979"/>
                <a:gd name="connsiteY4065" fmla="*/ 258861 h 549978"/>
                <a:gd name="connsiteX4066" fmla="*/ 1050751 w 1120979"/>
                <a:gd name="connsiteY4066" fmla="*/ 256062 h 549978"/>
                <a:gd name="connsiteX4067" fmla="*/ 1049340 w 1120979"/>
                <a:gd name="connsiteY4067" fmla="*/ 253262 h 549978"/>
                <a:gd name="connsiteX4068" fmla="*/ 1047929 w 1120979"/>
                <a:gd name="connsiteY4068" fmla="*/ 251863 h 549978"/>
                <a:gd name="connsiteX4069" fmla="*/ 1047929 w 1120979"/>
                <a:gd name="connsiteY4069" fmla="*/ 250463 h 549978"/>
                <a:gd name="connsiteX4070" fmla="*/ 1047929 w 1120979"/>
                <a:gd name="connsiteY4070" fmla="*/ 249063 h 549978"/>
                <a:gd name="connsiteX4071" fmla="*/ 1046519 w 1120979"/>
                <a:gd name="connsiteY4071" fmla="*/ 247663 h 549978"/>
                <a:gd name="connsiteX4072" fmla="*/ 1045108 w 1120979"/>
                <a:gd name="connsiteY4072" fmla="*/ 246264 h 549978"/>
                <a:gd name="connsiteX4073" fmla="*/ 1043698 w 1120979"/>
                <a:gd name="connsiteY4073" fmla="*/ 244864 h 549978"/>
                <a:gd name="connsiteX4074" fmla="*/ 1043698 w 1120979"/>
                <a:gd name="connsiteY4074" fmla="*/ 243464 h 549978"/>
                <a:gd name="connsiteX4075" fmla="*/ 1036645 w 1120979"/>
                <a:gd name="connsiteY4075" fmla="*/ 219668 h 549978"/>
                <a:gd name="connsiteX4076" fmla="*/ 1036645 w 1120979"/>
                <a:gd name="connsiteY4076" fmla="*/ 216868 h 549978"/>
                <a:gd name="connsiteX4077" fmla="*/ 1033824 w 1120979"/>
                <a:gd name="connsiteY4077" fmla="*/ 214069 h 549978"/>
                <a:gd name="connsiteX4078" fmla="*/ 1032413 w 1120979"/>
                <a:gd name="connsiteY4078" fmla="*/ 215469 h 549978"/>
                <a:gd name="connsiteX4079" fmla="*/ 1031003 w 1120979"/>
                <a:gd name="connsiteY4079" fmla="*/ 216868 h 549978"/>
                <a:gd name="connsiteX4080" fmla="*/ 1029592 w 1120979"/>
                <a:gd name="connsiteY4080" fmla="*/ 218268 h 549978"/>
                <a:gd name="connsiteX4081" fmla="*/ 1029592 w 1120979"/>
                <a:gd name="connsiteY4081" fmla="*/ 219668 h 549978"/>
                <a:gd name="connsiteX4082" fmla="*/ 1028182 w 1120979"/>
                <a:gd name="connsiteY4082" fmla="*/ 219668 h 549978"/>
                <a:gd name="connsiteX4083" fmla="*/ 1026771 w 1120979"/>
                <a:gd name="connsiteY4083" fmla="*/ 219668 h 549978"/>
                <a:gd name="connsiteX4084" fmla="*/ 1028182 w 1120979"/>
                <a:gd name="connsiteY4084" fmla="*/ 221068 h 549978"/>
                <a:gd name="connsiteX4085" fmla="*/ 1028182 w 1120979"/>
                <a:gd name="connsiteY4085" fmla="*/ 222467 h 549978"/>
                <a:gd name="connsiteX4086" fmla="*/ 1028182 w 1120979"/>
                <a:gd name="connsiteY4086" fmla="*/ 223867 h 549978"/>
                <a:gd name="connsiteX4087" fmla="*/ 1026771 w 1120979"/>
                <a:gd name="connsiteY4087" fmla="*/ 223867 h 549978"/>
                <a:gd name="connsiteX4088" fmla="*/ 1019718 w 1120979"/>
                <a:gd name="connsiteY4088" fmla="*/ 225267 h 549978"/>
                <a:gd name="connsiteX4089" fmla="*/ 1018308 w 1120979"/>
                <a:gd name="connsiteY4089" fmla="*/ 226667 h 549978"/>
                <a:gd name="connsiteX4090" fmla="*/ 1016897 w 1120979"/>
                <a:gd name="connsiteY4090" fmla="*/ 228067 h 549978"/>
                <a:gd name="connsiteX4091" fmla="*/ 1015487 w 1120979"/>
                <a:gd name="connsiteY4091" fmla="*/ 228067 h 549978"/>
                <a:gd name="connsiteX4092" fmla="*/ 1014076 w 1120979"/>
                <a:gd name="connsiteY4092" fmla="*/ 228067 h 549978"/>
                <a:gd name="connsiteX4093" fmla="*/ 1014076 w 1120979"/>
                <a:gd name="connsiteY4093" fmla="*/ 230866 h 549978"/>
                <a:gd name="connsiteX4094" fmla="*/ 1015487 w 1120979"/>
                <a:gd name="connsiteY4094" fmla="*/ 232266 h 549978"/>
                <a:gd name="connsiteX4095" fmla="*/ 1014076 w 1120979"/>
                <a:gd name="connsiteY4095" fmla="*/ 233666 h 549978"/>
                <a:gd name="connsiteX4096" fmla="*/ 1012666 w 1120979"/>
                <a:gd name="connsiteY4096" fmla="*/ 236465 h 549978"/>
                <a:gd name="connsiteX4097" fmla="*/ 1011255 w 1120979"/>
                <a:gd name="connsiteY4097" fmla="*/ 237865 h 549978"/>
                <a:gd name="connsiteX4098" fmla="*/ 1011255 w 1120979"/>
                <a:gd name="connsiteY4098" fmla="*/ 240664 h 549978"/>
                <a:gd name="connsiteX4099" fmla="*/ 1009845 w 1120979"/>
                <a:gd name="connsiteY4099" fmla="*/ 240664 h 549978"/>
                <a:gd name="connsiteX4100" fmla="*/ 1008434 w 1120979"/>
                <a:gd name="connsiteY4100" fmla="*/ 239265 h 549978"/>
                <a:gd name="connsiteX4101" fmla="*/ 1008434 w 1120979"/>
                <a:gd name="connsiteY4101" fmla="*/ 240664 h 549978"/>
                <a:gd name="connsiteX4102" fmla="*/ 1009845 w 1120979"/>
                <a:gd name="connsiteY4102" fmla="*/ 242064 h 549978"/>
                <a:gd name="connsiteX4103" fmla="*/ 1011255 w 1120979"/>
                <a:gd name="connsiteY4103" fmla="*/ 243464 h 549978"/>
                <a:gd name="connsiteX4104" fmla="*/ 1012666 w 1120979"/>
                <a:gd name="connsiteY4104" fmla="*/ 246264 h 549978"/>
                <a:gd name="connsiteX4105" fmla="*/ 1009845 w 1120979"/>
                <a:gd name="connsiteY4105" fmla="*/ 247663 h 549978"/>
                <a:gd name="connsiteX4106" fmla="*/ 1008434 w 1120979"/>
                <a:gd name="connsiteY4106" fmla="*/ 250463 h 549978"/>
                <a:gd name="connsiteX4107" fmla="*/ 1007023 w 1120979"/>
                <a:gd name="connsiteY4107" fmla="*/ 253262 h 549978"/>
                <a:gd name="connsiteX4108" fmla="*/ 1005613 w 1120979"/>
                <a:gd name="connsiteY4108" fmla="*/ 256062 h 549978"/>
                <a:gd name="connsiteX4109" fmla="*/ 1004202 w 1120979"/>
                <a:gd name="connsiteY4109" fmla="*/ 257462 h 549978"/>
                <a:gd name="connsiteX4110" fmla="*/ 1001381 w 1120979"/>
                <a:gd name="connsiteY4110" fmla="*/ 257462 h 549978"/>
                <a:gd name="connsiteX4111" fmla="*/ 999971 w 1120979"/>
                <a:gd name="connsiteY4111" fmla="*/ 257462 h 549978"/>
                <a:gd name="connsiteX4112" fmla="*/ 998560 w 1120979"/>
                <a:gd name="connsiteY4112" fmla="*/ 258861 h 549978"/>
                <a:gd name="connsiteX4113" fmla="*/ 998560 w 1120979"/>
                <a:gd name="connsiteY4113" fmla="*/ 264461 h 549978"/>
                <a:gd name="connsiteX4114" fmla="*/ 998560 w 1120979"/>
                <a:gd name="connsiteY4114" fmla="*/ 268660 h 549978"/>
                <a:gd name="connsiteX4115" fmla="*/ 992918 w 1120979"/>
                <a:gd name="connsiteY4115" fmla="*/ 270060 h 549978"/>
                <a:gd name="connsiteX4116" fmla="*/ 991507 w 1120979"/>
                <a:gd name="connsiteY4116" fmla="*/ 272859 h 549978"/>
                <a:gd name="connsiteX4117" fmla="*/ 988686 w 1120979"/>
                <a:gd name="connsiteY4117" fmla="*/ 275659 h 549978"/>
                <a:gd name="connsiteX4118" fmla="*/ 987276 w 1120979"/>
                <a:gd name="connsiteY4118" fmla="*/ 279858 h 549978"/>
                <a:gd name="connsiteX4119" fmla="*/ 985865 w 1120979"/>
                <a:gd name="connsiteY4119" fmla="*/ 278458 h 549978"/>
                <a:gd name="connsiteX4120" fmla="*/ 984455 w 1120979"/>
                <a:gd name="connsiteY4120" fmla="*/ 275659 h 549978"/>
                <a:gd name="connsiteX4121" fmla="*/ 983044 w 1120979"/>
                <a:gd name="connsiteY4121" fmla="*/ 274259 h 549978"/>
                <a:gd name="connsiteX4122" fmla="*/ 980223 w 1120979"/>
                <a:gd name="connsiteY4122" fmla="*/ 274259 h 549978"/>
                <a:gd name="connsiteX4123" fmla="*/ 978812 w 1120979"/>
                <a:gd name="connsiteY4123" fmla="*/ 275659 h 549978"/>
                <a:gd name="connsiteX4124" fmla="*/ 978812 w 1120979"/>
                <a:gd name="connsiteY4124" fmla="*/ 277058 h 549978"/>
                <a:gd name="connsiteX4125" fmla="*/ 980223 w 1120979"/>
                <a:gd name="connsiteY4125" fmla="*/ 278458 h 549978"/>
                <a:gd name="connsiteX4126" fmla="*/ 981634 w 1120979"/>
                <a:gd name="connsiteY4126" fmla="*/ 277058 h 549978"/>
                <a:gd name="connsiteX4127" fmla="*/ 983044 w 1120979"/>
                <a:gd name="connsiteY4127" fmla="*/ 277058 h 549978"/>
                <a:gd name="connsiteX4128" fmla="*/ 984455 w 1120979"/>
                <a:gd name="connsiteY4128" fmla="*/ 278458 h 549978"/>
                <a:gd name="connsiteX4129" fmla="*/ 983044 w 1120979"/>
                <a:gd name="connsiteY4129" fmla="*/ 278458 h 549978"/>
                <a:gd name="connsiteX4130" fmla="*/ 983044 w 1120979"/>
                <a:gd name="connsiteY4130" fmla="*/ 279858 h 549978"/>
                <a:gd name="connsiteX4131" fmla="*/ 981634 w 1120979"/>
                <a:gd name="connsiteY4131" fmla="*/ 281258 h 549978"/>
                <a:gd name="connsiteX4132" fmla="*/ 981634 w 1120979"/>
                <a:gd name="connsiteY4132" fmla="*/ 284057 h 549978"/>
                <a:gd name="connsiteX4133" fmla="*/ 981634 w 1120979"/>
                <a:gd name="connsiteY4133" fmla="*/ 286857 h 549978"/>
                <a:gd name="connsiteX4134" fmla="*/ 977402 w 1120979"/>
                <a:gd name="connsiteY4134" fmla="*/ 282658 h 549978"/>
                <a:gd name="connsiteX4135" fmla="*/ 973170 w 1120979"/>
                <a:gd name="connsiteY4135" fmla="*/ 272859 h 549978"/>
                <a:gd name="connsiteX4136" fmla="*/ 968939 w 1120979"/>
                <a:gd name="connsiteY4136" fmla="*/ 263061 h 549978"/>
                <a:gd name="connsiteX4137" fmla="*/ 967528 w 1120979"/>
                <a:gd name="connsiteY4137" fmla="*/ 256062 h 549978"/>
                <a:gd name="connsiteX4138" fmla="*/ 967528 w 1120979"/>
                <a:gd name="connsiteY4138" fmla="*/ 254662 h 549978"/>
                <a:gd name="connsiteX4139" fmla="*/ 968939 w 1120979"/>
                <a:gd name="connsiteY4139" fmla="*/ 256062 h 549978"/>
                <a:gd name="connsiteX4140" fmla="*/ 970349 w 1120979"/>
                <a:gd name="connsiteY4140" fmla="*/ 256062 h 549978"/>
                <a:gd name="connsiteX4141" fmla="*/ 971760 w 1120979"/>
                <a:gd name="connsiteY4141" fmla="*/ 254662 h 549978"/>
                <a:gd name="connsiteX4142" fmla="*/ 971760 w 1120979"/>
                <a:gd name="connsiteY4142" fmla="*/ 253262 h 549978"/>
                <a:gd name="connsiteX4143" fmla="*/ 968939 w 1120979"/>
                <a:gd name="connsiteY4143" fmla="*/ 251863 h 549978"/>
                <a:gd name="connsiteX4144" fmla="*/ 964707 w 1120979"/>
                <a:gd name="connsiteY4144" fmla="*/ 250463 h 549978"/>
                <a:gd name="connsiteX4145" fmla="*/ 963296 w 1120979"/>
                <a:gd name="connsiteY4145" fmla="*/ 244864 h 549978"/>
                <a:gd name="connsiteX4146" fmla="*/ 963296 w 1120979"/>
                <a:gd name="connsiteY4146" fmla="*/ 239265 h 549978"/>
                <a:gd name="connsiteX4147" fmla="*/ 963296 w 1120979"/>
                <a:gd name="connsiteY4147" fmla="*/ 233666 h 549978"/>
                <a:gd name="connsiteX4148" fmla="*/ 961886 w 1120979"/>
                <a:gd name="connsiteY4148" fmla="*/ 228067 h 549978"/>
                <a:gd name="connsiteX4149" fmla="*/ 960475 w 1120979"/>
                <a:gd name="connsiteY4149" fmla="*/ 222467 h 549978"/>
                <a:gd name="connsiteX4150" fmla="*/ 959065 w 1120979"/>
                <a:gd name="connsiteY4150" fmla="*/ 215469 h 549978"/>
                <a:gd name="connsiteX4151" fmla="*/ 960475 w 1120979"/>
                <a:gd name="connsiteY4151" fmla="*/ 214069 h 549978"/>
                <a:gd name="connsiteX4152" fmla="*/ 961886 w 1120979"/>
                <a:gd name="connsiteY4152" fmla="*/ 212669 h 549978"/>
                <a:gd name="connsiteX4153" fmla="*/ 959065 w 1120979"/>
                <a:gd name="connsiteY4153" fmla="*/ 209870 h 549978"/>
                <a:gd name="connsiteX4154" fmla="*/ 957654 w 1120979"/>
                <a:gd name="connsiteY4154" fmla="*/ 205670 h 549978"/>
                <a:gd name="connsiteX4155" fmla="*/ 956244 w 1120979"/>
                <a:gd name="connsiteY4155" fmla="*/ 202871 h 549978"/>
                <a:gd name="connsiteX4156" fmla="*/ 956244 w 1120979"/>
                <a:gd name="connsiteY4156" fmla="*/ 200071 h 549978"/>
                <a:gd name="connsiteX4157" fmla="*/ 957654 w 1120979"/>
                <a:gd name="connsiteY4157" fmla="*/ 197272 h 549978"/>
                <a:gd name="connsiteX4158" fmla="*/ 956244 w 1120979"/>
                <a:gd name="connsiteY4158" fmla="*/ 195872 h 549978"/>
                <a:gd name="connsiteX4159" fmla="*/ 956244 w 1120979"/>
                <a:gd name="connsiteY4159" fmla="*/ 194472 h 549978"/>
                <a:gd name="connsiteX4160" fmla="*/ 956244 w 1120979"/>
                <a:gd name="connsiteY4160" fmla="*/ 193072 h 549978"/>
                <a:gd name="connsiteX4161" fmla="*/ 957654 w 1120979"/>
                <a:gd name="connsiteY4161" fmla="*/ 193072 h 549978"/>
                <a:gd name="connsiteX4162" fmla="*/ 959065 w 1120979"/>
                <a:gd name="connsiteY4162" fmla="*/ 191673 h 549978"/>
                <a:gd name="connsiteX4163" fmla="*/ 960475 w 1120979"/>
                <a:gd name="connsiteY4163" fmla="*/ 188873 h 549978"/>
                <a:gd name="connsiteX4164" fmla="*/ 960475 w 1120979"/>
                <a:gd name="connsiteY4164" fmla="*/ 186073 h 549978"/>
                <a:gd name="connsiteX4165" fmla="*/ 960475 w 1120979"/>
                <a:gd name="connsiteY4165" fmla="*/ 184674 h 549978"/>
                <a:gd name="connsiteX4166" fmla="*/ 957654 w 1120979"/>
                <a:gd name="connsiteY4166" fmla="*/ 184674 h 549978"/>
                <a:gd name="connsiteX4167" fmla="*/ 956244 w 1120979"/>
                <a:gd name="connsiteY4167" fmla="*/ 186073 h 549978"/>
                <a:gd name="connsiteX4168" fmla="*/ 956244 w 1120979"/>
                <a:gd name="connsiteY4168" fmla="*/ 187473 h 549978"/>
                <a:gd name="connsiteX4169" fmla="*/ 959065 w 1120979"/>
                <a:gd name="connsiteY4169" fmla="*/ 188873 h 549978"/>
                <a:gd name="connsiteX4170" fmla="*/ 959065 w 1120979"/>
                <a:gd name="connsiteY4170" fmla="*/ 190273 h 549978"/>
                <a:gd name="connsiteX4171" fmla="*/ 957654 w 1120979"/>
                <a:gd name="connsiteY4171" fmla="*/ 190273 h 549978"/>
                <a:gd name="connsiteX4172" fmla="*/ 956244 w 1120979"/>
                <a:gd name="connsiteY4172" fmla="*/ 191673 h 549978"/>
                <a:gd name="connsiteX4173" fmla="*/ 954833 w 1120979"/>
                <a:gd name="connsiteY4173" fmla="*/ 183274 h 549978"/>
                <a:gd name="connsiteX4174" fmla="*/ 959065 w 1120979"/>
                <a:gd name="connsiteY4174" fmla="*/ 181874 h 549978"/>
                <a:gd name="connsiteX4175" fmla="*/ 959065 w 1120979"/>
                <a:gd name="connsiteY4175" fmla="*/ 177675 h 549978"/>
                <a:gd name="connsiteX4176" fmla="*/ 57594 w 1120979"/>
                <a:gd name="connsiteY4176" fmla="*/ 177639 h 549978"/>
                <a:gd name="connsiteX4177" fmla="*/ 57594 w 1120979"/>
                <a:gd name="connsiteY4177" fmla="*/ 179050 h 549978"/>
                <a:gd name="connsiteX4178" fmla="*/ 60404 w 1120979"/>
                <a:gd name="connsiteY4178" fmla="*/ 179050 h 549978"/>
                <a:gd name="connsiteX4179" fmla="*/ 57594 w 1120979"/>
                <a:gd name="connsiteY4179" fmla="*/ 177639 h 549978"/>
                <a:gd name="connsiteX4180" fmla="*/ 670385 w 1120979"/>
                <a:gd name="connsiteY4180" fmla="*/ 177248 h 549978"/>
                <a:gd name="connsiteX4181" fmla="*/ 668982 w 1120979"/>
                <a:gd name="connsiteY4181" fmla="*/ 178654 h 549978"/>
                <a:gd name="connsiteX4182" fmla="*/ 670385 w 1120979"/>
                <a:gd name="connsiteY4182" fmla="*/ 178654 h 549978"/>
                <a:gd name="connsiteX4183" fmla="*/ 670385 w 1120979"/>
                <a:gd name="connsiteY4183" fmla="*/ 177248 h 549978"/>
                <a:gd name="connsiteX4184" fmla="*/ 675997 w 1120979"/>
                <a:gd name="connsiteY4184" fmla="*/ 170215 h 549978"/>
                <a:gd name="connsiteX4185" fmla="*/ 678803 w 1120979"/>
                <a:gd name="connsiteY4185" fmla="*/ 173028 h 549978"/>
                <a:gd name="connsiteX4186" fmla="*/ 680206 w 1120979"/>
                <a:gd name="connsiteY4186" fmla="*/ 177248 h 549978"/>
                <a:gd name="connsiteX4187" fmla="*/ 683012 w 1120979"/>
                <a:gd name="connsiteY4187" fmla="*/ 175841 h 549978"/>
                <a:gd name="connsiteX4188" fmla="*/ 684415 w 1120979"/>
                <a:gd name="connsiteY4188" fmla="*/ 174434 h 549978"/>
                <a:gd name="connsiteX4189" fmla="*/ 684415 w 1120979"/>
                <a:gd name="connsiteY4189" fmla="*/ 173028 h 549978"/>
                <a:gd name="connsiteX4190" fmla="*/ 685818 w 1120979"/>
                <a:gd name="connsiteY4190" fmla="*/ 171621 h 549978"/>
                <a:gd name="connsiteX4191" fmla="*/ 687222 w 1120979"/>
                <a:gd name="connsiteY4191" fmla="*/ 173028 h 549978"/>
                <a:gd name="connsiteX4192" fmla="*/ 688625 w 1120979"/>
                <a:gd name="connsiteY4192" fmla="*/ 175841 h 549978"/>
                <a:gd name="connsiteX4193" fmla="*/ 691431 w 1120979"/>
                <a:gd name="connsiteY4193" fmla="*/ 180061 h 549978"/>
                <a:gd name="connsiteX4194" fmla="*/ 691431 w 1120979"/>
                <a:gd name="connsiteY4194" fmla="*/ 181467 h 549978"/>
                <a:gd name="connsiteX4195" fmla="*/ 691431 w 1120979"/>
                <a:gd name="connsiteY4195" fmla="*/ 187093 h 549978"/>
                <a:gd name="connsiteX4196" fmla="*/ 691431 w 1120979"/>
                <a:gd name="connsiteY4196" fmla="*/ 192719 h 549978"/>
                <a:gd name="connsiteX4197" fmla="*/ 690028 w 1120979"/>
                <a:gd name="connsiteY4197" fmla="*/ 194126 h 549978"/>
                <a:gd name="connsiteX4198" fmla="*/ 688625 w 1120979"/>
                <a:gd name="connsiteY4198" fmla="*/ 194126 h 549978"/>
                <a:gd name="connsiteX4199" fmla="*/ 687222 w 1120979"/>
                <a:gd name="connsiteY4199" fmla="*/ 196939 h 549978"/>
                <a:gd name="connsiteX4200" fmla="*/ 685818 w 1120979"/>
                <a:gd name="connsiteY4200" fmla="*/ 199752 h 549978"/>
                <a:gd name="connsiteX4201" fmla="*/ 685818 w 1120979"/>
                <a:gd name="connsiteY4201" fmla="*/ 202565 h 549978"/>
                <a:gd name="connsiteX4202" fmla="*/ 685818 w 1120979"/>
                <a:gd name="connsiteY4202" fmla="*/ 205378 h 549978"/>
                <a:gd name="connsiteX4203" fmla="*/ 687222 w 1120979"/>
                <a:gd name="connsiteY4203" fmla="*/ 206785 h 549978"/>
                <a:gd name="connsiteX4204" fmla="*/ 688625 w 1120979"/>
                <a:gd name="connsiteY4204" fmla="*/ 208191 h 549978"/>
                <a:gd name="connsiteX4205" fmla="*/ 687222 w 1120979"/>
                <a:gd name="connsiteY4205" fmla="*/ 211004 h 549978"/>
                <a:gd name="connsiteX4206" fmla="*/ 687222 w 1120979"/>
                <a:gd name="connsiteY4206" fmla="*/ 212411 h 549978"/>
                <a:gd name="connsiteX4207" fmla="*/ 688625 w 1120979"/>
                <a:gd name="connsiteY4207" fmla="*/ 213817 h 549978"/>
                <a:gd name="connsiteX4208" fmla="*/ 688625 w 1120979"/>
                <a:gd name="connsiteY4208" fmla="*/ 215224 h 549978"/>
                <a:gd name="connsiteX4209" fmla="*/ 688625 w 1120979"/>
                <a:gd name="connsiteY4209" fmla="*/ 218037 h 549978"/>
                <a:gd name="connsiteX4210" fmla="*/ 688625 w 1120979"/>
                <a:gd name="connsiteY4210" fmla="*/ 219443 h 549978"/>
                <a:gd name="connsiteX4211" fmla="*/ 690028 w 1120979"/>
                <a:gd name="connsiteY4211" fmla="*/ 220850 h 549978"/>
                <a:gd name="connsiteX4212" fmla="*/ 691431 w 1120979"/>
                <a:gd name="connsiteY4212" fmla="*/ 222256 h 549978"/>
                <a:gd name="connsiteX4213" fmla="*/ 692834 w 1120979"/>
                <a:gd name="connsiteY4213" fmla="*/ 223663 h 549978"/>
                <a:gd name="connsiteX4214" fmla="*/ 694237 w 1120979"/>
                <a:gd name="connsiteY4214" fmla="*/ 226476 h 549978"/>
                <a:gd name="connsiteX4215" fmla="*/ 694237 w 1120979"/>
                <a:gd name="connsiteY4215" fmla="*/ 227883 h 549978"/>
                <a:gd name="connsiteX4216" fmla="*/ 692834 w 1120979"/>
                <a:gd name="connsiteY4216" fmla="*/ 230696 h 549978"/>
                <a:gd name="connsiteX4217" fmla="*/ 694237 w 1120979"/>
                <a:gd name="connsiteY4217" fmla="*/ 232102 h 549978"/>
                <a:gd name="connsiteX4218" fmla="*/ 694237 w 1120979"/>
                <a:gd name="connsiteY4218" fmla="*/ 233509 h 549978"/>
                <a:gd name="connsiteX4219" fmla="*/ 697043 w 1120979"/>
                <a:gd name="connsiteY4219" fmla="*/ 233509 h 549978"/>
                <a:gd name="connsiteX4220" fmla="*/ 699849 w 1120979"/>
                <a:gd name="connsiteY4220" fmla="*/ 233509 h 549978"/>
                <a:gd name="connsiteX4221" fmla="*/ 702655 w 1120979"/>
                <a:gd name="connsiteY4221" fmla="*/ 233509 h 549978"/>
                <a:gd name="connsiteX4222" fmla="*/ 705461 w 1120979"/>
                <a:gd name="connsiteY4222" fmla="*/ 233509 h 549978"/>
                <a:gd name="connsiteX4223" fmla="*/ 706864 w 1120979"/>
                <a:gd name="connsiteY4223" fmla="*/ 233509 h 549978"/>
                <a:gd name="connsiteX4224" fmla="*/ 708268 w 1120979"/>
                <a:gd name="connsiteY4224" fmla="*/ 230696 h 549978"/>
                <a:gd name="connsiteX4225" fmla="*/ 709671 w 1120979"/>
                <a:gd name="connsiteY4225" fmla="*/ 230696 h 549978"/>
                <a:gd name="connsiteX4226" fmla="*/ 712477 w 1120979"/>
                <a:gd name="connsiteY4226" fmla="*/ 230696 h 549978"/>
                <a:gd name="connsiteX4227" fmla="*/ 713880 w 1120979"/>
                <a:gd name="connsiteY4227" fmla="*/ 232102 h 549978"/>
                <a:gd name="connsiteX4228" fmla="*/ 713880 w 1120979"/>
                <a:gd name="connsiteY4228" fmla="*/ 230696 h 549978"/>
                <a:gd name="connsiteX4229" fmla="*/ 715283 w 1120979"/>
                <a:gd name="connsiteY4229" fmla="*/ 230696 h 549978"/>
                <a:gd name="connsiteX4230" fmla="*/ 716686 w 1120979"/>
                <a:gd name="connsiteY4230" fmla="*/ 229289 h 549978"/>
                <a:gd name="connsiteX4231" fmla="*/ 719492 w 1120979"/>
                <a:gd name="connsiteY4231" fmla="*/ 229289 h 549978"/>
                <a:gd name="connsiteX4232" fmla="*/ 720895 w 1120979"/>
                <a:gd name="connsiteY4232" fmla="*/ 230696 h 549978"/>
                <a:gd name="connsiteX4233" fmla="*/ 722298 w 1120979"/>
                <a:gd name="connsiteY4233" fmla="*/ 232102 h 549978"/>
                <a:gd name="connsiteX4234" fmla="*/ 723701 w 1120979"/>
                <a:gd name="connsiteY4234" fmla="*/ 232102 h 549978"/>
                <a:gd name="connsiteX4235" fmla="*/ 726507 w 1120979"/>
                <a:gd name="connsiteY4235" fmla="*/ 230696 h 549978"/>
                <a:gd name="connsiteX4236" fmla="*/ 726507 w 1120979"/>
                <a:gd name="connsiteY4236" fmla="*/ 229289 h 549978"/>
                <a:gd name="connsiteX4237" fmla="*/ 726507 w 1120979"/>
                <a:gd name="connsiteY4237" fmla="*/ 227883 h 549978"/>
                <a:gd name="connsiteX4238" fmla="*/ 729314 w 1120979"/>
                <a:gd name="connsiteY4238" fmla="*/ 226476 h 549978"/>
                <a:gd name="connsiteX4239" fmla="*/ 729314 w 1120979"/>
                <a:gd name="connsiteY4239" fmla="*/ 230696 h 549978"/>
                <a:gd name="connsiteX4240" fmla="*/ 729314 w 1120979"/>
                <a:gd name="connsiteY4240" fmla="*/ 233509 h 549978"/>
                <a:gd name="connsiteX4241" fmla="*/ 727911 w 1120979"/>
                <a:gd name="connsiteY4241" fmla="*/ 233509 h 549978"/>
                <a:gd name="connsiteX4242" fmla="*/ 727911 w 1120979"/>
                <a:gd name="connsiteY4242" fmla="*/ 236322 h 549978"/>
                <a:gd name="connsiteX4243" fmla="*/ 727911 w 1120979"/>
                <a:gd name="connsiteY4243" fmla="*/ 237728 h 549978"/>
                <a:gd name="connsiteX4244" fmla="*/ 729314 w 1120979"/>
                <a:gd name="connsiteY4244" fmla="*/ 239135 h 549978"/>
                <a:gd name="connsiteX4245" fmla="*/ 729314 w 1120979"/>
                <a:gd name="connsiteY4245" fmla="*/ 240541 h 549978"/>
                <a:gd name="connsiteX4246" fmla="*/ 729314 w 1120979"/>
                <a:gd name="connsiteY4246" fmla="*/ 241948 h 549978"/>
                <a:gd name="connsiteX4247" fmla="*/ 729314 w 1120979"/>
                <a:gd name="connsiteY4247" fmla="*/ 243354 h 549978"/>
                <a:gd name="connsiteX4248" fmla="*/ 727911 w 1120979"/>
                <a:gd name="connsiteY4248" fmla="*/ 246167 h 549978"/>
                <a:gd name="connsiteX4249" fmla="*/ 726507 w 1120979"/>
                <a:gd name="connsiteY4249" fmla="*/ 246167 h 549978"/>
                <a:gd name="connsiteX4250" fmla="*/ 725104 w 1120979"/>
                <a:gd name="connsiteY4250" fmla="*/ 246167 h 549978"/>
                <a:gd name="connsiteX4251" fmla="*/ 725104 w 1120979"/>
                <a:gd name="connsiteY4251" fmla="*/ 244761 h 549978"/>
                <a:gd name="connsiteX4252" fmla="*/ 723701 w 1120979"/>
                <a:gd name="connsiteY4252" fmla="*/ 244761 h 549978"/>
                <a:gd name="connsiteX4253" fmla="*/ 723701 w 1120979"/>
                <a:gd name="connsiteY4253" fmla="*/ 246167 h 549978"/>
                <a:gd name="connsiteX4254" fmla="*/ 722298 w 1120979"/>
                <a:gd name="connsiteY4254" fmla="*/ 246167 h 549978"/>
                <a:gd name="connsiteX4255" fmla="*/ 722298 w 1120979"/>
                <a:gd name="connsiteY4255" fmla="*/ 247574 h 549978"/>
                <a:gd name="connsiteX4256" fmla="*/ 723701 w 1120979"/>
                <a:gd name="connsiteY4256" fmla="*/ 248980 h 549978"/>
                <a:gd name="connsiteX4257" fmla="*/ 723701 w 1120979"/>
                <a:gd name="connsiteY4257" fmla="*/ 250387 h 549978"/>
                <a:gd name="connsiteX4258" fmla="*/ 725104 w 1120979"/>
                <a:gd name="connsiteY4258" fmla="*/ 251793 h 549978"/>
                <a:gd name="connsiteX4259" fmla="*/ 725104 w 1120979"/>
                <a:gd name="connsiteY4259" fmla="*/ 253200 h 549978"/>
                <a:gd name="connsiteX4260" fmla="*/ 723701 w 1120979"/>
                <a:gd name="connsiteY4260" fmla="*/ 253200 h 549978"/>
                <a:gd name="connsiteX4261" fmla="*/ 722298 w 1120979"/>
                <a:gd name="connsiteY4261" fmla="*/ 253200 h 549978"/>
                <a:gd name="connsiteX4262" fmla="*/ 720895 w 1120979"/>
                <a:gd name="connsiteY4262" fmla="*/ 253200 h 549978"/>
                <a:gd name="connsiteX4263" fmla="*/ 719492 w 1120979"/>
                <a:gd name="connsiteY4263" fmla="*/ 254607 h 549978"/>
                <a:gd name="connsiteX4264" fmla="*/ 718089 w 1120979"/>
                <a:gd name="connsiteY4264" fmla="*/ 256013 h 549978"/>
                <a:gd name="connsiteX4265" fmla="*/ 718089 w 1120979"/>
                <a:gd name="connsiteY4265" fmla="*/ 258826 h 549978"/>
                <a:gd name="connsiteX4266" fmla="*/ 715283 w 1120979"/>
                <a:gd name="connsiteY4266" fmla="*/ 260233 h 549978"/>
                <a:gd name="connsiteX4267" fmla="*/ 711074 w 1120979"/>
                <a:gd name="connsiteY4267" fmla="*/ 258826 h 549978"/>
                <a:gd name="connsiteX4268" fmla="*/ 706864 w 1120979"/>
                <a:gd name="connsiteY4268" fmla="*/ 258826 h 549978"/>
                <a:gd name="connsiteX4269" fmla="*/ 705461 w 1120979"/>
                <a:gd name="connsiteY4269" fmla="*/ 258826 h 549978"/>
                <a:gd name="connsiteX4270" fmla="*/ 704058 w 1120979"/>
                <a:gd name="connsiteY4270" fmla="*/ 260233 h 549978"/>
                <a:gd name="connsiteX4271" fmla="*/ 704058 w 1120979"/>
                <a:gd name="connsiteY4271" fmla="*/ 258826 h 549978"/>
                <a:gd name="connsiteX4272" fmla="*/ 705461 w 1120979"/>
                <a:gd name="connsiteY4272" fmla="*/ 256013 h 549978"/>
                <a:gd name="connsiteX4273" fmla="*/ 705461 w 1120979"/>
                <a:gd name="connsiteY4273" fmla="*/ 254607 h 549978"/>
                <a:gd name="connsiteX4274" fmla="*/ 704058 w 1120979"/>
                <a:gd name="connsiteY4274" fmla="*/ 253200 h 549978"/>
                <a:gd name="connsiteX4275" fmla="*/ 702655 w 1120979"/>
                <a:gd name="connsiteY4275" fmla="*/ 251793 h 549978"/>
                <a:gd name="connsiteX4276" fmla="*/ 699849 w 1120979"/>
                <a:gd name="connsiteY4276" fmla="*/ 248980 h 549978"/>
                <a:gd name="connsiteX4277" fmla="*/ 699849 w 1120979"/>
                <a:gd name="connsiteY4277" fmla="*/ 247574 h 549978"/>
                <a:gd name="connsiteX4278" fmla="*/ 699849 w 1120979"/>
                <a:gd name="connsiteY4278" fmla="*/ 243354 h 549978"/>
                <a:gd name="connsiteX4279" fmla="*/ 701252 w 1120979"/>
                <a:gd name="connsiteY4279" fmla="*/ 241948 h 549978"/>
                <a:gd name="connsiteX4280" fmla="*/ 702655 w 1120979"/>
                <a:gd name="connsiteY4280" fmla="*/ 241948 h 549978"/>
                <a:gd name="connsiteX4281" fmla="*/ 704058 w 1120979"/>
                <a:gd name="connsiteY4281" fmla="*/ 241948 h 549978"/>
                <a:gd name="connsiteX4282" fmla="*/ 704058 w 1120979"/>
                <a:gd name="connsiteY4282" fmla="*/ 240541 h 549978"/>
                <a:gd name="connsiteX4283" fmla="*/ 701252 w 1120979"/>
                <a:gd name="connsiteY4283" fmla="*/ 237728 h 549978"/>
                <a:gd name="connsiteX4284" fmla="*/ 698446 w 1120979"/>
                <a:gd name="connsiteY4284" fmla="*/ 236322 h 549978"/>
                <a:gd name="connsiteX4285" fmla="*/ 697043 w 1120979"/>
                <a:gd name="connsiteY4285" fmla="*/ 236322 h 549978"/>
                <a:gd name="connsiteX4286" fmla="*/ 698446 w 1120979"/>
                <a:gd name="connsiteY4286" fmla="*/ 237728 h 549978"/>
                <a:gd name="connsiteX4287" fmla="*/ 699849 w 1120979"/>
                <a:gd name="connsiteY4287" fmla="*/ 237728 h 549978"/>
                <a:gd name="connsiteX4288" fmla="*/ 701252 w 1120979"/>
                <a:gd name="connsiteY4288" fmla="*/ 239135 h 549978"/>
                <a:gd name="connsiteX4289" fmla="*/ 698446 w 1120979"/>
                <a:gd name="connsiteY4289" fmla="*/ 241948 h 549978"/>
                <a:gd name="connsiteX4290" fmla="*/ 695640 w 1120979"/>
                <a:gd name="connsiteY4290" fmla="*/ 244761 h 549978"/>
                <a:gd name="connsiteX4291" fmla="*/ 695079 w 1120979"/>
                <a:gd name="connsiteY4291" fmla="*/ 246449 h 549978"/>
                <a:gd name="connsiteX4292" fmla="*/ 694237 w 1120979"/>
                <a:gd name="connsiteY4292" fmla="*/ 244761 h 549978"/>
                <a:gd name="connsiteX4293" fmla="*/ 691431 w 1120979"/>
                <a:gd name="connsiteY4293" fmla="*/ 243354 h 549978"/>
                <a:gd name="connsiteX4294" fmla="*/ 691431 w 1120979"/>
                <a:gd name="connsiteY4294" fmla="*/ 244761 h 549978"/>
                <a:gd name="connsiteX4295" fmla="*/ 692834 w 1120979"/>
                <a:gd name="connsiteY4295" fmla="*/ 247574 h 549978"/>
                <a:gd name="connsiteX4296" fmla="*/ 694237 w 1120979"/>
                <a:gd name="connsiteY4296" fmla="*/ 248980 h 549978"/>
                <a:gd name="connsiteX4297" fmla="*/ 692834 w 1120979"/>
                <a:gd name="connsiteY4297" fmla="*/ 250387 h 549978"/>
                <a:gd name="connsiteX4298" fmla="*/ 691431 w 1120979"/>
                <a:gd name="connsiteY4298" fmla="*/ 253200 h 549978"/>
                <a:gd name="connsiteX4299" fmla="*/ 691431 w 1120979"/>
                <a:gd name="connsiteY4299" fmla="*/ 257420 h 549978"/>
                <a:gd name="connsiteX4300" fmla="*/ 688625 w 1120979"/>
                <a:gd name="connsiteY4300" fmla="*/ 256013 h 549978"/>
                <a:gd name="connsiteX4301" fmla="*/ 687222 w 1120979"/>
                <a:gd name="connsiteY4301" fmla="*/ 256013 h 549978"/>
                <a:gd name="connsiteX4302" fmla="*/ 685818 w 1120979"/>
                <a:gd name="connsiteY4302" fmla="*/ 256013 h 549978"/>
                <a:gd name="connsiteX4303" fmla="*/ 684415 w 1120979"/>
                <a:gd name="connsiteY4303" fmla="*/ 253200 h 549978"/>
                <a:gd name="connsiteX4304" fmla="*/ 681609 w 1120979"/>
                <a:gd name="connsiteY4304" fmla="*/ 256013 h 549978"/>
                <a:gd name="connsiteX4305" fmla="*/ 683012 w 1120979"/>
                <a:gd name="connsiteY4305" fmla="*/ 257420 h 549978"/>
                <a:gd name="connsiteX4306" fmla="*/ 685818 w 1120979"/>
                <a:gd name="connsiteY4306" fmla="*/ 260233 h 549978"/>
                <a:gd name="connsiteX4307" fmla="*/ 688625 w 1120979"/>
                <a:gd name="connsiteY4307" fmla="*/ 261639 h 549978"/>
                <a:gd name="connsiteX4308" fmla="*/ 690028 w 1120979"/>
                <a:gd name="connsiteY4308" fmla="*/ 260233 h 549978"/>
                <a:gd name="connsiteX4309" fmla="*/ 687222 w 1120979"/>
                <a:gd name="connsiteY4309" fmla="*/ 265859 h 549978"/>
                <a:gd name="connsiteX4310" fmla="*/ 684415 w 1120979"/>
                <a:gd name="connsiteY4310" fmla="*/ 268672 h 549978"/>
                <a:gd name="connsiteX4311" fmla="*/ 685818 w 1120979"/>
                <a:gd name="connsiteY4311" fmla="*/ 270078 h 549978"/>
                <a:gd name="connsiteX4312" fmla="*/ 687222 w 1120979"/>
                <a:gd name="connsiteY4312" fmla="*/ 270078 h 549978"/>
                <a:gd name="connsiteX4313" fmla="*/ 688625 w 1120979"/>
                <a:gd name="connsiteY4313" fmla="*/ 270078 h 549978"/>
                <a:gd name="connsiteX4314" fmla="*/ 688625 w 1120979"/>
                <a:gd name="connsiteY4314" fmla="*/ 271485 h 549978"/>
                <a:gd name="connsiteX4315" fmla="*/ 690028 w 1120979"/>
                <a:gd name="connsiteY4315" fmla="*/ 271485 h 549978"/>
                <a:gd name="connsiteX4316" fmla="*/ 691431 w 1120979"/>
                <a:gd name="connsiteY4316" fmla="*/ 271485 h 549978"/>
                <a:gd name="connsiteX4317" fmla="*/ 692834 w 1120979"/>
                <a:gd name="connsiteY4317" fmla="*/ 277111 h 549978"/>
                <a:gd name="connsiteX4318" fmla="*/ 692834 w 1120979"/>
                <a:gd name="connsiteY4318" fmla="*/ 282737 h 549978"/>
                <a:gd name="connsiteX4319" fmla="*/ 694237 w 1120979"/>
                <a:gd name="connsiteY4319" fmla="*/ 282737 h 549978"/>
                <a:gd name="connsiteX4320" fmla="*/ 694237 w 1120979"/>
                <a:gd name="connsiteY4320" fmla="*/ 284144 h 549978"/>
                <a:gd name="connsiteX4321" fmla="*/ 694237 w 1120979"/>
                <a:gd name="connsiteY4321" fmla="*/ 285550 h 549978"/>
                <a:gd name="connsiteX4322" fmla="*/ 695640 w 1120979"/>
                <a:gd name="connsiteY4322" fmla="*/ 293989 h 549978"/>
                <a:gd name="connsiteX4323" fmla="*/ 692834 w 1120979"/>
                <a:gd name="connsiteY4323" fmla="*/ 295396 h 549978"/>
                <a:gd name="connsiteX4324" fmla="*/ 692834 w 1120979"/>
                <a:gd name="connsiteY4324" fmla="*/ 296802 h 549978"/>
                <a:gd name="connsiteX4325" fmla="*/ 694237 w 1120979"/>
                <a:gd name="connsiteY4325" fmla="*/ 298209 h 549978"/>
                <a:gd name="connsiteX4326" fmla="*/ 694237 w 1120979"/>
                <a:gd name="connsiteY4326" fmla="*/ 299615 h 549978"/>
                <a:gd name="connsiteX4327" fmla="*/ 697043 w 1120979"/>
                <a:gd name="connsiteY4327" fmla="*/ 298209 h 549978"/>
                <a:gd name="connsiteX4328" fmla="*/ 698446 w 1120979"/>
                <a:gd name="connsiteY4328" fmla="*/ 296802 h 549978"/>
                <a:gd name="connsiteX4329" fmla="*/ 702655 w 1120979"/>
                <a:gd name="connsiteY4329" fmla="*/ 302428 h 549978"/>
                <a:gd name="connsiteX4330" fmla="*/ 709671 w 1120979"/>
                <a:gd name="connsiteY4330" fmla="*/ 305242 h 549978"/>
                <a:gd name="connsiteX4331" fmla="*/ 711074 w 1120979"/>
                <a:gd name="connsiteY4331" fmla="*/ 303835 h 549978"/>
                <a:gd name="connsiteX4332" fmla="*/ 713880 w 1120979"/>
                <a:gd name="connsiteY4332" fmla="*/ 303835 h 549978"/>
                <a:gd name="connsiteX4333" fmla="*/ 716686 w 1120979"/>
                <a:gd name="connsiteY4333" fmla="*/ 303835 h 549978"/>
                <a:gd name="connsiteX4334" fmla="*/ 720895 w 1120979"/>
                <a:gd name="connsiteY4334" fmla="*/ 302428 h 549978"/>
                <a:gd name="connsiteX4335" fmla="*/ 723701 w 1120979"/>
                <a:gd name="connsiteY4335" fmla="*/ 302428 h 549978"/>
                <a:gd name="connsiteX4336" fmla="*/ 727911 w 1120979"/>
                <a:gd name="connsiteY4336" fmla="*/ 302428 h 549978"/>
                <a:gd name="connsiteX4337" fmla="*/ 729314 w 1120979"/>
                <a:gd name="connsiteY4337" fmla="*/ 303835 h 549978"/>
                <a:gd name="connsiteX4338" fmla="*/ 733523 w 1120979"/>
                <a:gd name="connsiteY4338" fmla="*/ 302428 h 549978"/>
                <a:gd name="connsiteX4339" fmla="*/ 736329 w 1120979"/>
                <a:gd name="connsiteY4339" fmla="*/ 302428 h 549978"/>
                <a:gd name="connsiteX4340" fmla="*/ 739135 w 1120979"/>
                <a:gd name="connsiteY4340" fmla="*/ 301022 h 549978"/>
                <a:gd name="connsiteX4341" fmla="*/ 740538 w 1120979"/>
                <a:gd name="connsiteY4341" fmla="*/ 302428 h 549978"/>
                <a:gd name="connsiteX4342" fmla="*/ 740538 w 1120979"/>
                <a:gd name="connsiteY4342" fmla="*/ 303835 h 549978"/>
                <a:gd name="connsiteX4343" fmla="*/ 740538 w 1120979"/>
                <a:gd name="connsiteY4343" fmla="*/ 306648 h 549978"/>
                <a:gd name="connsiteX4344" fmla="*/ 740538 w 1120979"/>
                <a:gd name="connsiteY4344" fmla="*/ 309461 h 549978"/>
                <a:gd name="connsiteX4345" fmla="*/ 740538 w 1120979"/>
                <a:gd name="connsiteY4345" fmla="*/ 310868 h 549978"/>
                <a:gd name="connsiteX4346" fmla="*/ 739135 w 1120979"/>
                <a:gd name="connsiteY4346" fmla="*/ 310868 h 549978"/>
                <a:gd name="connsiteX4347" fmla="*/ 737732 w 1120979"/>
                <a:gd name="connsiteY4347" fmla="*/ 312274 h 549978"/>
                <a:gd name="connsiteX4348" fmla="*/ 734926 w 1120979"/>
                <a:gd name="connsiteY4348" fmla="*/ 313681 h 549978"/>
                <a:gd name="connsiteX4349" fmla="*/ 733523 w 1120979"/>
                <a:gd name="connsiteY4349" fmla="*/ 315087 h 549978"/>
                <a:gd name="connsiteX4350" fmla="*/ 732120 w 1120979"/>
                <a:gd name="connsiteY4350" fmla="*/ 316494 h 549978"/>
                <a:gd name="connsiteX4351" fmla="*/ 730717 w 1120979"/>
                <a:gd name="connsiteY4351" fmla="*/ 317900 h 549978"/>
                <a:gd name="connsiteX4352" fmla="*/ 727911 w 1120979"/>
                <a:gd name="connsiteY4352" fmla="*/ 319307 h 549978"/>
                <a:gd name="connsiteX4353" fmla="*/ 725104 w 1120979"/>
                <a:gd name="connsiteY4353" fmla="*/ 319307 h 549978"/>
                <a:gd name="connsiteX4354" fmla="*/ 723701 w 1120979"/>
                <a:gd name="connsiteY4354" fmla="*/ 317900 h 549978"/>
                <a:gd name="connsiteX4355" fmla="*/ 720895 w 1120979"/>
                <a:gd name="connsiteY4355" fmla="*/ 320713 h 549978"/>
                <a:gd name="connsiteX4356" fmla="*/ 722298 w 1120979"/>
                <a:gd name="connsiteY4356" fmla="*/ 320713 h 549978"/>
                <a:gd name="connsiteX4357" fmla="*/ 720895 w 1120979"/>
                <a:gd name="connsiteY4357" fmla="*/ 322120 h 549978"/>
                <a:gd name="connsiteX4358" fmla="*/ 719492 w 1120979"/>
                <a:gd name="connsiteY4358" fmla="*/ 322120 h 549978"/>
                <a:gd name="connsiteX4359" fmla="*/ 716686 w 1120979"/>
                <a:gd name="connsiteY4359" fmla="*/ 322120 h 549978"/>
                <a:gd name="connsiteX4360" fmla="*/ 713880 w 1120979"/>
                <a:gd name="connsiteY4360" fmla="*/ 322120 h 549978"/>
                <a:gd name="connsiteX4361" fmla="*/ 711074 w 1120979"/>
                <a:gd name="connsiteY4361" fmla="*/ 320713 h 549978"/>
                <a:gd name="connsiteX4362" fmla="*/ 709671 w 1120979"/>
                <a:gd name="connsiteY4362" fmla="*/ 320713 h 549978"/>
                <a:gd name="connsiteX4363" fmla="*/ 708268 w 1120979"/>
                <a:gd name="connsiteY4363" fmla="*/ 319307 h 549978"/>
                <a:gd name="connsiteX4364" fmla="*/ 705461 w 1120979"/>
                <a:gd name="connsiteY4364" fmla="*/ 317900 h 549978"/>
                <a:gd name="connsiteX4365" fmla="*/ 704058 w 1120979"/>
                <a:gd name="connsiteY4365" fmla="*/ 319307 h 549978"/>
                <a:gd name="connsiteX4366" fmla="*/ 702655 w 1120979"/>
                <a:gd name="connsiteY4366" fmla="*/ 320713 h 549978"/>
                <a:gd name="connsiteX4367" fmla="*/ 698446 w 1120979"/>
                <a:gd name="connsiteY4367" fmla="*/ 320713 h 549978"/>
                <a:gd name="connsiteX4368" fmla="*/ 692834 w 1120979"/>
                <a:gd name="connsiteY4368" fmla="*/ 319307 h 549978"/>
                <a:gd name="connsiteX4369" fmla="*/ 691431 w 1120979"/>
                <a:gd name="connsiteY4369" fmla="*/ 319307 h 549978"/>
                <a:gd name="connsiteX4370" fmla="*/ 691431 w 1120979"/>
                <a:gd name="connsiteY4370" fmla="*/ 320713 h 549978"/>
                <a:gd name="connsiteX4371" fmla="*/ 690028 w 1120979"/>
                <a:gd name="connsiteY4371" fmla="*/ 322120 h 549978"/>
                <a:gd name="connsiteX4372" fmla="*/ 688625 w 1120979"/>
                <a:gd name="connsiteY4372" fmla="*/ 322120 h 549978"/>
                <a:gd name="connsiteX4373" fmla="*/ 687222 w 1120979"/>
                <a:gd name="connsiteY4373" fmla="*/ 319307 h 549978"/>
                <a:gd name="connsiteX4374" fmla="*/ 685818 w 1120979"/>
                <a:gd name="connsiteY4374" fmla="*/ 319307 h 549978"/>
                <a:gd name="connsiteX4375" fmla="*/ 684415 w 1120979"/>
                <a:gd name="connsiteY4375" fmla="*/ 319307 h 549978"/>
                <a:gd name="connsiteX4376" fmla="*/ 683012 w 1120979"/>
                <a:gd name="connsiteY4376" fmla="*/ 316494 h 549978"/>
                <a:gd name="connsiteX4377" fmla="*/ 681609 w 1120979"/>
                <a:gd name="connsiteY4377" fmla="*/ 313681 h 549978"/>
                <a:gd name="connsiteX4378" fmla="*/ 680206 w 1120979"/>
                <a:gd name="connsiteY4378" fmla="*/ 312274 h 549978"/>
                <a:gd name="connsiteX4379" fmla="*/ 680206 w 1120979"/>
                <a:gd name="connsiteY4379" fmla="*/ 310868 h 549978"/>
                <a:gd name="connsiteX4380" fmla="*/ 681609 w 1120979"/>
                <a:gd name="connsiteY4380" fmla="*/ 309461 h 549978"/>
                <a:gd name="connsiteX4381" fmla="*/ 677400 w 1120979"/>
                <a:gd name="connsiteY4381" fmla="*/ 309461 h 549978"/>
                <a:gd name="connsiteX4382" fmla="*/ 674594 w 1120979"/>
                <a:gd name="connsiteY4382" fmla="*/ 308055 h 549978"/>
                <a:gd name="connsiteX4383" fmla="*/ 671788 w 1120979"/>
                <a:gd name="connsiteY4383" fmla="*/ 298209 h 549978"/>
                <a:gd name="connsiteX4384" fmla="*/ 668982 w 1120979"/>
                <a:gd name="connsiteY4384" fmla="*/ 286957 h 549978"/>
                <a:gd name="connsiteX4385" fmla="*/ 668982 w 1120979"/>
                <a:gd name="connsiteY4385" fmla="*/ 279924 h 549978"/>
                <a:gd name="connsiteX4386" fmla="*/ 668982 w 1120979"/>
                <a:gd name="connsiteY4386" fmla="*/ 271485 h 549978"/>
                <a:gd name="connsiteX4387" fmla="*/ 668982 w 1120979"/>
                <a:gd name="connsiteY4387" fmla="*/ 270078 h 549978"/>
                <a:gd name="connsiteX4388" fmla="*/ 670385 w 1120979"/>
                <a:gd name="connsiteY4388" fmla="*/ 267265 h 549978"/>
                <a:gd name="connsiteX4389" fmla="*/ 668982 w 1120979"/>
                <a:gd name="connsiteY4389" fmla="*/ 263046 h 549978"/>
                <a:gd name="connsiteX4390" fmla="*/ 667579 w 1120979"/>
                <a:gd name="connsiteY4390" fmla="*/ 258826 h 549978"/>
                <a:gd name="connsiteX4391" fmla="*/ 667579 w 1120979"/>
                <a:gd name="connsiteY4391" fmla="*/ 256013 h 549978"/>
                <a:gd name="connsiteX4392" fmla="*/ 667579 w 1120979"/>
                <a:gd name="connsiteY4392" fmla="*/ 251793 h 549978"/>
                <a:gd name="connsiteX4393" fmla="*/ 667579 w 1120979"/>
                <a:gd name="connsiteY4393" fmla="*/ 247574 h 549978"/>
                <a:gd name="connsiteX4394" fmla="*/ 667579 w 1120979"/>
                <a:gd name="connsiteY4394" fmla="*/ 244761 h 549978"/>
                <a:gd name="connsiteX4395" fmla="*/ 659160 w 1120979"/>
                <a:gd name="connsiteY4395" fmla="*/ 187093 h 549978"/>
                <a:gd name="connsiteX4396" fmla="*/ 660563 w 1120979"/>
                <a:gd name="connsiteY4396" fmla="*/ 184280 h 549978"/>
                <a:gd name="connsiteX4397" fmla="*/ 660563 w 1120979"/>
                <a:gd name="connsiteY4397" fmla="*/ 181467 h 549978"/>
                <a:gd name="connsiteX4398" fmla="*/ 659160 w 1120979"/>
                <a:gd name="connsiteY4398" fmla="*/ 180061 h 549978"/>
                <a:gd name="connsiteX4399" fmla="*/ 660563 w 1120979"/>
                <a:gd name="connsiteY4399" fmla="*/ 177248 h 549978"/>
                <a:gd name="connsiteX4400" fmla="*/ 663369 w 1120979"/>
                <a:gd name="connsiteY4400" fmla="*/ 175841 h 549978"/>
                <a:gd name="connsiteX4401" fmla="*/ 664772 w 1120979"/>
                <a:gd name="connsiteY4401" fmla="*/ 177248 h 549978"/>
                <a:gd name="connsiteX4402" fmla="*/ 666175 w 1120979"/>
                <a:gd name="connsiteY4402" fmla="*/ 178654 h 549978"/>
                <a:gd name="connsiteX4403" fmla="*/ 667579 w 1120979"/>
                <a:gd name="connsiteY4403" fmla="*/ 175841 h 549978"/>
                <a:gd name="connsiteX4404" fmla="*/ 667579 w 1120979"/>
                <a:gd name="connsiteY4404" fmla="*/ 173028 h 549978"/>
                <a:gd name="connsiteX4405" fmla="*/ 671788 w 1120979"/>
                <a:gd name="connsiteY4405" fmla="*/ 173028 h 549978"/>
                <a:gd name="connsiteX4406" fmla="*/ 674594 w 1120979"/>
                <a:gd name="connsiteY4406" fmla="*/ 175841 h 549978"/>
                <a:gd name="connsiteX4407" fmla="*/ 673191 w 1120979"/>
                <a:gd name="connsiteY4407" fmla="*/ 178654 h 549978"/>
                <a:gd name="connsiteX4408" fmla="*/ 671788 w 1120979"/>
                <a:gd name="connsiteY4408" fmla="*/ 180061 h 549978"/>
                <a:gd name="connsiteX4409" fmla="*/ 673191 w 1120979"/>
                <a:gd name="connsiteY4409" fmla="*/ 181467 h 549978"/>
                <a:gd name="connsiteX4410" fmla="*/ 674594 w 1120979"/>
                <a:gd name="connsiteY4410" fmla="*/ 180061 h 549978"/>
                <a:gd name="connsiteX4411" fmla="*/ 675997 w 1120979"/>
                <a:gd name="connsiteY4411" fmla="*/ 181467 h 549978"/>
                <a:gd name="connsiteX4412" fmla="*/ 677400 w 1120979"/>
                <a:gd name="connsiteY4412" fmla="*/ 181467 h 549978"/>
                <a:gd name="connsiteX4413" fmla="*/ 678803 w 1120979"/>
                <a:gd name="connsiteY4413" fmla="*/ 180061 h 549978"/>
                <a:gd name="connsiteX4414" fmla="*/ 678803 w 1120979"/>
                <a:gd name="connsiteY4414" fmla="*/ 178654 h 549978"/>
                <a:gd name="connsiteX4415" fmla="*/ 677400 w 1120979"/>
                <a:gd name="connsiteY4415" fmla="*/ 177248 h 549978"/>
                <a:gd name="connsiteX4416" fmla="*/ 677400 w 1120979"/>
                <a:gd name="connsiteY4416" fmla="*/ 174434 h 549978"/>
                <a:gd name="connsiteX4417" fmla="*/ 675997 w 1120979"/>
                <a:gd name="connsiteY4417" fmla="*/ 173028 h 549978"/>
                <a:gd name="connsiteX4418" fmla="*/ 674594 w 1120979"/>
                <a:gd name="connsiteY4418" fmla="*/ 171621 h 549978"/>
                <a:gd name="connsiteX4419" fmla="*/ 675997 w 1120979"/>
                <a:gd name="connsiteY4419" fmla="*/ 170215 h 549978"/>
                <a:gd name="connsiteX4420" fmla="*/ 40737 w 1120979"/>
                <a:gd name="connsiteY4420" fmla="*/ 167760 h 549978"/>
                <a:gd name="connsiteX4421" fmla="*/ 39333 w 1120979"/>
                <a:gd name="connsiteY4421" fmla="*/ 169171 h 549978"/>
                <a:gd name="connsiteX4422" fmla="*/ 40737 w 1120979"/>
                <a:gd name="connsiteY4422" fmla="*/ 169171 h 549978"/>
                <a:gd name="connsiteX4423" fmla="*/ 40737 w 1120979"/>
                <a:gd name="connsiteY4423" fmla="*/ 167760 h 549978"/>
                <a:gd name="connsiteX4424" fmla="*/ 47761 w 1120979"/>
                <a:gd name="connsiteY4424" fmla="*/ 164938 h 549978"/>
                <a:gd name="connsiteX4425" fmla="*/ 47761 w 1120979"/>
                <a:gd name="connsiteY4425" fmla="*/ 166349 h 549978"/>
                <a:gd name="connsiteX4426" fmla="*/ 47761 w 1120979"/>
                <a:gd name="connsiteY4426" fmla="*/ 167760 h 549978"/>
                <a:gd name="connsiteX4427" fmla="*/ 49166 w 1120979"/>
                <a:gd name="connsiteY4427" fmla="*/ 166349 h 549978"/>
                <a:gd name="connsiteX4428" fmla="*/ 47761 w 1120979"/>
                <a:gd name="connsiteY4428" fmla="*/ 164938 h 549978"/>
                <a:gd name="connsiteX4429" fmla="*/ 25285 w 1120979"/>
                <a:gd name="connsiteY4429" fmla="*/ 162115 h 549978"/>
                <a:gd name="connsiteX4430" fmla="*/ 25285 w 1120979"/>
                <a:gd name="connsiteY4430" fmla="*/ 163526 h 549978"/>
                <a:gd name="connsiteX4431" fmla="*/ 26690 w 1120979"/>
                <a:gd name="connsiteY4431" fmla="*/ 164938 h 549978"/>
                <a:gd name="connsiteX4432" fmla="*/ 28095 w 1120979"/>
                <a:gd name="connsiteY4432" fmla="*/ 164938 h 549978"/>
                <a:gd name="connsiteX4433" fmla="*/ 28095 w 1120979"/>
                <a:gd name="connsiteY4433" fmla="*/ 166349 h 549978"/>
                <a:gd name="connsiteX4434" fmla="*/ 28095 w 1120979"/>
                <a:gd name="connsiteY4434" fmla="*/ 170583 h 549978"/>
                <a:gd name="connsiteX4435" fmla="*/ 26690 w 1120979"/>
                <a:gd name="connsiteY4435" fmla="*/ 174817 h 549978"/>
                <a:gd name="connsiteX4436" fmla="*/ 29499 w 1120979"/>
                <a:gd name="connsiteY4436" fmla="*/ 173405 h 549978"/>
                <a:gd name="connsiteX4437" fmla="*/ 30904 w 1120979"/>
                <a:gd name="connsiteY4437" fmla="*/ 170583 h 549978"/>
                <a:gd name="connsiteX4438" fmla="*/ 30904 w 1120979"/>
                <a:gd name="connsiteY4438" fmla="*/ 167760 h 549978"/>
                <a:gd name="connsiteX4439" fmla="*/ 30904 w 1120979"/>
                <a:gd name="connsiteY4439" fmla="*/ 164938 h 549978"/>
                <a:gd name="connsiteX4440" fmla="*/ 28095 w 1120979"/>
                <a:gd name="connsiteY4440" fmla="*/ 163526 h 549978"/>
                <a:gd name="connsiteX4441" fmla="*/ 25285 w 1120979"/>
                <a:gd name="connsiteY4441" fmla="*/ 162115 h 549978"/>
                <a:gd name="connsiteX4442" fmla="*/ 15452 w 1120979"/>
                <a:gd name="connsiteY4442" fmla="*/ 159292 h 549978"/>
                <a:gd name="connsiteX4443" fmla="*/ 14047 w 1120979"/>
                <a:gd name="connsiteY4443" fmla="*/ 160704 h 549978"/>
                <a:gd name="connsiteX4444" fmla="*/ 15452 w 1120979"/>
                <a:gd name="connsiteY4444" fmla="*/ 160704 h 549978"/>
                <a:gd name="connsiteX4445" fmla="*/ 15452 w 1120979"/>
                <a:gd name="connsiteY4445" fmla="*/ 159292 h 549978"/>
                <a:gd name="connsiteX4446" fmla="*/ 99736 w 1120979"/>
                <a:gd name="connsiteY4446" fmla="*/ 157881 h 549978"/>
                <a:gd name="connsiteX4447" fmla="*/ 99736 w 1120979"/>
                <a:gd name="connsiteY4447" fmla="*/ 160704 h 549978"/>
                <a:gd name="connsiteX4448" fmla="*/ 101141 w 1120979"/>
                <a:gd name="connsiteY4448" fmla="*/ 159292 h 549978"/>
                <a:gd name="connsiteX4449" fmla="*/ 101141 w 1120979"/>
                <a:gd name="connsiteY4449" fmla="*/ 157881 h 549978"/>
                <a:gd name="connsiteX4450" fmla="*/ 99736 w 1120979"/>
                <a:gd name="connsiteY4450" fmla="*/ 157881 h 549978"/>
                <a:gd name="connsiteX4451" fmla="*/ 146046 w 1120979"/>
                <a:gd name="connsiteY4451" fmla="*/ 156026 h 549978"/>
                <a:gd name="connsiteX4452" fmla="*/ 147457 w 1120979"/>
                <a:gd name="connsiteY4452" fmla="*/ 157435 h 549978"/>
                <a:gd name="connsiteX4453" fmla="*/ 147457 w 1120979"/>
                <a:gd name="connsiteY4453" fmla="*/ 156026 h 549978"/>
                <a:gd name="connsiteX4454" fmla="*/ 146046 w 1120979"/>
                <a:gd name="connsiteY4454" fmla="*/ 156026 h 549978"/>
                <a:gd name="connsiteX4455" fmla="*/ 112379 w 1120979"/>
                <a:gd name="connsiteY4455" fmla="*/ 146591 h 549978"/>
                <a:gd name="connsiteX4456" fmla="*/ 115188 w 1120979"/>
                <a:gd name="connsiteY4456" fmla="*/ 146591 h 549978"/>
                <a:gd name="connsiteX4457" fmla="*/ 113784 w 1120979"/>
                <a:gd name="connsiteY4457" fmla="*/ 148002 h 549978"/>
                <a:gd name="connsiteX4458" fmla="*/ 110974 w 1120979"/>
                <a:gd name="connsiteY4458" fmla="*/ 149413 h 549978"/>
                <a:gd name="connsiteX4459" fmla="*/ 109569 w 1120979"/>
                <a:gd name="connsiteY4459" fmla="*/ 148002 h 549978"/>
                <a:gd name="connsiteX4460" fmla="*/ 110974 w 1120979"/>
                <a:gd name="connsiteY4460" fmla="*/ 148002 h 549978"/>
                <a:gd name="connsiteX4461" fmla="*/ 111442 w 1120979"/>
                <a:gd name="connsiteY4461" fmla="*/ 147061 h 549978"/>
                <a:gd name="connsiteX4462" fmla="*/ 101141 w 1120979"/>
                <a:gd name="connsiteY4462" fmla="*/ 146591 h 549978"/>
                <a:gd name="connsiteX4463" fmla="*/ 99736 w 1120979"/>
                <a:gd name="connsiteY4463" fmla="*/ 148002 h 549978"/>
                <a:gd name="connsiteX4464" fmla="*/ 101141 w 1120979"/>
                <a:gd name="connsiteY4464" fmla="*/ 148002 h 549978"/>
                <a:gd name="connsiteX4465" fmla="*/ 101141 w 1120979"/>
                <a:gd name="connsiteY4465" fmla="*/ 146591 h 549978"/>
                <a:gd name="connsiteX4466" fmla="*/ 244785 w 1120979"/>
                <a:gd name="connsiteY4466" fmla="*/ 146167 h 549978"/>
                <a:gd name="connsiteX4467" fmla="*/ 246195 w 1120979"/>
                <a:gd name="connsiteY4467" fmla="*/ 147576 h 549978"/>
                <a:gd name="connsiteX4468" fmla="*/ 244785 w 1120979"/>
                <a:gd name="connsiteY4468" fmla="*/ 147576 h 549978"/>
                <a:gd name="connsiteX4469" fmla="*/ 244785 w 1120979"/>
                <a:gd name="connsiteY4469" fmla="*/ 150392 h 549978"/>
                <a:gd name="connsiteX4470" fmla="*/ 246195 w 1120979"/>
                <a:gd name="connsiteY4470" fmla="*/ 148984 h 549978"/>
                <a:gd name="connsiteX4471" fmla="*/ 250427 w 1120979"/>
                <a:gd name="connsiteY4471" fmla="*/ 148984 h 549978"/>
                <a:gd name="connsiteX4472" fmla="*/ 251837 w 1120979"/>
                <a:gd name="connsiteY4472" fmla="*/ 147576 h 549978"/>
                <a:gd name="connsiteX4473" fmla="*/ 251837 w 1120979"/>
                <a:gd name="connsiteY4473" fmla="*/ 146167 h 549978"/>
                <a:gd name="connsiteX4474" fmla="*/ 249016 w 1120979"/>
                <a:gd name="connsiteY4474" fmla="*/ 146167 h 549978"/>
                <a:gd name="connsiteX4475" fmla="*/ 246195 w 1120979"/>
                <a:gd name="connsiteY4475" fmla="*/ 146167 h 549978"/>
                <a:gd name="connsiteX4476" fmla="*/ 244785 w 1120979"/>
                <a:gd name="connsiteY4476" fmla="*/ 146167 h 549978"/>
                <a:gd name="connsiteX4477" fmla="*/ 141815 w 1120979"/>
                <a:gd name="connsiteY4477" fmla="*/ 141942 h 549978"/>
                <a:gd name="connsiteX4478" fmla="*/ 140404 w 1120979"/>
                <a:gd name="connsiteY4478" fmla="*/ 143350 h 549978"/>
                <a:gd name="connsiteX4479" fmla="*/ 141815 w 1120979"/>
                <a:gd name="connsiteY4479" fmla="*/ 143350 h 549978"/>
                <a:gd name="connsiteX4480" fmla="*/ 141815 w 1120979"/>
                <a:gd name="connsiteY4480" fmla="*/ 141942 h 549978"/>
                <a:gd name="connsiteX4481" fmla="*/ 287213 w 1120979"/>
                <a:gd name="connsiteY4481" fmla="*/ 140700 h 549978"/>
                <a:gd name="connsiteX4482" fmla="*/ 287213 w 1120979"/>
                <a:gd name="connsiteY4482" fmla="*/ 142107 h 549978"/>
                <a:gd name="connsiteX4483" fmla="*/ 288627 w 1120979"/>
                <a:gd name="connsiteY4483" fmla="*/ 142107 h 549978"/>
                <a:gd name="connsiteX4484" fmla="*/ 287213 w 1120979"/>
                <a:gd name="connsiteY4484" fmla="*/ 140700 h 549978"/>
                <a:gd name="connsiteX4485" fmla="*/ 244785 w 1120979"/>
                <a:gd name="connsiteY4485" fmla="*/ 140533 h 549978"/>
                <a:gd name="connsiteX4486" fmla="*/ 243374 w 1120979"/>
                <a:gd name="connsiteY4486" fmla="*/ 141942 h 549978"/>
                <a:gd name="connsiteX4487" fmla="*/ 246195 w 1120979"/>
                <a:gd name="connsiteY4487" fmla="*/ 143350 h 549978"/>
                <a:gd name="connsiteX4488" fmla="*/ 244785 w 1120979"/>
                <a:gd name="connsiteY4488" fmla="*/ 140533 h 549978"/>
                <a:gd name="connsiteX4489" fmla="*/ 16857 w 1120979"/>
                <a:gd name="connsiteY4489" fmla="*/ 139534 h 549978"/>
                <a:gd name="connsiteX4490" fmla="*/ 16857 w 1120979"/>
                <a:gd name="connsiteY4490" fmla="*/ 140946 h 549978"/>
                <a:gd name="connsiteX4491" fmla="*/ 15452 w 1120979"/>
                <a:gd name="connsiteY4491" fmla="*/ 142357 h 549978"/>
                <a:gd name="connsiteX4492" fmla="*/ 18261 w 1120979"/>
                <a:gd name="connsiteY4492" fmla="*/ 143768 h 549978"/>
                <a:gd name="connsiteX4493" fmla="*/ 19666 w 1120979"/>
                <a:gd name="connsiteY4493" fmla="*/ 143768 h 549978"/>
                <a:gd name="connsiteX4494" fmla="*/ 18261 w 1120979"/>
                <a:gd name="connsiteY4494" fmla="*/ 140946 h 549978"/>
                <a:gd name="connsiteX4495" fmla="*/ 16857 w 1120979"/>
                <a:gd name="connsiteY4495" fmla="*/ 139534 h 549978"/>
                <a:gd name="connsiteX4496" fmla="*/ 8428 w 1120979"/>
                <a:gd name="connsiteY4496" fmla="*/ 139534 h 549978"/>
                <a:gd name="connsiteX4497" fmla="*/ 7024 w 1120979"/>
                <a:gd name="connsiteY4497" fmla="*/ 140946 h 549978"/>
                <a:gd name="connsiteX4498" fmla="*/ 7024 w 1120979"/>
                <a:gd name="connsiteY4498" fmla="*/ 142357 h 549978"/>
                <a:gd name="connsiteX4499" fmla="*/ 8428 w 1120979"/>
                <a:gd name="connsiteY4499" fmla="*/ 146591 h 549978"/>
                <a:gd name="connsiteX4500" fmla="*/ 9833 w 1120979"/>
                <a:gd name="connsiteY4500" fmla="*/ 152236 h 549978"/>
                <a:gd name="connsiteX4501" fmla="*/ 9833 w 1120979"/>
                <a:gd name="connsiteY4501" fmla="*/ 150825 h 549978"/>
                <a:gd name="connsiteX4502" fmla="*/ 11238 w 1120979"/>
                <a:gd name="connsiteY4502" fmla="*/ 149413 h 549978"/>
                <a:gd name="connsiteX4503" fmla="*/ 12643 w 1120979"/>
                <a:gd name="connsiteY4503" fmla="*/ 149413 h 549978"/>
                <a:gd name="connsiteX4504" fmla="*/ 12643 w 1120979"/>
                <a:gd name="connsiteY4504" fmla="*/ 156470 h 549978"/>
                <a:gd name="connsiteX4505" fmla="*/ 14047 w 1120979"/>
                <a:gd name="connsiteY4505" fmla="*/ 156470 h 549978"/>
                <a:gd name="connsiteX4506" fmla="*/ 15452 w 1120979"/>
                <a:gd name="connsiteY4506" fmla="*/ 155059 h 549978"/>
                <a:gd name="connsiteX4507" fmla="*/ 18261 w 1120979"/>
                <a:gd name="connsiteY4507" fmla="*/ 155059 h 549978"/>
                <a:gd name="connsiteX4508" fmla="*/ 19666 w 1120979"/>
                <a:gd name="connsiteY4508" fmla="*/ 152236 h 549978"/>
                <a:gd name="connsiteX4509" fmla="*/ 18261 w 1120979"/>
                <a:gd name="connsiteY4509" fmla="*/ 152236 h 549978"/>
                <a:gd name="connsiteX4510" fmla="*/ 16857 w 1120979"/>
                <a:gd name="connsiteY4510" fmla="*/ 152236 h 549978"/>
                <a:gd name="connsiteX4511" fmla="*/ 16857 w 1120979"/>
                <a:gd name="connsiteY4511" fmla="*/ 150825 h 549978"/>
                <a:gd name="connsiteX4512" fmla="*/ 15452 w 1120979"/>
                <a:gd name="connsiteY4512" fmla="*/ 149413 h 549978"/>
                <a:gd name="connsiteX4513" fmla="*/ 15452 w 1120979"/>
                <a:gd name="connsiteY4513" fmla="*/ 148002 h 549978"/>
                <a:gd name="connsiteX4514" fmla="*/ 14047 w 1120979"/>
                <a:gd name="connsiteY4514" fmla="*/ 148002 h 549978"/>
                <a:gd name="connsiteX4515" fmla="*/ 12643 w 1120979"/>
                <a:gd name="connsiteY4515" fmla="*/ 145179 h 549978"/>
                <a:gd name="connsiteX4516" fmla="*/ 8428 w 1120979"/>
                <a:gd name="connsiteY4516" fmla="*/ 143768 h 549978"/>
                <a:gd name="connsiteX4517" fmla="*/ 8428 w 1120979"/>
                <a:gd name="connsiteY4517" fmla="*/ 142357 h 549978"/>
                <a:gd name="connsiteX4518" fmla="*/ 9833 w 1120979"/>
                <a:gd name="connsiteY4518" fmla="*/ 140946 h 549978"/>
                <a:gd name="connsiteX4519" fmla="*/ 9833 w 1120979"/>
                <a:gd name="connsiteY4519" fmla="*/ 139534 h 549978"/>
                <a:gd name="connsiteX4520" fmla="*/ 8428 w 1120979"/>
                <a:gd name="connsiteY4520" fmla="*/ 139534 h 549978"/>
                <a:gd name="connsiteX4521" fmla="*/ 331040 w 1120979"/>
                <a:gd name="connsiteY4521" fmla="*/ 137886 h 549978"/>
                <a:gd name="connsiteX4522" fmla="*/ 329626 w 1120979"/>
                <a:gd name="connsiteY4522" fmla="*/ 139293 h 549978"/>
                <a:gd name="connsiteX4523" fmla="*/ 331040 w 1120979"/>
                <a:gd name="connsiteY4523" fmla="*/ 139293 h 549978"/>
                <a:gd name="connsiteX4524" fmla="*/ 331040 w 1120979"/>
                <a:gd name="connsiteY4524" fmla="*/ 137886 h 549978"/>
                <a:gd name="connsiteX4525" fmla="*/ 236321 w 1120979"/>
                <a:gd name="connsiteY4525" fmla="*/ 137716 h 549978"/>
                <a:gd name="connsiteX4526" fmla="*/ 236321 w 1120979"/>
                <a:gd name="connsiteY4526" fmla="*/ 139125 h 549978"/>
                <a:gd name="connsiteX4527" fmla="*/ 237732 w 1120979"/>
                <a:gd name="connsiteY4527" fmla="*/ 139125 h 549978"/>
                <a:gd name="connsiteX4528" fmla="*/ 237732 w 1120979"/>
                <a:gd name="connsiteY4528" fmla="*/ 137716 h 549978"/>
                <a:gd name="connsiteX4529" fmla="*/ 236321 w 1120979"/>
                <a:gd name="connsiteY4529" fmla="*/ 137716 h 549978"/>
                <a:gd name="connsiteX4530" fmla="*/ 14047 w 1120979"/>
                <a:gd name="connsiteY4530" fmla="*/ 133889 h 549978"/>
                <a:gd name="connsiteX4531" fmla="*/ 12643 w 1120979"/>
                <a:gd name="connsiteY4531" fmla="*/ 135300 h 549978"/>
                <a:gd name="connsiteX4532" fmla="*/ 14047 w 1120979"/>
                <a:gd name="connsiteY4532" fmla="*/ 136712 h 549978"/>
                <a:gd name="connsiteX4533" fmla="*/ 15452 w 1120979"/>
                <a:gd name="connsiteY4533" fmla="*/ 135300 h 549978"/>
                <a:gd name="connsiteX4534" fmla="*/ 14047 w 1120979"/>
                <a:gd name="connsiteY4534" fmla="*/ 133889 h 549978"/>
                <a:gd name="connsiteX4535" fmla="*/ 8428 w 1120979"/>
                <a:gd name="connsiteY4535" fmla="*/ 133889 h 549978"/>
                <a:gd name="connsiteX4536" fmla="*/ 8428 w 1120979"/>
                <a:gd name="connsiteY4536" fmla="*/ 135300 h 549978"/>
                <a:gd name="connsiteX4537" fmla="*/ 9833 w 1120979"/>
                <a:gd name="connsiteY4537" fmla="*/ 133889 h 549978"/>
                <a:gd name="connsiteX4538" fmla="*/ 8428 w 1120979"/>
                <a:gd name="connsiteY4538" fmla="*/ 133889 h 549978"/>
                <a:gd name="connsiteX4539" fmla="*/ 333868 w 1120979"/>
                <a:gd name="connsiteY4539" fmla="*/ 132258 h 549978"/>
                <a:gd name="connsiteX4540" fmla="*/ 332454 w 1120979"/>
                <a:gd name="connsiteY4540" fmla="*/ 133665 h 549978"/>
                <a:gd name="connsiteX4541" fmla="*/ 333868 w 1120979"/>
                <a:gd name="connsiteY4541" fmla="*/ 135072 h 549978"/>
                <a:gd name="connsiteX4542" fmla="*/ 333868 w 1120979"/>
                <a:gd name="connsiteY4542" fmla="*/ 133665 h 549978"/>
                <a:gd name="connsiteX4543" fmla="*/ 333868 w 1120979"/>
                <a:gd name="connsiteY4543" fmla="*/ 132258 h 549978"/>
                <a:gd name="connsiteX4544" fmla="*/ 234911 w 1120979"/>
                <a:gd name="connsiteY4544" fmla="*/ 132082 h 549978"/>
                <a:gd name="connsiteX4545" fmla="*/ 234911 w 1120979"/>
                <a:gd name="connsiteY4545" fmla="*/ 133491 h 549978"/>
                <a:gd name="connsiteX4546" fmla="*/ 234911 w 1120979"/>
                <a:gd name="connsiteY4546" fmla="*/ 134899 h 549978"/>
                <a:gd name="connsiteX4547" fmla="*/ 236321 w 1120979"/>
                <a:gd name="connsiteY4547" fmla="*/ 133491 h 549978"/>
                <a:gd name="connsiteX4548" fmla="*/ 234911 w 1120979"/>
                <a:gd name="connsiteY4548" fmla="*/ 132082 h 549978"/>
                <a:gd name="connsiteX4549" fmla="*/ 19666 w 1120979"/>
                <a:gd name="connsiteY4549" fmla="*/ 131067 h 549978"/>
                <a:gd name="connsiteX4550" fmla="*/ 21071 w 1120979"/>
                <a:gd name="connsiteY4550" fmla="*/ 133889 h 549978"/>
                <a:gd name="connsiteX4551" fmla="*/ 22476 w 1120979"/>
                <a:gd name="connsiteY4551" fmla="*/ 135300 h 549978"/>
                <a:gd name="connsiteX4552" fmla="*/ 23880 w 1120979"/>
                <a:gd name="connsiteY4552" fmla="*/ 135300 h 549978"/>
                <a:gd name="connsiteX4553" fmla="*/ 22476 w 1120979"/>
                <a:gd name="connsiteY4553" fmla="*/ 132478 h 549978"/>
                <a:gd name="connsiteX4554" fmla="*/ 19666 w 1120979"/>
                <a:gd name="connsiteY4554" fmla="*/ 131067 h 549978"/>
                <a:gd name="connsiteX4555" fmla="*/ 281558 w 1120979"/>
                <a:gd name="connsiteY4555" fmla="*/ 130851 h 549978"/>
                <a:gd name="connsiteX4556" fmla="*/ 280144 w 1120979"/>
                <a:gd name="connsiteY4556" fmla="*/ 132258 h 549978"/>
                <a:gd name="connsiteX4557" fmla="*/ 281558 w 1120979"/>
                <a:gd name="connsiteY4557" fmla="*/ 132258 h 549978"/>
                <a:gd name="connsiteX4558" fmla="*/ 281558 w 1120979"/>
                <a:gd name="connsiteY4558" fmla="*/ 130851 h 549978"/>
                <a:gd name="connsiteX4559" fmla="*/ 151688 w 1120979"/>
                <a:gd name="connsiteY4559" fmla="*/ 127857 h 549978"/>
                <a:gd name="connsiteX4560" fmla="*/ 144636 w 1120979"/>
                <a:gd name="connsiteY4560" fmla="*/ 129266 h 549978"/>
                <a:gd name="connsiteX4561" fmla="*/ 147457 w 1120979"/>
                <a:gd name="connsiteY4561" fmla="*/ 133491 h 549978"/>
                <a:gd name="connsiteX4562" fmla="*/ 148867 w 1120979"/>
                <a:gd name="connsiteY4562" fmla="*/ 137716 h 549978"/>
                <a:gd name="connsiteX4563" fmla="*/ 150278 w 1120979"/>
                <a:gd name="connsiteY4563" fmla="*/ 137716 h 549978"/>
                <a:gd name="connsiteX4564" fmla="*/ 151688 w 1120979"/>
                <a:gd name="connsiteY4564" fmla="*/ 134899 h 549978"/>
                <a:gd name="connsiteX4565" fmla="*/ 153099 w 1120979"/>
                <a:gd name="connsiteY4565" fmla="*/ 129266 h 549978"/>
                <a:gd name="connsiteX4566" fmla="*/ 153099 w 1120979"/>
                <a:gd name="connsiteY4566" fmla="*/ 127857 h 549978"/>
                <a:gd name="connsiteX4567" fmla="*/ 151688 w 1120979"/>
                <a:gd name="connsiteY4567" fmla="*/ 127857 h 549978"/>
                <a:gd name="connsiteX4568" fmla="*/ 167204 w 1120979"/>
                <a:gd name="connsiteY4568" fmla="*/ 126449 h 549978"/>
                <a:gd name="connsiteX4569" fmla="*/ 165794 w 1120979"/>
                <a:gd name="connsiteY4569" fmla="*/ 127857 h 549978"/>
                <a:gd name="connsiteX4570" fmla="*/ 167204 w 1120979"/>
                <a:gd name="connsiteY4570" fmla="*/ 127857 h 549978"/>
                <a:gd name="connsiteX4571" fmla="*/ 167204 w 1120979"/>
                <a:gd name="connsiteY4571" fmla="*/ 126449 h 549978"/>
                <a:gd name="connsiteX4572" fmla="*/ 232090 w 1120979"/>
                <a:gd name="connsiteY4572" fmla="*/ 125040 h 549978"/>
                <a:gd name="connsiteX4573" fmla="*/ 230679 w 1120979"/>
                <a:gd name="connsiteY4573" fmla="*/ 126449 h 549978"/>
                <a:gd name="connsiteX4574" fmla="*/ 230679 w 1120979"/>
                <a:gd name="connsiteY4574" fmla="*/ 127857 h 549978"/>
                <a:gd name="connsiteX4575" fmla="*/ 230679 w 1120979"/>
                <a:gd name="connsiteY4575" fmla="*/ 129266 h 549978"/>
                <a:gd name="connsiteX4576" fmla="*/ 232090 w 1120979"/>
                <a:gd name="connsiteY4576" fmla="*/ 129266 h 549978"/>
                <a:gd name="connsiteX4577" fmla="*/ 233500 w 1120979"/>
                <a:gd name="connsiteY4577" fmla="*/ 126449 h 549978"/>
                <a:gd name="connsiteX4578" fmla="*/ 233500 w 1120979"/>
                <a:gd name="connsiteY4578" fmla="*/ 125040 h 549978"/>
                <a:gd name="connsiteX4579" fmla="*/ 232090 w 1120979"/>
                <a:gd name="connsiteY4579" fmla="*/ 125040 h 549978"/>
                <a:gd name="connsiteX4580" fmla="*/ 288627 w 1120979"/>
                <a:gd name="connsiteY4580" fmla="*/ 123816 h 549978"/>
                <a:gd name="connsiteX4581" fmla="*/ 288627 w 1120979"/>
                <a:gd name="connsiteY4581" fmla="*/ 125223 h 549978"/>
                <a:gd name="connsiteX4582" fmla="*/ 290040 w 1120979"/>
                <a:gd name="connsiteY4582" fmla="*/ 125223 h 549978"/>
                <a:gd name="connsiteX4583" fmla="*/ 290040 w 1120979"/>
                <a:gd name="connsiteY4583" fmla="*/ 123816 h 549978"/>
                <a:gd name="connsiteX4584" fmla="*/ 288627 w 1120979"/>
                <a:gd name="connsiteY4584" fmla="*/ 123816 h 549978"/>
                <a:gd name="connsiteX4585" fmla="*/ 406851 w 1120979"/>
                <a:gd name="connsiteY4585" fmla="*/ 122731 h 549978"/>
                <a:gd name="connsiteX4586" fmla="*/ 402628 w 1120979"/>
                <a:gd name="connsiteY4586" fmla="*/ 124145 h 549978"/>
                <a:gd name="connsiteX4587" fmla="*/ 402628 w 1120979"/>
                <a:gd name="connsiteY4587" fmla="*/ 126973 h 549978"/>
                <a:gd name="connsiteX4588" fmla="*/ 402628 w 1120979"/>
                <a:gd name="connsiteY4588" fmla="*/ 128387 h 549978"/>
                <a:gd name="connsiteX4589" fmla="*/ 406851 w 1120979"/>
                <a:gd name="connsiteY4589" fmla="*/ 129801 h 549978"/>
                <a:gd name="connsiteX4590" fmla="*/ 406851 w 1120979"/>
                <a:gd name="connsiteY4590" fmla="*/ 128387 h 549978"/>
                <a:gd name="connsiteX4591" fmla="*/ 406851 w 1120979"/>
                <a:gd name="connsiteY4591" fmla="*/ 126973 h 549978"/>
                <a:gd name="connsiteX4592" fmla="*/ 406851 w 1120979"/>
                <a:gd name="connsiteY4592" fmla="*/ 124145 h 549978"/>
                <a:gd name="connsiteX4593" fmla="*/ 406851 w 1120979"/>
                <a:gd name="connsiteY4593" fmla="*/ 122731 h 549978"/>
                <a:gd name="connsiteX4594" fmla="*/ 98332 w 1120979"/>
                <a:gd name="connsiteY4594" fmla="*/ 122599 h 549978"/>
                <a:gd name="connsiteX4595" fmla="*/ 99736 w 1120979"/>
                <a:gd name="connsiteY4595" fmla="*/ 124010 h 549978"/>
                <a:gd name="connsiteX4596" fmla="*/ 101141 w 1120979"/>
                <a:gd name="connsiteY4596" fmla="*/ 122599 h 549978"/>
                <a:gd name="connsiteX4597" fmla="*/ 99736 w 1120979"/>
                <a:gd name="connsiteY4597" fmla="*/ 122599 h 549978"/>
                <a:gd name="connsiteX4598" fmla="*/ 108165 w 1120979"/>
                <a:gd name="connsiteY4598" fmla="*/ 119776 h 549978"/>
                <a:gd name="connsiteX4599" fmla="*/ 109569 w 1120979"/>
                <a:gd name="connsiteY4599" fmla="*/ 122599 h 549978"/>
                <a:gd name="connsiteX4600" fmla="*/ 110974 w 1120979"/>
                <a:gd name="connsiteY4600" fmla="*/ 125421 h 549978"/>
                <a:gd name="connsiteX4601" fmla="*/ 109569 w 1120979"/>
                <a:gd name="connsiteY4601" fmla="*/ 125421 h 549978"/>
                <a:gd name="connsiteX4602" fmla="*/ 108165 w 1120979"/>
                <a:gd name="connsiteY4602" fmla="*/ 124010 h 549978"/>
                <a:gd name="connsiteX4603" fmla="*/ 108165 w 1120979"/>
                <a:gd name="connsiteY4603" fmla="*/ 122599 h 549978"/>
                <a:gd name="connsiteX4604" fmla="*/ 108165 w 1120979"/>
                <a:gd name="connsiteY4604" fmla="*/ 121188 h 549978"/>
                <a:gd name="connsiteX4605" fmla="*/ 108165 w 1120979"/>
                <a:gd name="connsiteY4605" fmla="*/ 119776 h 549978"/>
                <a:gd name="connsiteX4606" fmla="*/ 21071 w 1120979"/>
                <a:gd name="connsiteY4606" fmla="*/ 119776 h 549978"/>
                <a:gd name="connsiteX4607" fmla="*/ 21071 w 1120979"/>
                <a:gd name="connsiteY4607" fmla="*/ 121188 h 549978"/>
                <a:gd name="connsiteX4608" fmla="*/ 23880 w 1120979"/>
                <a:gd name="connsiteY4608" fmla="*/ 124010 h 549978"/>
                <a:gd name="connsiteX4609" fmla="*/ 25285 w 1120979"/>
                <a:gd name="connsiteY4609" fmla="*/ 132478 h 549978"/>
                <a:gd name="connsiteX4610" fmla="*/ 25285 w 1120979"/>
                <a:gd name="connsiteY4610" fmla="*/ 131067 h 549978"/>
                <a:gd name="connsiteX4611" fmla="*/ 26690 w 1120979"/>
                <a:gd name="connsiteY4611" fmla="*/ 131067 h 549978"/>
                <a:gd name="connsiteX4612" fmla="*/ 26690 w 1120979"/>
                <a:gd name="connsiteY4612" fmla="*/ 128244 h 549978"/>
                <a:gd name="connsiteX4613" fmla="*/ 26690 w 1120979"/>
                <a:gd name="connsiteY4613" fmla="*/ 125421 h 549978"/>
                <a:gd name="connsiteX4614" fmla="*/ 25285 w 1120979"/>
                <a:gd name="connsiteY4614" fmla="*/ 124010 h 549978"/>
                <a:gd name="connsiteX4615" fmla="*/ 23880 w 1120979"/>
                <a:gd name="connsiteY4615" fmla="*/ 124010 h 549978"/>
                <a:gd name="connsiteX4616" fmla="*/ 22476 w 1120979"/>
                <a:gd name="connsiteY4616" fmla="*/ 119776 h 549978"/>
                <a:gd name="connsiteX4617" fmla="*/ 21071 w 1120979"/>
                <a:gd name="connsiteY4617" fmla="*/ 119776 h 549978"/>
                <a:gd name="connsiteX4618" fmla="*/ 102546 w 1120979"/>
                <a:gd name="connsiteY4618" fmla="*/ 116954 h 549978"/>
                <a:gd name="connsiteX4619" fmla="*/ 102546 w 1120979"/>
                <a:gd name="connsiteY4619" fmla="*/ 118365 h 549978"/>
                <a:gd name="connsiteX4620" fmla="*/ 103950 w 1120979"/>
                <a:gd name="connsiteY4620" fmla="*/ 118365 h 549978"/>
                <a:gd name="connsiteX4621" fmla="*/ 102546 w 1120979"/>
                <a:gd name="connsiteY4621" fmla="*/ 116954 h 549978"/>
                <a:gd name="connsiteX4622" fmla="*/ 115188 w 1120979"/>
                <a:gd name="connsiteY4622" fmla="*/ 115542 h 549978"/>
                <a:gd name="connsiteX4623" fmla="*/ 117998 w 1120979"/>
                <a:gd name="connsiteY4623" fmla="*/ 116954 h 549978"/>
                <a:gd name="connsiteX4624" fmla="*/ 117998 w 1120979"/>
                <a:gd name="connsiteY4624" fmla="*/ 119776 h 549978"/>
                <a:gd name="connsiteX4625" fmla="*/ 116593 w 1120979"/>
                <a:gd name="connsiteY4625" fmla="*/ 119776 h 549978"/>
                <a:gd name="connsiteX4626" fmla="*/ 115188 w 1120979"/>
                <a:gd name="connsiteY4626" fmla="*/ 118365 h 549978"/>
                <a:gd name="connsiteX4627" fmla="*/ 113784 w 1120979"/>
                <a:gd name="connsiteY4627" fmla="*/ 116954 h 549978"/>
                <a:gd name="connsiteX4628" fmla="*/ 112379 w 1120979"/>
                <a:gd name="connsiteY4628" fmla="*/ 116954 h 549978"/>
                <a:gd name="connsiteX4629" fmla="*/ 115188 w 1120979"/>
                <a:gd name="connsiteY4629" fmla="*/ 115542 h 549978"/>
                <a:gd name="connsiteX4630" fmla="*/ 98332 w 1120979"/>
                <a:gd name="connsiteY4630" fmla="*/ 115542 h 549978"/>
                <a:gd name="connsiteX4631" fmla="*/ 98332 w 1120979"/>
                <a:gd name="connsiteY4631" fmla="*/ 116954 h 549978"/>
                <a:gd name="connsiteX4632" fmla="*/ 99736 w 1120979"/>
                <a:gd name="connsiteY4632" fmla="*/ 116954 h 549978"/>
                <a:gd name="connsiteX4633" fmla="*/ 99736 w 1120979"/>
                <a:gd name="connsiteY4633" fmla="*/ 115542 h 549978"/>
                <a:gd name="connsiteX4634" fmla="*/ 98332 w 1120979"/>
                <a:gd name="connsiteY4634" fmla="*/ 115542 h 549978"/>
                <a:gd name="connsiteX4635" fmla="*/ 2809 w 1120979"/>
                <a:gd name="connsiteY4635" fmla="*/ 115542 h 549978"/>
                <a:gd name="connsiteX4636" fmla="*/ 2809 w 1120979"/>
                <a:gd name="connsiteY4636" fmla="*/ 118365 h 549978"/>
                <a:gd name="connsiteX4637" fmla="*/ 4214 w 1120979"/>
                <a:gd name="connsiteY4637" fmla="*/ 118365 h 549978"/>
                <a:gd name="connsiteX4638" fmla="*/ 4214 w 1120979"/>
                <a:gd name="connsiteY4638" fmla="*/ 116954 h 549978"/>
                <a:gd name="connsiteX4639" fmla="*/ 2809 w 1120979"/>
                <a:gd name="connsiteY4639" fmla="*/ 115542 h 549978"/>
                <a:gd name="connsiteX4640" fmla="*/ 223626 w 1120979"/>
                <a:gd name="connsiteY4640" fmla="*/ 112364 h 549978"/>
                <a:gd name="connsiteX4641" fmla="*/ 223626 w 1120979"/>
                <a:gd name="connsiteY4641" fmla="*/ 113772 h 549978"/>
                <a:gd name="connsiteX4642" fmla="*/ 223626 w 1120979"/>
                <a:gd name="connsiteY4642" fmla="*/ 115181 h 549978"/>
                <a:gd name="connsiteX4643" fmla="*/ 225037 w 1120979"/>
                <a:gd name="connsiteY4643" fmla="*/ 115181 h 549978"/>
                <a:gd name="connsiteX4644" fmla="*/ 226448 w 1120979"/>
                <a:gd name="connsiteY4644" fmla="*/ 117998 h 549978"/>
                <a:gd name="connsiteX4645" fmla="*/ 229269 w 1120979"/>
                <a:gd name="connsiteY4645" fmla="*/ 119406 h 549978"/>
                <a:gd name="connsiteX4646" fmla="*/ 230679 w 1120979"/>
                <a:gd name="connsiteY4646" fmla="*/ 117998 h 549978"/>
                <a:gd name="connsiteX4647" fmla="*/ 227858 w 1120979"/>
                <a:gd name="connsiteY4647" fmla="*/ 115181 h 549978"/>
                <a:gd name="connsiteX4648" fmla="*/ 225037 w 1120979"/>
                <a:gd name="connsiteY4648" fmla="*/ 113772 h 549978"/>
                <a:gd name="connsiteX4649" fmla="*/ 223626 w 1120979"/>
                <a:gd name="connsiteY4649" fmla="*/ 112364 h 549978"/>
                <a:gd name="connsiteX4650" fmla="*/ 16857 w 1120979"/>
                <a:gd name="connsiteY4650" fmla="*/ 111309 h 549978"/>
                <a:gd name="connsiteX4651" fmla="*/ 18261 w 1120979"/>
                <a:gd name="connsiteY4651" fmla="*/ 112720 h 549978"/>
                <a:gd name="connsiteX4652" fmla="*/ 18261 w 1120979"/>
                <a:gd name="connsiteY4652" fmla="*/ 111309 h 549978"/>
                <a:gd name="connsiteX4653" fmla="*/ 91308 w 1120979"/>
                <a:gd name="connsiteY4653" fmla="*/ 109897 h 549978"/>
                <a:gd name="connsiteX4654" fmla="*/ 89903 w 1120979"/>
                <a:gd name="connsiteY4654" fmla="*/ 111309 h 549978"/>
                <a:gd name="connsiteX4655" fmla="*/ 92713 w 1120979"/>
                <a:gd name="connsiteY4655" fmla="*/ 111309 h 549978"/>
                <a:gd name="connsiteX4656" fmla="*/ 91308 w 1120979"/>
                <a:gd name="connsiteY4656" fmla="*/ 109897 h 549978"/>
                <a:gd name="connsiteX4657" fmla="*/ 147457 w 1120979"/>
                <a:gd name="connsiteY4657" fmla="*/ 109547 h 549978"/>
                <a:gd name="connsiteX4658" fmla="*/ 146046 w 1120979"/>
                <a:gd name="connsiteY4658" fmla="*/ 115181 h 549978"/>
                <a:gd name="connsiteX4659" fmla="*/ 144636 w 1120979"/>
                <a:gd name="connsiteY4659" fmla="*/ 120815 h 549978"/>
                <a:gd name="connsiteX4660" fmla="*/ 146046 w 1120979"/>
                <a:gd name="connsiteY4660" fmla="*/ 123632 h 549978"/>
                <a:gd name="connsiteX4661" fmla="*/ 148867 w 1120979"/>
                <a:gd name="connsiteY4661" fmla="*/ 125040 h 549978"/>
                <a:gd name="connsiteX4662" fmla="*/ 150278 w 1120979"/>
                <a:gd name="connsiteY4662" fmla="*/ 125040 h 549978"/>
                <a:gd name="connsiteX4663" fmla="*/ 153099 w 1120979"/>
                <a:gd name="connsiteY4663" fmla="*/ 123632 h 549978"/>
                <a:gd name="connsiteX4664" fmla="*/ 153099 w 1120979"/>
                <a:gd name="connsiteY4664" fmla="*/ 122223 h 549978"/>
                <a:gd name="connsiteX4665" fmla="*/ 148867 w 1120979"/>
                <a:gd name="connsiteY4665" fmla="*/ 123632 h 549978"/>
                <a:gd name="connsiteX4666" fmla="*/ 148867 w 1120979"/>
                <a:gd name="connsiteY4666" fmla="*/ 120815 h 549978"/>
                <a:gd name="connsiteX4667" fmla="*/ 147457 w 1120979"/>
                <a:gd name="connsiteY4667" fmla="*/ 119406 h 549978"/>
                <a:gd name="connsiteX4668" fmla="*/ 147457 w 1120979"/>
                <a:gd name="connsiteY4668" fmla="*/ 116589 h 549978"/>
                <a:gd name="connsiteX4669" fmla="*/ 147457 w 1120979"/>
                <a:gd name="connsiteY4669" fmla="*/ 115181 h 549978"/>
                <a:gd name="connsiteX4670" fmla="*/ 148867 w 1120979"/>
                <a:gd name="connsiteY4670" fmla="*/ 115181 h 549978"/>
                <a:gd name="connsiteX4671" fmla="*/ 148867 w 1120979"/>
                <a:gd name="connsiteY4671" fmla="*/ 113772 h 549978"/>
                <a:gd name="connsiteX4672" fmla="*/ 148867 w 1120979"/>
                <a:gd name="connsiteY4672" fmla="*/ 112364 h 549978"/>
                <a:gd name="connsiteX4673" fmla="*/ 148867 w 1120979"/>
                <a:gd name="connsiteY4673" fmla="*/ 110956 h 549978"/>
                <a:gd name="connsiteX4674" fmla="*/ 147457 w 1120979"/>
                <a:gd name="connsiteY4674" fmla="*/ 109547 h 549978"/>
                <a:gd name="connsiteX4675" fmla="*/ 290040 w 1120979"/>
                <a:gd name="connsiteY4675" fmla="*/ 108339 h 549978"/>
                <a:gd name="connsiteX4676" fmla="*/ 288627 w 1120979"/>
                <a:gd name="connsiteY4676" fmla="*/ 109746 h 549978"/>
                <a:gd name="connsiteX4677" fmla="*/ 290040 w 1120979"/>
                <a:gd name="connsiteY4677" fmla="*/ 109746 h 549978"/>
                <a:gd name="connsiteX4678" fmla="*/ 415295 w 1120979"/>
                <a:gd name="connsiteY4678" fmla="*/ 107177 h 549978"/>
                <a:gd name="connsiteX4679" fmla="*/ 415999 w 1120979"/>
                <a:gd name="connsiteY4679" fmla="*/ 107177 h 549978"/>
                <a:gd name="connsiteX4680" fmla="*/ 415765 w 1120979"/>
                <a:gd name="connsiteY4680" fmla="*/ 107648 h 549978"/>
                <a:gd name="connsiteX4681" fmla="*/ 415295 w 1120979"/>
                <a:gd name="connsiteY4681" fmla="*/ 107884 h 549978"/>
                <a:gd name="connsiteX4682" fmla="*/ 223626 w 1120979"/>
                <a:gd name="connsiteY4682" fmla="*/ 106730 h 549978"/>
                <a:gd name="connsiteX4683" fmla="*/ 225037 w 1120979"/>
                <a:gd name="connsiteY4683" fmla="*/ 108139 h 549978"/>
                <a:gd name="connsiteX4684" fmla="*/ 225037 w 1120979"/>
                <a:gd name="connsiteY4684" fmla="*/ 106730 h 549978"/>
                <a:gd name="connsiteX4685" fmla="*/ 223626 w 1120979"/>
                <a:gd name="connsiteY4685" fmla="*/ 106730 h 549978"/>
                <a:gd name="connsiteX4686" fmla="*/ 101141 w 1120979"/>
                <a:gd name="connsiteY4686" fmla="*/ 105663 h 549978"/>
                <a:gd name="connsiteX4687" fmla="*/ 101141 w 1120979"/>
                <a:gd name="connsiteY4687" fmla="*/ 107075 h 549978"/>
                <a:gd name="connsiteX4688" fmla="*/ 101141 w 1120979"/>
                <a:gd name="connsiteY4688" fmla="*/ 108486 h 549978"/>
                <a:gd name="connsiteX4689" fmla="*/ 102546 w 1120979"/>
                <a:gd name="connsiteY4689" fmla="*/ 107075 h 549978"/>
                <a:gd name="connsiteX4690" fmla="*/ 101141 w 1120979"/>
                <a:gd name="connsiteY4690" fmla="*/ 105663 h 549978"/>
                <a:gd name="connsiteX4691" fmla="*/ 543210 w 1120979"/>
                <a:gd name="connsiteY4691" fmla="*/ 105478 h 549978"/>
                <a:gd name="connsiteX4692" fmla="*/ 543210 w 1120979"/>
                <a:gd name="connsiteY4692" fmla="*/ 109703 h 549978"/>
                <a:gd name="connsiteX4693" fmla="*/ 546018 w 1120979"/>
                <a:gd name="connsiteY4693" fmla="*/ 108295 h 549978"/>
                <a:gd name="connsiteX4694" fmla="*/ 548825 w 1120979"/>
                <a:gd name="connsiteY4694" fmla="*/ 108295 h 549978"/>
                <a:gd name="connsiteX4695" fmla="*/ 550229 w 1120979"/>
                <a:gd name="connsiteY4695" fmla="*/ 106887 h 549978"/>
                <a:gd name="connsiteX4696" fmla="*/ 547422 w 1120979"/>
                <a:gd name="connsiteY4696" fmla="*/ 105478 h 549978"/>
                <a:gd name="connsiteX4697" fmla="*/ 546018 w 1120979"/>
                <a:gd name="connsiteY4697" fmla="*/ 105478 h 549978"/>
                <a:gd name="connsiteX4698" fmla="*/ 544614 w 1120979"/>
                <a:gd name="connsiteY4698" fmla="*/ 105478 h 549978"/>
                <a:gd name="connsiteX4699" fmla="*/ 544614 w 1120979"/>
                <a:gd name="connsiteY4699" fmla="*/ 106887 h 549978"/>
                <a:gd name="connsiteX4700" fmla="*/ 543210 w 1120979"/>
                <a:gd name="connsiteY4700" fmla="*/ 105478 h 549978"/>
                <a:gd name="connsiteX4701" fmla="*/ 191184 w 1120979"/>
                <a:gd name="connsiteY4701" fmla="*/ 105322 h 549978"/>
                <a:gd name="connsiteX4702" fmla="*/ 189773 w 1120979"/>
                <a:gd name="connsiteY4702" fmla="*/ 106730 h 549978"/>
                <a:gd name="connsiteX4703" fmla="*/ 191184 w 1120979"/>
                <a:gd name="connsiteY4703" fmla="*/ 106730 h 549978"/>
                <a:gd name="connsiteX4704" fmla="*/ 191184 w 1120979"/>
                <a:gd name="connsiteY4704" fmla="*/ 105322 h 549978"/>
                <a:gd name="connsiteX4705" fmla="*/ 146046 w 1120979"/>
                <a:gd name="connsiteY4705" fmla="*/ 105322 h 549978"/>
                <a:gd name="connsiteX4706" fmla="*/ 146046 w 1120979"/>
                <a:gd name="connsiteY4706" fmla="*/ 106730 h 549978"/>
                <a:gd name="connsiteX4707" fmla="*/ 148867 w 1120979"/>
                <a:gd name="connsiteY4707" fmla="*/ 105322 h 549978"/>
                <a:gd name="connsiteX4708" fmla="*/ 147457 w 1120979"/>
                <a:gd name="connsiteY4708" fmla="*/ 105322 h 549978"/>
                <a:gd name="connsiteX4709" fmla="*/ 146046 w 1120979"/>
                <a:gd name="connsiteY4709" fmla="*/ 105322 h 549978"/>
                <a:gd name="connsiteX4710" fmla="*/ 89903 w 1120979"/>
                <a:gd name="connsiteY4710" fmla="*/ 104252 h 549978"/>
                <a:gd name="connsiteX4711" fmla="*/ 89903 w 1120979"/>
                <a:gd name="connsiteY4711" fmla="*/ 105663 h 549978"/>
                <a:gd name="connsiteX4712" fmla="*/ 91308 w 1120979"/>
                <a:gd name="connsiteY4712" fmla="*/ 104252 h 549978"/>
                <a:gd name="connsiteX4713" fmla="*/ 89903 w 1120979"/>
                <a:gd name="connsiteY4713" fmla="*/ 104252 h 549978"/>
                <a:gd name="connsiteX4714" fmla="*/ 281558 w 1120979"/>
                <a:gd name="connsiteY4714" fmla="*/ 104118 h 549978"/>
                <a:gd name="connsiteX4715" fmla="*/ 282972 w 1120979"/>
                <a:gd name="connsiteY4715" fmla="*/ 105525 h 549978"/>
                <a:gd name="connsiteX4716" fmla="*/ 282972 w 1120979"/>
                <a:gd name="connsiteY4716" fmla="*/ 104118 h 549978"/>
                <a:gd name="connsiteX4717" fmla="*/ 281558 w 1120979"/>
                <a:gd name="connsiteY4717" fmla="*/ 104118 h 549978"/>
                <a:gd name="connsiteX4718" fmla="*/ 102546 w 1120979"/>
                <a:gd name="connsiteY4718" fmla="*/ 101430 h 549978"/>
                <a:gd name="connsiteX4719" fmla="*/ 106760 w 1120979"/>
                <a:gd name="connsiteY4719" fmla="*/ 104252 h 549978"/>
                <a:gd name="connsiteX4720" fmla="*/ 105355 w 1120979"/>
                <a:gd name="connsiteY4720" fmla="*/ 102841 h 549978"/>
                <a:gd name="connsiteX4721" fmla="*/ 103950 w 1120979"/>
                <a:gd name="connsiteY4721" fmla="*/ 101430 h 549978"/>
                <a:gd name="connsiteX4722" fmla="*/ 102546 w 1120979"/>
                <a:gd name="connsiteY4722" fmla="*/ 101430 h 549978"/>
                <a:gd name="connsiteX4723" fmla="*/ 619678 w 1120979"/>
                <a:gd name="connsiteY4723" fmla="*/ 101393 h 549978"/>
                <a:gd name="connsiteX4724" fmla="*/ 618272 w 1120979"/>
                <a:gd name="connsiteY4724" fmla="*/ 102804 h 549978"/>
                <a:gd name="connsiteX4725" fmla="*/ 619678 w 1120979"/>
                <a:gd name="connsiteY4725" fmla="*/ 102804 h 549978"/>
                <a:gd name="connsiteX4726" fmla="*/ 619678 w 1120979"/>
                <a:gd name="connsiteY4726" fmla="*/ 101393 h 549978"/>
                <a:gd name="connsiteX4727" fmla="*/ 275903 w 1120979"/>
                <a:gd name="connsiteY4727" fmla="*/ 101304 h 549978"/>
                <a:gd name="connsiteX4728" fmla="*/ 274489 w 1120979"/>
                <a:gd name="connsiteY4728" fmla="*/ 102711 h 549978"/>
                <a:gd name="connsiteX4729" fmla="*/ 275903 w 1120979"/>
                <a:gd name="connsiteY4729" fmla="*/ 102711 h 549978"/>
                <a:gd name="connsiteX4730" fmla="*/ 275903 w 1120979"/>
                <a:gd name="connsiteY4730" fmla="*/ 101304 h 549978"/>
                <a:gd name="connsiteX4731" fmla="*/ 541807 w 1120979"/>
                <a:gd name="connsiteY4731" fmla="*/ 101253 h 549978"/>
                <a:gd name="connsiteX4732" fmla="*/ 544614 w 1120979"/>
                <a:gd name="connsiteY4732" fmla="*/ 102661 h 549978"/>
                <a:gd name="connsiteX4733" fmla="*/ 543210 w 1120979"/>
                <a:gd name="connsiteY4733" fmla="*/ 101253 h 549978"/>
                <a:gd name="connsiteX4734" fmla="*/ 541807 w 1120979"/>
                <a:gd name="connsiteY4734" fmla="*/ 101253 h 549978"/>
                <a:gd name="connsiteX4735" fmla="*/ 602807 w 1120979"/>
                <a:gd name="connsiteY4735" fmla="*/ 99982 h 549978"/>
                <a:gd name="connsiteX4736" fmla="*/ 601401 w 1120979"/>
                <a:gd name="connsiteY4736" fmla="*/ 101393 h 549978"/>
                <a:gd name="connsiteX4737" fmla="*/ 602807 w 1120979"/>
                <a:gd name="connsiteY4737" fmla="*/ 101393 h 549978"/>
                <a:gd name="connsiteX4738" fmla="*/ 602807 w 1120979"/>
                <a:gd name="connsiteY4738" fmla="*/ 99982 h 549978"/>
                <a:gd name="connsiteX4739" fmla="*/ 178489 w 1120979"/>
                <a:gd name="connsiteY4739" fmla="*/ 99688 h 549978"/>
                <a:gd name="connsiteX4740" fmla="*/ 178489 w 1120979"/>
                <a:gd name="connsiteY4740" fmla="*/ 101096 h 549978"/>
                <a:gd name="connsiteX4741" fmla="*/ 179899 w 1120979"/>
                <a:gd name="connsiteY4741" fmla="*/ 105322 h 549978"/>
                <a:gd name="connsiteX4742" fmla="*/ 179899 w 1120979"/>
                <a:gd name="connsiteY4742" fmla="*/ 103913 h 549978"/>
                <a:gd name="connsiteX4743" fmla="*/ 181310 w 1120979"/>
                <a:gd name="connsiteY4743" fmla="*/ 102505 h 549978"/>
                <a:gd name="connsiteX4744" fmla="*/ 181310 w 1120979"/>
                <a:gd name="connsiteY4744" fmla="*/ 101096 h 549978"/>
                <a:gd name="connsiteX4745" fmla="*/ 181310 w 1120979"/>
                <a:gd name="connsiteY4745" fmla="*/ 99688 h 549978"/>
                <a:gd name="connsiteX4746" fmla="*/ 179899 w 1120979"/>
                <a:gd name="connsiteY4746" fmla="*/ 99688 h 549978"/>
                <a:gd name="connsiteX4747" fmla="*/ 178489 w 1120979"/>
                <a:gd name="connsiteY4747" fmla="*/ 99688 h 549978"/>
                <a:gd name="connsiteX4748" fmla="*/ 673103 w 1120979"/>
                <a:gd name="connsiteY4748" fmla="*/ 98571 h 549978"/>
                <a:gd name="connsiteX4749" fmla="*/ 671697 w 1120979"/>
                <a:gd name="connsiteY4749" fmla="*/ 99982 h 549978"/>
                <a:gd name="connsiteX4750" fmla="*/ 673103 w 1120979"/>
                <a:gd name="connsiteY4750" fmla="*/ 99982 h 549978"/>
                <a:gd name="connsiteX4751" fmla="*/ 673103 w 1120979"/>
                <a:gd name="connsiteY4751" fmla="*/ 98571 h 549978"/>
                <a:gd name="connsiteX4752" fmla="*/ 108165 w 1120979"/>
                <a:gd name="connsiteY4752" fmla="*/ 97196 h 549978"/>
                <a:gd name="connsiteX4753" fmla="*/ 108165 w 1120979"/>
                <a:gd name="connsiteY4753" fmla="*/ 98607 h 549978"/>
                <a:gd name="connsiteX4754" fmla="*/ 109569 w 1120979"/>
                <a:gd name="connsiteY4754" fmla="*/ 98607 h 549978"/>
                <a:gd name="connsiteX4755" fmla="*/ 108165 w 1120979"/>
                <a:gd name="connsiteY4755" fmla="*/ 97196 h 549978"/>
                <a:gd name="connsiteX4756" fmla="*/ 85689 w 1120979"/>
                <a:gd name="connsiteY4756" fmla="*/ 97196 h 549978"/>
                <a:gd name="connsiteX4757" fmla="*/ 85689 w 1120979"/>
                <a:gd name="connsiteY4757" fmla="*/ 98607 h 549978"/>
                <a:gd name="connsiteX4758" fmla="*/ 87094 w 1120979"/>
                <a:gd name="connsiteY4758" fmla="*/ 98607 h 549978"/>
                <a:gd name="connsiteX4759" fmla="*/ 85689 w 1120979"/>
                <a:gd name="connsiteY4759" fmla="*/ 97196 h 549978"/>
                <a:gd name="connsiteX4760" fmla="*/ 536191 w 1120979"/>
                <a:gd name="connsiteY4760" fmla="*/ 97027 h 549978"/>
                <a:gd name="connsiteX4761" fmla="*/ 534788 w 1120979"/>
                <a:gd name="connsiteY4761" fmla="*/ 98436 h 549978"/>
                <a:gd name="connsiteX4762" fmla="*/ 536191 w 1120979"/>
                <a:gd name="connsiteY4762" fmla="*/ 98436 h 549978"/>
                <a:gd name="connsiteX4763" fmla="*/ 536191 w 1120979"/>
                <a:gd name="connsiteY4763" fmla="*/ 97027 h 549978"/>
                <a:gd name="connsiteX4764" fmla="*/ 608431 w 1120979"/>
                <a:gd name="connsiteY4764" fmla="*/ 95748 h 549978"/>
                <a:gd name="connsiteX4765" fmla="*/ 607025 w 1120979"/>
                <a:gd name="connsiteY4765" fmla="*/ 97159 h 549978"/>
                <a:gd name="connsiteX4766" fmla="*/ 609836 w 1120979"/>
                <a:gd name="connsiteY4766" fmla="*/ 97159 h 549978"/>
                <a:gd name="connsiteX4767" fmla="*/ 609836 w 1120979"/>
                <a:gd name="connsiteY4767" fmla="*/ 95748 h 549978"/>
                <a:gd name="connsiteX4768" fmla="*/ 608431 w 1120979"/>
                <a:gd name="connsiteY4768" fmla="*/ 95748 h 549978"/>
                <a:gd name="connsiteX4769" fmla="*/ 217984 w 1120979"/>
                <a:gd name="connsiteY4769" fmla="*/ 95462 h 549978"/>
                <a:gd name="connsiteX4770" fmla="*/ 217984 w 1120979"/>
                <a:gd name="connsiteY4770" fmla="*/ 96871 h 549978"/>
                <a:gd name="connsiteX4771" fmla="*/ 219395 w 1120979"/>
                <a:gd name="connsiteY4771" fmla="*/ 96871 h 549978"/>
                <a:gd name="connsiteX4772" fmla="*/ 219395 w 1120979"/>
                <a:gd name="connsiteY4772" fmla="*/ 95462 h 549978"/>
                <a:gd name="connsiteX4773" fmla="*/ 217984 w 1120979"/>
                <a:gd name="connsiteY4773" fmla="*/ 95462 h 549978"/>
                <a:gd name="connsiteX4774" fmla="*/ 103950 w 1120979"/>
                <a:gd name="connsiteY4774" fmla="*/ 94373 h 549978"/>
                <a:gd name="connsiteX4775" fmla="*/ 103950 w 1120979"/>
                <a:gd name="connsiteY4775" fmla="*/ 97196 h 549978"/>
                <a:gd name="connsiteX4776" fmla="*/ 105355 w 1120979"/>
                <a:gd name="connsiteY4776" fmla="*/ 95784 h 549978"/>
                <a:gd name="connsiteX4777" fmla="*/ 103950 w 1120979"/>
                <a:gd name="connsiteY4777" fmla="*/ 94373 h 549978"/>
                <a:gd name="connsiteX4778" fmla="*/ 597183 w 1120979"/>
                <a:gd name="connsiteY4778" fmla="*/ 94337 h 549978"/>
                <a:gd name="connsiteX4779" fmla="*/ 597183 w 1120979"/>
                <a:gd name="connsiteY4779" fmla="*/ 95748 h 549978"/>
                <a:gd name="connsiteX4780" fmla="*/ 597183 w 1120979"/>
                <a:gd name="connsiteY4780" fmla="*/ 97159 h 549978"/>
                <a:gd name="connsiteX4781" fmla="*/ 598589 w 1120979"/>
                <a:gd name="connsiteY4781" fmla="*/ 98571 h 549978"/>
                <a:gd name="connsiteX4782" fmla="*/ 598589 w 1120979"/>
                <a:gd name="connsiteY4782" fmla="*/ 99982 h 549978"/>
                <a:gd name="connsiteX4783" fmla="*/ 599995 w 1120979"/>
                <a:gd name="connsiteY4783" fmla="*/ 98571 h 549978"/>
                <a:gd name="connsiteX4784" fmla="*/ 601401 w 1120979"/>
                <a:gd name="connsiteY4784" fmla="*/ 97159 h 549978"/>
                <a:gd name="connsiteX4785" fmla="*/ 601401 w 1120979"/>
                <a:gd name="connsiteY4785" fmla="*/ 95748 h 549978"/>
                <a:gd name="connsiteX4786" fmla="*/ 598589 w 1120979"/>
                <a:gd name="connsiteY4786" fmla="*/ 95748 h 549978"/>
                <a:gd name="connsiteX4787" fmla="*/ 597183 w 1120979"/>
                <a:gd name="connsiteY4787" fmla="*/ 94337 h 549978"/>
                <a:gd name="connsiteX4788" fmla="*/ 198237 w 1120979"/>
                <a:gd name="connsiteY4788" fmla="*/ 94054 h 549978"/>
                <a:gd name="connsiteX4789" fmla="*/ 199647 w 1120979"/>
                <a:gd name="connsiteY4789" fmla="*/ 95462 h 549978"/>
                <a:gd name="connsiteX4790" fmla="*/ 201058 w 1120979"/>
                <a:gd name="connsiteY4790" fmla="*/ 95462 h 549978"/>
                <a:gd name="connsiteX4791" fmla="*/ 201058 w 1120979"/>
                <a:gd name="connsiteY4791" fmla="*/ 94054 h 549978"/>
                <a:gd name="connsiteX4792" fmla="*/ 198237 w 1120979"/>
                <a:gd name="connsiteY4792" fmla="*/ 94054 h 549978"/>
                <a:gd name="connsiteX4793" fmla="*/ 92713 w 1120979"/>
                <a:gd name="connsiteY4793" fmla="*/ 92962 h 549978"/>
                <a:gd name="connsiteX4794" fmla="*/ 94117 w 1120979"/>
                <a:gd name="connsiteY4794" fmla="*/ 92962 h 549978"/>
                <a:gd name="connsiteX4795" fmla="*/ 94117 w 1120979"/>
                <a:gd name="connsiteY4795" fmla="*/ 94373 h 549978"/>
                <a:gd name="connsiteX4796" fmla="*/ 92713 w 1120979"/>
                <a:gd name="connsiteY4796" fmla="*/ 94373 h 549978"/>
                <a:gd name="connsiteX4797" fmla="*/ 92713 w 1120979"/>
                <a:gd name="connsiteY4797" fmla="*/ 92962 h 549978"/>
                <a:gd name="connsiteX4798" fmla="*/ 635143 w 1120979"/>
                <a:gd name="connsiteY4798" fmla="*/ 92925 h 549978"/>
                <a:gd name="connsiteX4799" fmla="*/ 636549 w 1120979"/>
                <a:gd name="connsiteY4799" fmla="*/ 95748 h 549978"/>
                <a:gd name="connsiteX4800" fmla="*/ 637955 w 1120979"/>
                <a:gd name="connsiteY4800" fmla="*/ 97159 h 549978"/>
                <a:gd name="connsiteX4801" fmla="*/ 637955 w 1120979"/>
                <a:gd name="connsiteY4801" fmla="*/ 94337 h 549978"/>
                <a:gd name="connsiteX4802" fmla="*/ 635143 w 1120979"/>
                <a:gd name="connsiteY4802" fmla="*/ 92925 h 549978"/>
                <a:gd name="connsiteX4803" fmla="*/ 612648 w 1120979"/>
                <a:gd name="connsiteY4803" fmla="*/ 92925 h 549978"/>
                <a:gd name="connsiteX4804" fmla="*/ 611242 w 1120979"/>
                <a:gd name="connsiteY4804" fmla="*/ 94337 h 549978"/>
                <a:gd name="connsiteX4805" fmla="*/ 611242 w 1120979"/>
                <a:gd name="connsiteY4805" fmla="*/ 95748 h 549978"/>
                <a:gd name="connsiteX4806" fmla="*/ 611242 w 1120979"/>
                <a:gd name="connsiteY4806" fmla="*/ 97159 h 549978"/>
                <a:gd name="connsiteX4807" fmla="*/ 612648 w 1120979"/>
                <a:gd name="connsiteY4807" fmla="*/ 97159 h 549978"/>
                <a:gd name="connsiteX4808" fmla="*/ 614054 w 1120979"/>
                <a:gd name="connsiteY4808" fmla="*/ 97159 h 549978"/>
                <a:gd name="connsiteX4809" fmla="*/ 612648 w 1120979"/>
                <a:gd name="connsiteY4809" fmla="*/ 92925 h 549978"/>
                <a:gd name="connsiteX4810" fmla="*/ 189773 w 1120979"/>
                <a:gd name="connsiteY4810" fmla="*/ 92646 h 549978"/>
                <a:gd name="connsiteX4811" fmla="*/ 189773 w 1120979"/>
                <a:gd name="connsiteY4811" fmla="*/ 95462 h 549978"/>
                <a:gd name="connsiteX4812" fmla="*/ 191184 w 1120979"/>
                <a:gd name="connsiteY4812" fmla="*/ 92646 h 549978"/>
                <a:gd name="connsiteX4813" fmla="*/ 189773 w 1120979"/>
                <a:gd name="connsiteY4813" fmla="*/ 92646 h 549978"/>
                <a:gd name="connsiteX4814" fmla="*/ 599995 w 1120979"/>
                <a:gd name="connsiteY4814" fmla="*/ 91514 h 549978"/>
                <a:gd name="connsiteX4815" fmla="*/ 598589 w 1120979"/>
                <a:gd name="connsiteY4815" fmla="*/ 92925 h 549978"/>
                <a:gd name="connsiteX4816" fmla="*/ 599995 w 1120979"/>
                <a:gd name="connsiteY4816" fmla="*/ 92925 h 549978"/>
                <a:gd name="connsiteX4817" fmla="*/ 599995 w 1120979"/>
                <a:gd name="connsiteY4817" fmla="*/ 91514 h 549978"/>
                <a:gd name="connsiteX4818" fmla="*/ 533384 w 1120979"/>
                <a:gd name="connsiteY4818" fmla="*/ 91393 h 549978"/>
                <a:gd name="connsiteX4819" fmla="*/ 533384 w 1120979"/>
                <a:gd name="connsiteY4819" fmla="*/ 92802 h 549978"/>
                <a:gd name="connsiteX4820" fmla="*/ 534788 w 1120979"/>
                <a:gd name="connsiteY4820" fmla="*/ 94210 h 549978"/>
                <a:gd name="connsiteX4821" fmla="*/ 534788 w 1120979"/>
                <a:gd name="connsiteY4821" fmla="*/ 92802 h 549978"/>
                <a:gd name="connsiteX4822" fmla="*/ 533384 w 1120979"/>
                <a:gd name="connsiteY4822" fmla="*/ 91393 h 549978"/>
                <a:gd name="connsiteX4823" fmla="*/ 106760 w 1120979"/>
                <a:gd name="connsiteY4823" fmla="*/ 90139 h 549978"/>
                <a:gd name="connsiteX4824" fmla="*/ 108165 w 1120979"/>
                <a:gd name="connsiteY4824" fmla="*/ 90139 h 549978"/>
                <a:gd name="connsiteX4825" fmla="*/ 108165 w 1120979"/>
                <a:gd name="connsiteY4825" fmla="*/ 91551 h 549978"/>
                <a:gd name="connsiteX4826" fmla="*/ 106760 w 1120979"/>
                <a:gd name="connsiteY4826" fmla="*/ 90139 h 549978"/>
                <a:gd name="connsiteX4827" fmla="*/ 663261 w 1120979"/>
                <a:gd name="connsiteY4827" fmla="*/ 90103 h 549978"/>
                <a:gd name="connsiteX4828" fmla="*/ 661855 w 1120979"/>
                <a:gd name="connsiteY4828" fmla="*/ 91514 h 549978"/>
                <a:gd name="connsiteX4829" fmla="*/ 663261 w 1120979"/>
                <a:gd name="connsiteY4829" fmla="*/ 91514 h 549978"/>
                <a:gd name="connsiteX4830" fmla="*/ 663261 w 1120979"/>
                <a:gd name="connsiteY4830" fmla="*/ 92925 h 549978"/>
                <a:gd name="connsiteX4831" fmla="*/ 664667 w 1120979"/>
                <a:gd name="connsiteY4831" fmla="*/ 91514 h 549978"/>
                <a:gd name="connsiteX4832" fmla="*/ 664667 w 1120979"/>
                <a:gd name="connsiteY4832" fmla="*/ 90103 h 549978"/>
                <a:gd name="connsiteX4833" fmla="*/ 663261 w 1120979"/>
                <a:gd name="connsiteY4833" fmla="*/ 90103 h 549978"/>
                <a:gd name="connsiteX4834" fmla="*/ 623896 w 1120979"/>
                <a:gd name="connsiteY4834" fmla="*/ 90103 h 549978"/>
                <a:gd name="connsiteX4835" fmla="*/ 623896 w 1120979"/>
                <a:gd name="connsiteY4835" fmla="*/ 91514 h 549978"/>
                <a:gd name="connsiteX4836" fmla="*/ 625302 w 1120979"/>
                <a:gd name="connsiteY4836" fmla="*/ 90103 h 549978"/>
                <a:gd name="connsiteX4837" fmla="*/ 623896 w 1120979"/>
                <a:gd name="connsiteY4837" fmla="*/ 90103 h 549978"/>
                <a:gd name="connsiteX4838" fmla="*/ 621084 w 1120979"/>
                <a:gd name="connsiteY4838" fmla="*/ 90103 h 549978"/>
                <a:gd name="connsiteX4839" fmla="*/ 619678 w 1120979"/>
                <a:gd name="connsiteY4839" fmla="*/ 91514 h 549978"/>
                <a:gd name="connsiteX4840" fmla="*/ 621084 w 1120979"/>
                <a:gd name="connsiteY4840" fmla="*/ 91514 h 549978"/>
                <a:gd name="connsiteX4841" fmla="*/ 621084 w 1120979"/>
                <a:gd name="connsiteY4841" fmla="*/ 90103 h 549978"/>
                <a:gd name="connsiteX4842" fmla="*/ 290040 w 1120979"/>
                <a:gd name="connsiteY4842" fmla="*/ 90048 h 549978"/>
                <a:gd name="connsiteX4843" fmla="*/ 290040 w 1120979"/>
                <a:gd name="connsiteY4843" fmla="*/ 91455 h 549978"/>
                <a:gd name="connsiteX4844" fmla="*/ 291454 w 1120979"/>
                <a:gd name="connsiteY4844" fmla="*/ 90048 h 549978"/>
                <a:gd name="connsiteX4845" fmla="*/ 290040 w 1120979"/>
                <a:gd name="connsiteY4845" fmla="*/ 90048 h 549978"/>
                <a:gd name="connsiteX4846" fmla="*/ 437928 w 1120979"/>
                <a:gd name="connsiteY4846" fmla="*/ 89985 h 549978"/>
                <a:gd name="connsiteX4847" fmla="*/ 436524 w 1120979"/>
                <a:gd name="connsiteY4847" fmla="*/ 91393 h 549978"/>
                <a:gd name="connsiteX4848" fmla="*/ 437928 w 1120979"/>
                <a:gd name="connsiteY4848" fmla="*/ 91393 h 549978"/>
                <a:gd name="connsiteX4849" fmla="*/ 437928 w 1120979"/>
                <a:gd name="connsiteY4849" fmla="*/ 89985 h 549978"/>
                <a:gd name="connsiteX4850" fmla="*/ 88498 w 1120979"/>
                <a:gd name="connsiteY4850" fmla="*/ 88728 h 549978"/>
                <a:gd name="connsiteX4851" fmla="*/ 88498 w 1120979"/>
                <a:gd name="connsiteY4851" fmla="*/ 90139 h 549978"/>
                <a:gd name="connsiteX4852" fmla="*/ 88498 w 1120979"/>
                <a:gd name="connsiteY4852" fmla="*/ 91551 h 549978"/>
                <a:gd name="connsiteX4853" fmla="*/ 88498 w 1120979"/>
                <a:gd name="connsiteY4853" fmla="*/ 92962 h 549978"/>
                <a:gd name="connsiteX4854" fmla="*/ 88498 w 1120979"/>
                <a:gd name="connsiteY4854" fmla="*/ 94373 h 549978"/>
                <a:gd name="connsiteX4855" fmla="*/ 88498 w 1120979"/>
                <a:gd name="connsiteY4855" fmla="*/ 95784 h 549978"/>
                <a:gd name="connsiteX4856" fmla="*/ 89903 w 1120979"/>
                <a:gd name="connsiteY4856" fmla="*/ 98607 h 549978"/>
                <a:gd name="connsiteX4857" fmla="*/ 91308 w 1120979"/>
                <a:gd name="connsiteY4857" fmla="*/ 100018 h 549978"/>
                <a:gd name="connsiteX4858" fmla="*/ 94117 w 1120979"/>
                <a:gd name="connsiteY4858" fmla="*/ 100018 h 549978"/>
                <a:gd name="connsiteX4859" fmla="*/ 95522 w 1120979"/>
                <a:gd name="connsiteY4859" fmla="*/ 98607 h 549978"/>
                <a:gd name="connsiteX4860" fmla="*/ 94117 w 1120979"/>
                <a:gd name="connsiteY4860" fmla="*/ 98607 h 549978"/>
                <a:gd name="connsiteX4861" fmla="*/ 94117 w 1120979"/>
                <a:gd name="connsiteY4861" fmla="*/ 95784 h 549978"/>
                <a:gd name="connsiteX4862" fmla="*/ 99736 w 1120979"/>
                <a:gd name="connsiteY4862" fmla="*/ 97196 h 549978"/>
                <a:gd name="connsiteX4863" fmla="*/ 101141 w 1120979"/>
                <a:gd name="connsiteY4863" fmla="*/ 97196 h 549978"/>
                <a:gd name="connsiteX4864" fmla="*/ 101141 w 1120979"/>
                <a:gd name="connsiteY4864" fmla="*/ 95784 h 549978"/>
                <a:gd name="connsiteX4865" fmla="*/ 99736 w 1120979"/>
                <a:gd name="connsiteY4865" fmla="*/ 92962 h 549978"/>
                <a:gd name="connsiteX4866" fmla="*/ 95522 w 1120979"/>
                <a:gd name="connsiteY4866" fmla="*/ 92962 h 549978"/>
                <a:gd name="connsiteX4867" fmla="*/ 94117 w 1120979"/>
                <a:gd name="connsiteY4867" fmla="*/ 92962 h 549978"/>
                <a:gd name="connsiteX4868" fmla="*/ 94117 w 1120979"/>
                <a:gd name="connsiteY4868" fmla="*/ 91551 h 549978"/>
                <a:gd name="connsiteX4869" fmla="*/ 91308 w 1120979"/>
                <a:gd name="connsiteY4869" fmla="*/ 88728 h 549978"/>
                <a:gd name="connsiteX4870" fmla="*/ 88498 w 1120979"/>
                <a:gd name="connsiteY4870" fmla="*/ 88728 h 549978"/>
                <a:gd name="connsiteX4871" fmla="*/ 657638 w 1120979"/>
                <a:gd name="connsiteY4871" fmla="*/ 88692 h 549978"/>
                <a:gd name="connsiteX4872" fmla="*/ 656232 w 1120979"/>
                <a:gd name="connsiteY4872" fmla="*/ 90103 h 549978"/>
                <a:gd name="connsiteX4873" fmla="*/ 659043 w 1120979"/>
                <a:gd name="connsiteY4873" fmla="*/ 88692 h 549978"/>
                <a:gd name="connsiteX4874" fmla="*/ 616866 w 1120979"/>
                <a:gd name="connsiteY4874" fmla="*/ 88692 h 549978"/>
                <a:gd name="connsiteX4875" fmla="*/ 616866 w 1120979"/>
                <a:gd name="connsiteY4875" fmla="*/ 90103 h 549978"/>
                <a:gd name="connsiteX4876" fmla="*/ 618272 w 1120979"/>
                <a:gd name="connsiteY4876" fmla="*/ 88692 h 549978"/>
                <a:gd name="connsiteX4877" fmla="*/ 616866 w 1120979"/>
                <a:gd name="connsiteY4877" fmla="*/ 88692 h 549978"/>
                <a:gd name="connsiteX4878" fmla="*/ 666073 w 1120979"/>
                <a:gd name="connsiteY4878" fmla="*/ 87280 h 549978"/>
                <a:gd name="connsiteX4879" fmla="*/ 666073 w 1120979"/>
                <a:gd name="connsiteY4879" fmla="*/ 88692 h 549978"/>
                <a:gd name="connsiteX4880" fmla="*/ 667479 w 1120979"/>
                <a:gd name="connsiteY4880" fmla="*/ 90103 h 549978"/>
                <a:gd name="connsiteX4881" fmla="*/ 667479 w 1120979"/>
                <a:gd name="connsiteY4881" fmla="*/ 88692 h 549978"/>
                <a:gd name="connsiteX4882" fmla="*/ 666073 w 1120979"/>
                <a:gd name="connsiteY4882" fmla="*/ 87280 h 549978"/>
                <a:gd name="connsiteX4883" fmla="*/ 664667 w 1120979"/>
                <a:gd name="connsiteY4883" fmla="*/ 87280 h 549978"/>
                <a:gd name="connsiteX4884" fmla="*/ 663261 w 1120979"/>
                <a:gd name="connsiteY4884" fmla="*/ 88692 h 549978"/>
                <a:gd name="connsiteX4885" fmla="*/ 664667 w 1120979"/>
                <a:gd name="connsiteY4885" fmla="*/ 88692 h 549978"/>
                <a:gd name="connsiteX4886" fmla="*/ 636549 w 1120979"/>
                <a:gd name="connsiteY4886" fmla="*/ 87280 h 549978"/>
                <a:gd name="connsiteX4887" fmla="*/ 635143 w 1120979"/>
                <a:gd name="connsiteY4887" fmla="*/ 88692 h 549978"/>
                <a:gd name="connsiteX4888" fmla="*/ 632331 w 1120979"/>
                <a:gd name="connsiteY4888" fmla="*/ 90103 h 549978"/>
                <a:gd name="connsiteX4889" fmla="*/ 636549 w 1120979"/>
                <a:gd name="connsiteY4889" fmla="*/ 91514 h 549978"/>
                <a:gd name="connsiteX4890" fmla="*/ 636549 w 1120979"/>
                <a:gd name="connsiteY4890" fmla="*/ 90103 h 549978"/>
                <a:gd name="connsiteX4891" fmla="*/ 636549 w 1120979"/>
                <a:gd name="connsiteY4891" fmla="*/ 87280 h 549978"/>
                <a:gd name="connsiteX4892" fmla="*/ 451965 w 1120979"/>
                <a:gd name="connsiteY4892" fmla="*/ 87168 h 549978"/>
                <a:gd name="connsiteX4893" fmla="*/ 443543 w 1120979"/>
                <a:gd name="connsiteY4893" fmla="*/ 88577 h 549978"/>
                <a:gd name="connsiteX4894" fmla="*/ 446350 w 1120979"/>
                <a:gd name="connsiteY4894" fmla="*/ 94210 h 549978"/>
                <a:gd name="connsiteX4895" fmla="*/ 449158 w 1120979"/>
                <a:gd name="connsiteY4895" fmla="*/ 97027 h 549978"/>
                <a:gd name="connsiteX4896" fmla="*/ 450562 w 1120979"/>
                <a:gd name="connsiteY4896" fmla="*/ 94210 h 549978"/>
                <a:gd name="connsiteX4897" fmla="*/ 453369 w 1120979"/>
                <a:gd name="connsiteY4897" fmla="*/ 89985 h 549978"/>
                <a:gd name="connsiteX4898" fmla="*/ 453369 w 1120979"/>
                <a:gd name="connsiteY4898" fmla="*/ 88577 h 549978"/>
                <a:gd name="connsiteX4899" fmla="*/ 451965 w 1120979"/>
                <a:gd name="connsiteY4899" fmla="*/ 88577 h 549978"/>
                <a:gd name="connsiteX4900" fmla="*/ 451965 w 1120979"/>
                <a:gd name="connsiteY4900" fmla="*/ 87168 h 549978"/>
                <a:gd name="connsiteX4901" fmla="*/ 194005 w 1120979"/>
                <a:gd name="connsiteY4901" fmla="*/ 87012 h 549978"/>
                <a:gd name="connsiteX4902" fmla="*/ 194005 w 1120979"/>
                <a:gd name="connsiteY4902" fmla="*/ 88420 h 549978"/>
                <a:gd name="connsiteX4903" fmla="*/ 194005 w 1120979"/>
                <a:gd name="connsiteY4903" fmla="*/ 91237 h 549978"/>
                <a:gd name="connsiteX4904" fmla="*/ 196826 w 1120979"/>
                <a:gd name="connsiteY4904" fmla="*/ 91237 h 549978"/>
                <a:gd name="connsiteX4905" fmla="*/ 194005 w 1120979"/>
                <a:gd name="connsiteY4905" fmla="*/ 87012 h 549978"/>
                <a:gd name="connsiteX4906" fmla="*/ 8428 w 1120979"/>
                <a:gd name="connsiteY4906" fmla="*/ 85905 h 549978"/>
                <a:gd name="connsiteX4907" fmla="*/ 8428 w 1120979"/>
                <a:gd name="connsiteY4907" fmla="*/ 87317 h 549978"/>
                <a:gd name="connsiteX4908" fmla="*/ 9833 w 1120979"/>
                <a:gd name="connsiteY4908" fmla="*/ 87317 h 549978"/>
                <a:gd name="connsiteX4909" fmla="*/ 8428 w 1120979"/>
                <a:gd name="connsiteY4909" fmla="*/ 85905 h 549978"/>
                <a:gd name="connsiteX4910" fmla="*/ 523558 w 1120979"/>
                <a:gd name="connsiteY4910" fmla="*/ 85760 h 549978"/>
                <a:gd name="connsiteX4911" fmla="*/ 523558 w 1120979"/>
                <a:gd name="connsiteY4911" fmla="*/ 87168 h 549978"/>
                <a:gd name="connsiteX4912" fmla="*/ 524961 w 1120979"/>
                <a:gd name="connsiteY4912" fmla="*/ 85760 h 549978"/>
                <a:gd name="connsiteX4913" fmla="*/ 530576 w 1120979"/>
                <a:gd name="connsiteY4913" fmla="*/ 84351 h 549978"/>
                <a:gd name="connsiteX4914" fmla="*/ 530576 w 1120979"/>
                <a:gd name="connsiteY4914" fmla="*/ 85760 h 549978"/>
                <a:gd name="connsiteX4915" fmla="*/ 529173 w 1120979"/>
                <a:gd name="connsiteY4915" fmla="*/ 87168 h 549978"/>
                <a:gd name="connsiteX4916" fmla="*/ 529173 w 1120979"/>
                <a:gd name="connsiteY4916" fmla="*/ 88577 h 549978"/>
                <a:gd name="connsiteX4917" fmla="*/ 530576 w 1120979"/>
                <a:gd name="connsiteY4917" fmla="*/ 88577 h 549978"/>
                <a:gd name="connsiteX4918" fmla="*/ 531980 w 1120979"/>
                <a:gd name="connsiteY4918" fmla="*/ 88577 h 549978"/>
                <a:gd name="connsiteX4919" fmla="*/ 533384 w 1120979"/>
                <a:gd name="connsiteY4919" fmla="*/ 85760 h 549978"/>
                <a:gd name="connsiteX4920" fmla="*/ 531980 w 1120979"/>
                <a:gd name="connsiteY4920" fmla="*/ 85760 h 549978"/>
                <a:gd name="connsiteX4921" fmla="*/ 530576 w 1120979"/>
                <a:gd name="connsiteY4921" fmla="*/ 84351 h 549978"/>
                <a:gd name="connsiteX4922" fmla="*/ 129120 w 1120979"/>
                <a:gd name="connsiteY4922" fmla="*/ 82786 h 549978"/>
                <a:gd name="connsiteX4923" fmla="*/ 130530 w 1120979"/>
                <a:gd name="connsiteY4923" fmla="*/ 87012 h 549978"/>
                <a:gd name="connsiteX4924" fmla="*/ 130530 w 1120979"/>
                <a:gd name="connsiteY4924" fmla="*/ 88420 h 549978"/>
                <a:gd name="connsiteX4925" fmla="*/ 130530 w 1120979"/>
                <a:gd name="connsiteY4925" fmla="*/ 89829 h 549978"/>
                <a:gd name="connsiteX4926" fmla="*/ 131941 w 1120979"/>
                <a:gd name="connsiteY4926" fmla="*/ 88420 h 549978"/>
                <a:gd name="connsiteX4927" fmla="*/ 130530 w 1120979"/>
                <a:gd name="connsiteY4927" fmla="*/ 87012 h 549978"/>
                <a:gd name="connsiteX4928" fmla="*/ 133351 w 1120979"/>
                <a:gd name="connsiteY4928" fmla="*/ 84195 h 549978"/>
                <a:gd name="connsiteX4929" fmla="*/ 133351 w 1120979"/>
                <a:gd name="connsiteY4929" fmla="*/ 82786 h 549978"/>
                <a:gd name="connsiteX4930" fmla="*/ 129120 w 1120979"/>
                <a:gd name="connsiteY4930" fmla="*/ 82786 h 549978"/>
                <a:gd name="connsiteX4931" fmla="*/ 5619 w 1120979"/>
                <a:gd name="connsiteY4931" fmla="*/ 80260 h 549978"/>
                <a:gd name="connsiteX4932" fmla="*/ 7024 w 1120979"/>
                <a:gd name="connsiteY4932" fmla="*/ 80260 h 549978"/>
                <a:gd name="connsiteX4933" fmla="*/ 7024 w 1120979"/>
                <a:gd name="connsiteY4933" fmla="*/ 81672 h 549978"/>
                <a:gd name="connsiteX4934" fmla="*/ 5619 w 1120979"/>
                <a:gd name="connsiteY4934" fmla="*/ 81672 h 549978"/>
                <a:gd name="connsiteX4935" fmla="*/ 5619 w 1120979"/>
                <a:gd name="connsiteY4935" fmla="*/ 80260 h 549978"/>
                <a:gd name="connsiteX4936" fmla="*/ 133351 w 1120979"/>
                <a:gd name="connsiteY4936" fmla="*/ 79969 h 549978"/>
                <a:gd name="connsiteX4937" fmla="*/ 133351 w 1120979"/>
                <a:gd name="connsiteY4937" fmla="*/ 81378 h 549978"/>
                <a:gd name="connsiteX4938" fmla="*/ 134762 w 1120979"/>
                <a:gd name="connsiteY4938" fmla="*/ 79969 h 549978"/>
                <a:gd name="connsiteX4939" fmla="*/ 133351 w 1120979"/>
                <a:gd name="connsiteY4939" fmla="*/ 79969 h 549978"/>
                <a:gd name="connsiteX4940" fmla="*/ 74451 w 1120979"/>
                <a:gd name="connsiteY4940" fmla="*/ 78849 h 549978"/>
                <a:gd name="connsiteX4941" fmla="*/ 74451 w 1120979"/>
                <a:gd name="connsiteY4941" fmla="*/ 80260 h 549978"/>
                <a:gd name="connsiteX4942" fmla="*/ 75856 w 1120979"/>
                <a:gd name="connsiteY4942" fmla="*/ 81672 h 549978"/>
                <a:gd name="connsiteX4943" fmla="*/ 75856 w 1120979"/>
                <a:gd name="connsiteY4943" fmla="*/ 80260 h 549978"/>
                <a:gd name="connsiteX4944" fmla="*/ 74451 w 1120979"/>
                <a:gd name="connsiteY4944" fmla="*/ 78849 h 549978"/>
                <a:gd name="connsiteX4945" fmla="*/ 89903 w 1120979"/>
                <a:gd name="connsiteY4945" fmla="*/ 76026 h 549978"/>
                <a:gd name="connsiteX4946" fmla="*/ 89903 w 1120979"/>
                <a:gd name="connsiteY4946" fmla="*/ 77438 h 549978"/>
                <a:gd name="connsiteX4947" fmla="*/ 89903 w 1120979"/>
                <a:gd name="connsiteY4947" fmla="*/ 78849 h 549978"/>
                <a:gd name="connsiteX4948" fmla="*/ 91308 w 1120979"/>
                <a:gd name="connsiteY4948" fmla="*/ 77438 h 549978"/>
                <a:gd name="connsiteX4949" fmla="*/ 89903 w 1120979"/>
                <a:gd name="connsiteY4949" fmla="*/ 76026 h 549978"/>
                <a:gd name="connsiteX4950" fmla="*/ 590154 w 1120979"/>
                <a:gd name="connsiteY4950" fmla="*/ 75990 h 549978"/>
                <a:gd name="connsiteX4951" fmla="*/ 591560 w 1120979"/>
                <a:gd name="connsiteY4951" fmla="*/ 77401 h 549978"/>
                <a:gd name="connsiteX4952" fmla="*/ 591560 w 1120979"/>
                <a:gd name="connsiteY4952" fmla="*/ 75990 h 549978"/>
                <a:gd name="connsiteX4953" fmla="*/ 590154 w 1120979"/>
                <a:gd name="connsiteY4953" fmla="*/ 75990 h 549978"/>
                <a:gd name="connsiteX4954" fmla="*/ 18261 w 1120979"/>
                <a:gd name="connsiteY4954" fmla="*/ 74615 h 549978"/>
                <a:gd name="connsiteX4955" fmla="*/ 19666 w 1120979"/>
                <a:gd name="connsiteY4955" fmla="*/ 77438 h 549978"/>
                <a:gd name="connsiteX4956" fmla="*/ 23880 w 1120979"/>
                <a:gd name="connsiteY4956" fmla="*/ 80260 h 549978"/>
                <a:gd name="connsiteX4957" fmla="*/ 23880 w 1120979"/>
                <a:gd name="connsiteY4957" fmla="*/ 78849 h 549978"/>
                <a:gd name="connsiteX4958" fmla="*/ 21071 w 1120979"/>
                <a:gd name="connsiteY4958" fmla="*/ 74615 h 549978"/>
                <a:gd name="connsiteX4959" fmla="*/ 18261 w 1120979"/>
                <a:gd name="connsiteY4959" fmla="*/ 74615 h 549978"/>
                <a:gd name="connsiteX4960" fmla="*/ 7024 w 1120979"/>
                <a:gd name="connsiteY4960" fmla="*/ 74615 h 549978"/>
                <a:gd name="connsiteX4961" fmla="*/ 8428 w 1120979"/>
                <a:gd name="connsiteY4961" fmla="*/ 76026 h 549978"/>
                <a:gd name="connsiteX4962" fmla="*/ 7024 w 1120979"/>
                <a:gd name="connsiteY4962" fmla="*/ 76026 h 549978"/>
                <a:gd name="connsiteX4963" fmla="*/ 7024 w 1120979"/>
                <a:gd name="connsiteY4963" fmla="*/ 74615 h 549978"/>
                <a:gd name="connsiteX4964" fmla="*/ 285799 w 1120979"/>
                <a:gd name="connsiteY4964" fmla="*/ 71757 h 549978"/>
                <a:gd name="connsiteX4965" fmla="*/ 285799 w 1120979"/>
                <a:gd name="connsiteY4965" fmla="*/ 73164 h 549978"/>
                <a:gd name="connsiteX4966" fmla="*/ 287213 w 1120979"/>
                <a:gd name="connsiteY4966" fmla="*/ 73164 h 549978"/>
                <a:gd name="connsiteX4967" fmla="*/ 287213 w 1120979"/>
                <a:gd name="connsiteY4967" fmla="*/ 71757 h 549978"/>
                <a:gd name="connsiteX4968" fmla="*/ 285799 w 1120979"/>
                <a:gd name="connsiteY4968" fmla="*/ 71757 h 549978"/>
                <a:gd name="connsiteX4969" fmla="*/ 522154 w 1120979"/>
                <a:gd name="connsiteY4969" fmla="*/ 71675 h 549978"/>
                <a:gd name="connsiteX4970" fmla="*/ 522154 w 1120979"/>
                <a:gd name="connsiteY4970" fmla="*/ 73083 h 549978"/>
                <a:gd name="connsiteX4971" fmla="*/ 522154 w 1120979"/>
                <a:gd name="connsiteY4971" fmla="*/ 74492 h 549978"/>
                <a:gd name="connsiteX4972" fmla="*/ 524961 w 1120979"/>
                <a:gd name="connsiteY4972" fmla="*/ 74492 h 549978"/>
                <a:gd name="connsiteX4973" fmla="*/ 526365 w 1120979"/>
                <a:gd name="connsiteY4973" fmla="*/ 77309 h 549978"/>
                <a:gd name="connsiteX4974" fmla="*/ 529173 w 1120979"/>
                <a:gd name="connsiteY4974" fmla="*/ 78717 h 549978"/>
                <a:gd name="connsiteX4975" fmla="*/ 529173 w 1120979"/>
                <a:gd name="connsiteY4975" fmla="*/ 77309 h 549978"/>
                <a:gd name="connsiteX4976" fmla="*/ 527769 w 1120979"/>
                <a:gd name="connsiteY4976" fmla="*/ 74492 h 549978"/>
                <a:gd name="connsiteX4977" fmla="*/ 523558 w 1120979"/>
                <a:gd name="connsiteY4977" fmla="*/ 73083 h 549978"/>
                <a:gd name="connsiteX4978" fmla="*/ 522154 w 1120979"/>
                <a:gd name="connsiteY4978" fmla="*/ 71675 h 549978"/>
                <a:gd name="connsiteX4979" fmla="*/ 64618 w 1120979"/>
                <a:gd name="connsiteY4979" fmla="*/ 70381 h 549978"/>
                <a:gd name="connsiteX4980" fmla="*/ 64618 w 1120979"/>
                <a:gd name="connsiteY4980" fmla="*/ 71793 h 549978"/>
                <a:gd name="connsiteX4981" fmla="*/ 63213 w 1120979"/>
                <a:gd name="connsiteY4981" fmla="*/ 73204 h 549978"/>
                <a:gd name="connsiteX4982" fmla="*/ 63213 w 1120979"/>
                <a:gd name="connsiteY4982" fmla="*/ 71793 h 549978"/>
                <a:gd name="connsiteX4983" fmla="*/ 64618 w 1120979"/>
                <a:gd name="connsiteY4983" fmla="*/ 70381 h 549978"/>
                <a:gd name="connsiteX4984" fmla="*/ 446350 w 1120979"/>
                <a:gd name="connsiteY4984" fmla="*/ 68858 h 549978"/>
                <a:gd name="connsiteX4985" fmla="*/ 444946 w 1120979"/>
                <a:gd name="connsiteY4985" fmla="*/ 74492 h 549978"/>
                <a:gd name="connsiteX4986" fmla="*/ 443543 w 1120979"/>
                <a:gd name="connsiteY4986" fmla="*/ 80126 h 549978"/>
                <a:gd name="connsiteX4987" fmla="*/ 444946 w 1120979"/>
                <a:gd name="connsiteY4987" fmla="*/ 82943 h 549978"/>
                <a:gd name="connsiteX4988" fmla="*/ 447754 w 1120979"/>
                <a:gd name="connsiteY4988" fmla="*/ 84351 h 549978"/>
                <a:gd name="connsiteX4989" fmla="*/ 450562 w 1120979"/>
                <a:gd name="connsiteY4989" fmla="*/ 84351 h 549978"/>
                <a:gd name="connsiteX4990" fmla="*/ 451965 w 1120979"/>
                <a:gd name="connsiteY4990" fmla="*/ 82943 h 549978"/>
                <a:gd name="connsiteX4991" fmla="*/ 451965 w 1120979"/>
                <a:gd name="connsiteY4991" fmla="*/ 81534 h 549978"/>
                <a:gd name="connsiteX4992" fmla="*/ 449158 w 1120979"/>
                <a:gd name="connsiteY4992" fmla="*/ 82943 h 549978"/>
                <a:gd name="connsiteX4993" fmla="*/ 447754 w 1120979"/>
                <a:gd name="connsiteY4993" fmla="*/ 80126 h 549978"/>
                <a:gd name="connsiteX4994" fmla="*/ 447754 w 1120979"/>
                <a:gd name="connsiteY4994" fmla="*/ 78717 h 549978"/>
                <a:gd name="connsiteX4995" fmla="*/ 446350 w 1120979"/>
                <a:gd name="connsiteY4995" fmla="*/ 77309 h 549978"/>
                <a:gd name="connsiteX4996" fmla="*/ 446350 w 1120979"/>
                <a:gd name="connsiteY4996" fmla="*/ 75900 h 549978"/>
                <a:gd name="connsiteX4997" fmla="*/ 446350 w 1120979"/>
                <a:gd name="connsiteY4997" fmla="*/ 74492 h 549978"/>
                <a:gd name="connsiteX4998" fmla="*/ 447754 w 1120979"/>
                <a:gd name="connsiteY4998" fmla="*/ 74492 h 549978"/>
                <a:gd name="connsiteX4999" fmla="*/ 449158 w 1120979"/>
                <a:gd name="connsiteY4999" fmla="*/ 74492 h 549978"/>
                <a:gd name="connsiteX5000" fmla="*/ 449158 w 1120979"/>
                <a:gd name="connsiteY5000" fmla="*/ 73083 h 549978"/>
                <a:gd name="connsiteX5001" fmla="*/ 447754 w 1120979"/>
                <a:gd name="connsiteY5001" fmla="*/ 70267 h 549978"/>
                <a:gd name="connsiteX5002" fmla="*/ 446350 w 1120979"/>
                <a:gd name="connsiteY5002" fmla="*/ 68858 h 549978"/>
                <a:gd name="connsiteX5003" fmla="*/ 611242 w 1120979"/>
                <a:gd name="connsiteY5003" fmla="*/ 67522 h 549978"/>
                <a:gd name="connsiteX5004" fmla="*/ 612648 w 1120979"/>
                <a:gd name="connsiteY5004" fmla="*/ 68934 h 549978"/>
                <a:gd name="connsiteX5005" fmla="*/ 612648 w 1120979"/>
                <a:gd name="connsiteY5005" fmla="*/ 67522 h 549978"/>
                <a:gd name="connsiteX5006" fmla="*/ 611242 w 1120979"/>
                <a:gd name="connsiteY5006" fmla="*/ 67522 h 549978"/>
                <a:gd name="connsiteX5007" fmla="*/ 284385 w 1120979"/>
                <a:gd name="connsiteY5007" fmla="*/ 66129 h 549978"/>
                <a:gd name="connsiteX5008" fmla="*/ 284385 w 1120979"/>
                <a:gd name="connsiteY5008" fmla="*/ 67536 h 549978"/>
                <a:gd name="connsiteX5009" fmla="*/ 287213 w 1120979"/>
                <a:gd name="connsiteY5009" fmla="*/ 67536 h 549978"/>
                <a:gd name="connsiteX5010" fmla="*/ 285799 w 1120979"/>
                <a:gd name="connsiteY5010" fmla="*/ 66129 h 549978"/>
                <a:gd name="connsiteX5011" fmla="*/ 284385 w 1120979"/>
                <a:gd name="connsiteY5011" fmla="*/ 66129 h 549978"/>
                <a:gd name="connsiteX5012" fmla="*/ 527769 w 1120979"/>
                <a:gd name="connsiteY5012" fmla="*/ 66041 h 549978"/>
                <a:gd name="connsiteX5013" fmla="*/ 526365 w 1120979"/>
                <a:gd name="connsiteY5013" fmla="*/ 67450 h 549978"/>
                <a:gd name="connsiteX5014" fmla="*/ 527769 w 1120979"/>
                <a:gd name="connsiteY5014" fmla="*/ 67450 h 549978"/>
                <a:gd name="connsiteX5015" fmla="*/ 527769 w 1120979"/>
                <a:gd name="connsiteY5015" fmla="*/ 66041 h 549978"/>
                <a:gd name="connsiteX5016" fmla="*/ 523558 w 1120979"/>
                <a:gd name="connsiteY5016" fmla="*/ 66041 h 549978"/>
                <a:gd name="connsiteX5017" fmla="*/ 523558 w 1120979"/>
                <a:gd name="connsiteY5017" fmla="*/ 67450 h 549978"/>
                <a:gd name="connsiteX5018" fmla="*/ 524961 w 1120979"/>
                <a:gd name="connsiteY5018" fmla="*/ 67450 h 549978"/>
                <a:gd name="connsiteX5019" fmla="*/ 524961 w 1120979"/>
                <a:gd name="connsiteY5019" fmla="*/ 66041 h 549978"/>
                <a:gd name="connsiteX5020" fmla="*/ 523558 w 1120979"/>
                <a:gd name="connsiteY5020" fmla="*/ 66041 h 549978"/>
                <a:gd name="connsiteX5021" fmla="*/ 489867 w 1120979"/>
                <a:gd name="connsiteY5021" fmla="*/ 64633 h 549978"/>
                <a:gd name="connsiteX5022" fmla="*/ 489867 w 1120979"/>
                <a:gd name="connsiteY5022" fmla="*/ 66041 h 549978"/>
                <a:gd name="connsiteX5023" fmla="*/ 491271 w 1120979"/>
                <a:gd name="connsiteY5023" fmla="*/ 66041 h 549978"/>
                <a:gd name="connsiteX5024" fmla="*/ 489867 w 1120979"/>
                <a:gd name="connsiteY5024" fmla="*/ 64633 h 549978"/>
                <a:gd name="connsiteX5025" fmla="*/ 444946 w 1120979"/>
                <a:gd name="connsiteY5025" fmla="*/ 64633 h 549978"/>
                <a:gd name="connsiteX5026" fmla="*/ 444946 w 1120979"/>
                <a:gd name="connsiteY5026" fmla="*/ 66041 h 549978"/>
                <a:gd name="connsiteX5027" fmla="*/ 449158 w 1120979"/>
                <a:gd name="connsiteY5027" fmla="*/ 64633 h 549978"/>
                <a:gd name="connsiteX5028" fmla="*/ 447754 w 1120979"/>
                <a:gd name="connsiteY5028" fmla="*/ 64633 h 549978"/>
                <a:gd name="connsiteX5029" fmla="*/ 446350 w 1120979"/>
                <a:gd name="connsiteY5029" fmla="*/ 64633 h 549978"/>
                <a:gd name="connsiteX5030" fmla="*/ 444946 w 1120979"/>
                <a:gd name="connsiteY5030" fmla="*/ 64633 h 549978"/>
                <a:gd name="connsiteX5031" fmla="*/ 71642 w 1120979"/>
                <a:gd name="connsiteY5031" fmla="*/ 63325 h 549978"/>
                <a:gd name="connsiteX5032" fmla="*/ 70237 w 1120979"/>
                <a:gd name="connsiteY5032" fmla="*/ 64736 h 549978"/>
                <a:gd name="connsiteX5033" fmla="*/ 71642 w 1120979"/>
                <a:gd name="connsiteY5033" fmla="*/ 64736 h 549978"/>
                <a:gd name="connsiteX5034" fmla="*/ 71642 w 1120979"/>
                <a:gd name="connsiteY5034" fmla="*/ 66147 h 549978"/>
                <a:gd name="connsiteX5035" fmla="*/ 73046 w 1120979"/>
                <a:gd name="connsiteY5035" fmla="*/ 66147 h 549978"/>
                <a:gd name="connsiteX5036" fmla="*/ 75856 w 1120979"/>
                <a:gd name="connsiteY5036" fmla="*/ 67559 h 549978"/>
                <a:gd name="connsiteX5037" fmla="*/ 77260 w 1120979"/>
                <a:gd name="connsiteY5037" fmla="*/ 67559 h 549978"/>
                <a:gd name="connsiteX5038" fmla="*/ 75856 w 1120979"/>
                <a:gd name="connsiteY5038" fmla="*/ 66147 h 549978"/>
                <a:gd name="connsiteX5039" fmla="*/ 73046 w 1120979"/>
                <a:gd name="connsiteY5039" fmla="*/ 66147 h 549978"/>
                <a:gd name="connsiteX5040" fmla="*/ 71642 w 1120979"/>
                <a:gd name="connsiteY5040" fmla="*/ 64736 h 549978"/>
                <a:gd name="connsiteX5041" fmla="*/ 126299 w 1120979"/>
                <a:gd name="connsiteY5041" fmla="*/ 63068 h 549978"/>
                <a:gd name="connsiteX5042" fmla="*/ 129120 w 1120979"/>
                <a:gd name="connsiteY5042" fmla="*/ 63068 h 549978"/>
                <a:gd name="connsiteX5043" fmla="*/ 131941 w 1120979"/>
                <a:gd name="connsiteY5043" fmla="*/ 64476 h 549978"/>
                <a:gd name="connsiteX5044" fmla="*/ 136172 w 1120979"/>
                <a:gd name="connsiteY5044" fmla="*/ 65885 h 549978"/>
                <a:gd name="connsiteX5045" fmla="*/ 137583 w 1120979"/>
                <a:gd name="connsiteY5045" fmla="*/ 67293 h 549978"/>
                <a:gd name="connsiteX5046" fmla="*/ 134762 w 1120979"/>
                <a:gd name="connsiteY5046" fmla="*/ 70110 h 549978"/>
                <a:gd name="connsiteX5047" fmla="*/ 133351 w 1120979"/>
                <a:gd name="connsiteY5047" fmla="*/ 71519 h 549978"/>
                <a:gd name="connsiteX5048" fmla="*/ 131941 w 1120979"/>
                <a:gd name="connsiteY5048" fmla="*/ 71519 h 549978"/>
                <a:gd name="connsiteX5049" fmla="*/ 130530 w 1120979"/>
                <a:gd name="connsiteY5049" fmla="*/ 70110 h 549978"/>
                <a:gd name="connsiteX5050" fmla="*/ 130530 w 1120979"/>
                <a:gd name="connsiteY5050" fmla="*/ 72927 h 549978"/>
                <a:gd name="connsiteX5051" fmla="*/ 133351 w 1120979"/>
                <a:gd name="connsiteY5051" fmla="*/ 72927 h 549978"/>
                <a:gd name="connsiteX5052" fmla="*/ 136172 w 1120979"/>
                <a:gd name="connsiteY5052" fmla="*/ 72927 h 549978"/>
                <a:gd name="connsiteX5053" fmla="*/ 138993 w 1120979"/>
                <a:gd name="connsiteY5053" fmla="*/ 72927 h 549978"/>
                <a:gd name="connsiteX5054" fmla="*/ 140404 w 1120979"/>
                <a:gd name="connsiteY5054" fmla="*/ 74336 h 549978"/>
                <a:gd name="connsiteX5055" fmla="*/ 138993 w 1120979"/>
                <a:gd name="connsiteY5055" fmla="*/ 78561 h 549978"/>
                <a:gd name="connsiteX5056" fmla="*/ 137583 w 1120979"/>
                <a:gd name="connsiteY5056" fmla="*/ 82786 h 549978"/>
                <a:gd name="connsiteX5057" fmla="*/ 138993 w 1120979"/>
                <a:gd name="connsiteY5057" fmla="*/ 85603 h 549978"/>
                <a:gd name="connsiteX5058" fmla="*/ 141815 w 1120979"/>
                <a:gd name="connsiteY5058" fmla="*/ 85603 h 549978"/>
                <a:gd name="connsiteX5059" fmla="*/ 143225 w 1120979"/>
                <a:gd name="connsiteY5059" fmla="*/ 87012 h 549978"/>
                <a:gd name="connsiteX5060" fmla="*/ 144636 w 1120979"/>
                <a:gd name="connsiteY5060" fmla="*/ 89829 h 549978"/>
                <a:gd name="connsiteX5061" fmla="*/ 144636 w 1120979"/>
                <a:gd name="connsiteY5061" fmla="*/ 91237 h 549978"/>
                <a:gd name="connsiteX5062" fmla="*/ 144636 w 1120979"/>
                <a:gd name="connsiteY5062" fmla="*/ 92646 h 549978"/>
                <a:gd name="connsiteX5063" fmla="*/ 144636 w 1120979"/>
                <a:gd name="connsiteY5063" fmla="*/ 94054 h 549978"/>
                <a:gd name="connsiteX5064" fmla="*/ 144636 w 1120979"/>
                <a:gd name="connsiteY5064" fmla="*/ 95462 h 549978"/>
                <a:gd name="connsiteX5065" fmla="*/ 146046 w 1120979"/>
                <a:gd name="connsiteY5065" fmla="*/ 98279 h 549978"/>
                <a:gd name="connsiteX5066" fmla="*/ 150278 w 1120979"/>
                <a:gd name="connsiteY5066" fmla="*/ 98279 h 549978"/>
                <a:gd name="connsiteX5067" fmla="*/ 151688 w 1120979"/>
                <a:gd name="connsiteY5067" fmla="*/ 103913 h 549978"/>
                <a:gd name="connsiteX5068" fmla="*/ 153099 w 1120979"/>
                <a:gd name="connsiteY5068" fmla="*/ 109547 h 549978"/>
                <a:gd name="connsiteX5069" fmla="*/ 154510 w 1120979"/>
                <a:gd name="connsiteY5069" fmla="*/ 110956 h 549978"/>
                <a:gd name="connsiteX5070" fmla="*/ 155920 w 1120979"/>
                <a:gd name="connsiteY5070" fmla="*/ 113772 h 549978"/>
                <a:gd name="connsiteX5071" fmla="*/ 154510 w 1120979"/>
                <a:gd name="connsiteY5071" fmla="*/ 115181 h 549978"/>
                <a:gd name="connsiteX5072" fmla="*/ 153099 w 1120979"/>
                <a:gd name="connsiteY5072" fmla="*/ 116589 h 549978"/>
                <a:gd name="connsiteX5073" fmla="*/ 153099 w 1120979"/>
                <a:gd name="connsiteY5073" fmla="*/ 117998 h 549978"/>
                <a:gd name="connsiteX5074" fmla="*/ 155920 w 1120979"/>
                <a:gd name="connsiteY5074" fmla="*/ 123632 h 549978"/>
                <a:gd name="connsiteX5075" fmla="*/ 157331 w 1120979"/>
                <a:gd name="connsiteY5075" fmla="*/ 123632 h 549978"/>
                <a:gd name="connsiteX5076" fmla="*/ 158741 w 1120979"/>
                <a:gd name="connsiteY5076" fmla="*/ 123632 h 549978"/>
                <a:gd name="connsiteX5077" fmla="*/ 162973 w 1120979"/>
                <a:gd name="connsiteY5077" fmla="*/ 126449 h 549978"/>
                <a:gd name="connsiteX5078" fmla="*/ 162973 w 1120979"/>
                <a:gd name="connsiteY5078" fmla="*/ 125040 h 549978"/>
                <a:gd name="connsiteX5079" fmla="*/ 162973 w 1120979"/>
                <a:gd name="connsiteY5079" fmla="*/ 116589 h 549978"/>
                <a:gd name="connsiteX5080" fmla="*/ 164383 w 1120979"/>
                <a:gd name="connsiteY5080" fmla="*/ 113772 h 549978"/>
                <a:gd name="connsiteX5081" fmla="*/ 167204 w 1120979"/>
                <a:gd name="connsiteY5081" fmla="*/ 110956 h 549978"/>
                <a:gd name="connsiteX5082" fmla="*/ 171436 w 1120979"/>
                <a:gd name="connsiteY5082" fmla="*/ 106730 h 549978"/>
                <a:gd name="connsiteX5083" fmla="*/ 172847 w 1120979"/>
                <a:gd name="connsiteY5083" fmla="*/ 99688 h 549978"/>
                <a:gd name="connsiteX5084" fmla="*/ 177078 w 1120979"/>
                <a:gd name="connsiteY5084" fmla="*/ 94054 h 549978"/>
                <a:gd name="connsiteX5085" fmla="*/ 178489 w 1120979"/>
                <a:gd name="connsiteY5085" fmla="*/ 95462 h 549978"/>
                <a:gd name="connsiteX5086" fmla="*/ 179899 w 1120979"/>
                <a:gd name="connsiteY5086" fmla="*/ 96871 h 549978"/>
                <a:gd name="connsiteX5087" fmla="*/ 181310 w 1120979"/>
                <a:gd name="connsiteY5087" fmla="*/ 95462 h 549978"/>
                <a:gd name="connsiteX5088" fmla="*/ 182721 w 1120979"/>
                <a:gd name="connsiteY5088" fmla="*/ 95462 h 549978"/>
                <a:gd name="connsiteX5089" fmla="*/ 184131 w 1120979"/>
                <a:gd name="connsiteY5089" fmla="*/ 95462 h 549978"/>
                <a:gd name="connsiteX5090" fmla="*/ 185542 w 1120979"/>
                <a:gd name="connsiteY5090" fmla="*/ 95462 h 549978"/>
                <a:gd name="connsiteX5091" fmla="*/ 188363 w 1120979"/>
                <a:gd name="connsiteY5091" fmla="*/ 94054 h 549978"/>
                <a:gd name="connsiteX5092" fmla="*/ 186952 w 1120979"/>
                <a:gd name="connsiteY5092" fmla="*/ 92646 h 549978"/>
                <a:gd name="connsiteX5093" fmla="*/ 186952 w 1120979"/>
                <a:gd name="connsiteY5093" fmla="*/ 91237 h 549978"/>
                <a:gd name="connsiteX5094" fmla="*/ 186952 w 1120979"/>
                <a:gd name="connsiteY5094" fmla="*/ 89829 h 549978"/>
                <a:gd name="connsiteX5095" fmla="*/ 188363 w 1120979"/>
                <a:gd name="connsiteY5095" fmla="*/ 89829 h 549978"/>
                <a:gd name="connsiteX5096" fmla="*/ 189773 w 1120979"/>
                <a:gd name="connsiteY5096" fmla="*/ 89829 h 549978"/>
                <a:gd name="connsiteX5097" fmla="*/ 189773 w 1120979"/>
                <a:gd name="connsiteY5097" fmla="*/ 88420 h 549978"/>
                <a:gd name="connsiteX5098" fmla="*/ 188363 w 1120979"/>
                <a:gd name="connsiteY5098" fmla="*/ 87012 h 549978"/>
                <a:gd name="connsiteX5099" fmla="*/ 188363 w 1120979"/>
                <a:gd name="connsiteY5099" fmla="*/ 84195 h 549978"/>
                <a:gd name="connsiteX5100" fmla="*/ 186952 w 1120979"/>
                <a:gd name="connsiteY5100" fmla="*/ 82786 h 549978"/>
                <a:gd name="connsiteX5101" fmla="*/ 186952 w 1120979"/>
                <a:gd name="connsiteY5101" fmla="*/ 79969 h 549978"/>
                <a:gd name="connsiteX5102" fmla="*/ 186952 w 1120979"/>
                <a:gd name="connsiteY5102" fmla="*/ 77152 h 549978"/>
                <a:gd name="connsiteX5103" fmla="*/ 188363 w 1120979"/>
                <a:gd name="connsiteY5103" fmla="*/ 74336 h 549978"/>
                <a:gd name="connsiteX5104" fmla="*/ 189773 w 1120979"/>
                <a:gd name="connsiteY5104" fmla="*/ 75744 h 549978"/>
                <a:gd name="connsiteX5105" fmla="*/ 189773 w 1120979"/>
                <a:gd name="connsiteY5105" fmla="*/ 77152 h 549978"/>
                <a:gd name="connsiteX5106" fmla="*/ 189773 w 1120979"/>
                <a:gd name="connsiteY5106" fmla="*/ 78561 h 549978"/>
                <a:gd name="connsiteX5107" fmla="*/ 191184 w 1120979"/>
                <a:gd name="connsiteY5107" fmla="*/ 79969 h 549978"/>
                <a:gd name="connsiteX5108" fmla="*/ 192594 w 1120979"/>
                <a:gd name="connsiteY5108" fmla="*/ 78561 h 549978"/>
                <a:gd name="connsiteX5109" fmla="*/ 192594 w 1120979"/>
                <a:gd name="connsiteY5109" fmla="*/ 77152 h 549978"/>
                <a:gd name="connsiteX5110" fmla="*/ 192594 w 1120979"/>
                <a:gd name="connsiteY5110" fmla="*/ 74336 h 549978"/>
                <a:gd name="connsiteX5111" fmla="*/ 192594 w 1120979"/>
                <a:gd name="connsiteY5111" fmla="*/ 70110 h 549978"/>
                <a:gd name="connsiteX5112" fmla="*/ 192594 w 1120979"/>
                <a:gd name="connsiteY5112" fmla="*/ 68702 h 549978"/>
                <a:gd name="connsiteX5113" fmla="*/ 194005 w 1120979"/>
                <a:gd name="connsiteY5113" fmla="*/ 68702 h 549978"/>
                <a:gd name="connsiteX5114" fmla="*/ 195415 w 1120979"/>
                <a:gd name="connsiteY5114" fmla="*/ 68702 h 549978"/>
                <a:gd name="connsiteX5115" fmla="*/ 195415 w 1120979"/>
                <a:gd name="connsiteY5115" fmla="*/ 70110 h 549978"/>
                <a:gd name="connsiteX5116" fmla="*/ 195415 w 1120979"/>
                <a:gd name="connsiteY5116" fmla="*/ 71519 h 549978"/>
                <a:gd name="connsiteX5117" fmla="*/ 195415 w 1120979"/>
                <a:gd name="connsiteY5117" fmla="*/ 74336 h 549978"/>
                <a:gd name="connsiteX5118" fmla="*/ 196826 w 1120979"/>
                <a:gd name="connsiteY5118" fmla="*/ 72927 h 549978"/>
                <a:gd name="connsiteX5119" fmla="*/ 196826 w 1120979"/>
                <a:gd name="connsiteY5119" fmla="*/ 71519 h 549978"/>
                <a:gd name="connsiteX5120" fmla="*/ 198237 w 1120979"/>
                <a:gd name="connsiteY5120" fmla="*/ 70110 h 549978"/>
                <a:gd name="connsiteX5121" fmla="*/ 201058 w 1120979"/>
                <a:gd name="connsiteY5121" fmla="*/ 71519 h 549978"/>
                <a:gd name="connsiteX5122" fmla="*/ 203879 w 1120979"/>
                <a:gd name="connsiteY5122" fmla="*/ 72927 h 549978"/>
                <a:gd name="connsiteX5123" fmla="*/ 206700 w 1120979"/>
                <a:gd name="connsiteY5123" fmla="*/ 74336 h 549978"/>
                <a:gd name="connsiteX5124" fmla="*/ 209521 w 1120979"/>
                <a:gd name="connsiteY5124" fmla="*/ 74336 h 549978"/>
                <a:gd name="connsiteX5125" fmla="*/ 210932 w 1120979"/>
                <a:gd name="connsiteY5125" fmla="*/ 74336 h 549978"/>
                <a:gd name="connsiteX5126" fmla="*/ 212342 w 1120979"/>
                <a:gd name="connsiteY5126" fmla="*/ 74336 h 549978"/>
                <a:gd name="connsiteX5127" fmla="*/ 213753 w 1120979"/>
                <a:gd name="connsiteY5127" fmla="*/ 75744 h 549978"/>
                <a:gd name="connsiteX5128" fmla="*/ 213753 w 1120979"/>
                <a:gd name="connsiteY5128" fmla="*/ 78561 h 549978"/>
                <a:gd name="connsiteX5129" fmla="*/ 216574 w 1120979"/>
                <a:gd name="connsiteY5129" fmla="*/ 79969 h 549978"/>
                <a:gd name="connsiteX5130" fmla="*/ 219395 w 1120979"/>
                <a:gd name="connsiteY5130" fmla="*/ 81378 h 549978"/>
                <a:gd name="connsiteX5131" fmla="*/ 220805 w 1120979"/>
                <a:gd name="connsiteY5131" fmla="*/ 82786 h 549978"/>
                <a:gd name="connsiteX5132" fmla="*/ 222216 w 1120979"/>
                <a:gd name="connsiteY5132" fmla="*/ 87012 h 549978"/>
                <a:gd name="connsiteX5133" fmla="*/ 222216 w 1120979"/>
                <a:gd name="connsiteY5133" fmla="*/ 88420 h 549978"/>
                <a:gd name="connsiteX5134" fmla="*/ 222216 w 1120979"/>
                <a:gd name="connsiteY5134" fmla="*/ 91237 h 549978"/>
                <a:gd name="connsiteX5135" fmla="*/ 223626 w 1120979"/>
                <a:gd name="connsiteY5135" fmla="*/ 92646 h 549978"/>
                <a:gd name="connsiteX5136" fmla="*/ 225037 w 1120979"/>
                <a:gd name="connsiteY5136" fmla="*/ 94054 h 549978"/>
                <a:gd name="connsiteX5137" fmla="*/ 225037 w 1120979"/>
                <a:gd name="connsiteY5137" fmla="*/ 95462 h 549978"/>
                <a:gd name="connsiteX5138" fmla="*/ 225037 w 1120979"/>
                <a:gd name="connsiteY5138" fmla="*/ 98279 h 549978"/>
                <a:gd name="connsiteX5139" fmla="*/ 225037 w 1120979"/>
                <a:gd name="connsiteY5139" fmla="*/ 101096 h 549978"/>
                <a:gd name="connsiteX5140" fmla="*/ 225037 w 1120979"/>
                <a:gd name="connsiteY5140" fmla="*/ 102505 h 549978"/>
                <a:gd name="connsiteX5141" fmla="*/ 226448 w 1120979"/>
                <a:gd name="connsiteY5141" fmla="*/ 103913 h 549978"/>
                <a:gd name="connsiteX5142" fmla="*/ 227858 w 1120979"/>
                <a:gd name="connsiteY5142" fmla="*/ 103913 h 549978"/>
                <a:gd name="connsiteX5143" fmla="*/ 229269 w 1120979"/>
                <a:gd name="connsiteY5143" fmla="*/ 105322 h 549978"/>
                <a:gd name="connsiteX5144" fmla="*/ 229269 w 1120979"/>
                <a:gd name="connsiteY5144" fmla="*/ 106730 h 549978"/>
                <a:gd name="connsiteX5145" fmla="*/ 227858 w 1120979"/>
                <a:gd name="connsiteY5145" fmla="*/ 106730 h 549978"/>
                <a:gd name="connsiteX5146" fmla="*/ 229269 w 1120979"/>
                <a:gd name="connsiteY5146" fmla="*/ 108139 h 549978"/>
                <a:gd name="connsiteX5147" fmla="*/ 230679 w 1120979"/>
                <a:gd name="connsiteY5147" fmla="*/ 109547 h 549978"/>
                <a:gd name="connsiteX5148" fmla="*/ 232090 w 1120979"/>
                <a:gd name="connsiteY5148" fmla="*/ 110956 h 549978"/>
                <a:gd name="connsiteX5149" fmla="*/ 233500 w 1120979"/>
                <a:gd name="connsiteY5149" fmla="*/ 112364 h 549978"/>
                <a:gd name="connsiteX5150" fmla="*/ 233500 w 1120979"/>
                <a:gd name="connsiteY5150" fmla="*/ 115181 h 549978"/>
                <a:gd name="connsiteX5151" fmla="*/ 234911 w 1120979"/>
                <a:gd name="connsiteY5151" fmla="*/ 119406 h 549978"/>
                <a:gd name="connsiteX5152" fmla="*/ 234911 w 1120979"/>
                <a:gd name="connsiteY5152" fmla="*/ 120815 h 549978"/>
                <a:gd name="connsiteX5153" fmla="*/ 237732 w 1120979"/>
                <a:gd name="connsiteY5153" fmla="*/ 123632 h 549978"/>
                <a:gd name="connsiteX5154" fmla="*/ 241964 w 1120979"/>
                <a:gd name="connsiteY5154" fmla="*/ 133491 h 549978"/>
                <a:gd name="connsiteX5155" fmla="*/ 247606 w 1120979"/>
                <a:gd name="connsiteY5155" fmla="*/ 137716 h 549978"/>
                <a:gd name="connsiteX5156" fmla="*/ 253248 w 1120979"/>
                <a:gd name="connsiteY5156" fmla="*/ 140533 h 549978"/>
                <a:gd name="connsiteX5157" fmla="*/ 257480 w 1120979"/>
                <a:gd name="connsiteY5157" fmla="*/ 141942 h 549978"/>
                <a:gd name="connsiteX5158" fmla="*/ 261711 w 1120979"/>
                <a:gd name="connsiteY5158" fmla="*/ 147576 h 549978"/>
                <a:gd name="connsiteX5159" fmla="*/ 263122 w 1120979"/>
                <a:gd name="connsiteY5159" fmla="*/ 148984 h 549978"/>
                <a:gd name="connsiteX5160" fmla="*/ 263122 w 1120979"/>
                <a:gd name="connsiteY5160" fmla="*/ 151801 h 549978"/>
                <a:gd name="connsiteX5161" fmla="*/ 261711 w 1120979"/>
                <a:gd name="connsiteY5161" fmla="*/ 153209 h 549978"/>
                <a:gd name="connsiteX5162" fmla="*/ 258890 w 1120979"/>
                <a:gd name="connsiteY5162" fmla="*/ 154618 h 549978"/>
                <a:gd name="connsiteX5163" fmla="*/ 257480 w 1120979"/>
                <a:gd name="connsiteY5163" fmla="*/ 156026 h 549978"/>
                <a:gd name="connsiteX5164" fmla="*/ 256069 w 1120979"/>
                <a:gd name="connsiteY5164" fmla="*/ 157435 h 549978"/>
                <a:gd name="connsiteX5165" fmla="*/ 254659 w 1120979"/>
                <a:gd name="connsiteY5165" fmla="*/ 153209 h 549978"/>
                <a:gd name="connsiteX5166" fmla="*/ 251837 w 1120979"/>
                <a:gd name="connsiteY5166" fmla="*/ 151801 h 549978"/>
                <a:gd name="connsiteX5167" fmla="*/ 247606 w 1120979"/>
                <a:gd name="connsiteY5167" fmla="*/ 153209 h 549978"/>
                <a:gd name="connsiteX5168" fmla="*/ 244785 w 1120979"/>
                <a:gd name="connsiteY5168" fmla="*/ 153209 h 549978"/>
                <a:gd name="connsiteX5169" fmla="*/ 241964 w 1120979"/>
                <a:gd name="connsiteY5169" fmla="*/ 151801 h 549978"/>
                <a:gd name="connsiteX5170" fmla="*/ 241964 w 1120979"/>
                <a:gd name="connsiteY5170" fmla="*/ 150392 h 549978"/>
                <a:gd name="connsiteX5171" fmla="*/ 241964 w 1120979"/>
                <a:gd name="connsiteY5171" fmla="*/ 148984 h 549978"/>
                <a:gd name="connsiteX5172" fmla="*/ 239143 w 1120979"/>
                <a:gd name="connsiteY5172" fmla="*/ 147576 h 549978"/>
                <a:gd name="connsiteX5173" fmla="*/ 237732 w 1120979"/>
                <a:gd name="connsiteY5173" fmla="*/ 150392 h 549978"/>
                <a:gd name="connsiteX5174" fmla="*/ 234911 w 1120979"/>
                <a:gd name="connsiteY5174" fmla="*/ 151801 h 549978"/>
                <a:gd name="connsiteX5175" fmla="*/ 234911 w 1120979"/>
                <a:gd name="connsiteY5175" fmla="*/ 148984 h 549978"/>
                <a:gd name="connsiteX5176" fmla="*/ 236321 w 1120979"/>
                <a:gd name="connsiteY5176" fmla="*/ 146167 h 549978"/>
                <a:gd name="connsiteX5177" fmla="*/ 234911 w 1120979"/>
                <a:gd name="connsiteY5177" fmla="*/ 144759 h 549978"/>
                <a:gd name="connsiteX5178" fmla="*/ 233500 w 1120979"/>
                <a:gd name="connsiteY5178" fmla="*/ 144759 h 549978"/>
                <a:gd name="connsiteX5179" fmla="*/ 230679 w 1120979"/>
                <a:gd name="connsiteY5179" fmla="*/ 146167 h 549978"/>
                <a:gd name="connsiteX5180" fmla="*/ 229269 w 1120979"/>
                <a:gd name="connsiteY5180" fmla="*/ 146167 h 549978"/>
                <a:gd name="connsiteX5181" fmla="*/ 227858 w 1120979"/>
                <a:gd name="connsiteY5181" fmla="*/ 144759 h 549978"/>
                <a:gd name="connsiteX5182" fmla="*/ 226448 w 1120979"/>
                <a:gd name="connsiteY5182" fmla="*/ 143350 h 549978"/>
                <a:gd name="connsiteX5183" fmla="*/ 225037 w 1120979"/>
                <a:gd name="connsiteY5183" fmla="*/ 143350 h 549978"/>
                <a:gd name="connsiteX5184" fmla="*/ 222216 w 1120979"/>
                <a:gd name="connsiteY5184" fmla="*/ 144759 h 549978"/>
                <a:gd name="connsiteX5185" fmla="*/ 220805 w 1120979"/>
                <a:gd name="connsiteY5185" fmla="*/ 146167 h 549978"/>
                <a:gd name="connsiteX5186" fmla="*/ 219395 w 1120979"/>
                <a:gd name="connsiteY5186" fmla="*/ 144759 h 549978"/>
                <a:gd name="connsiteX5187" fmla="*/ 217984 w 1120979"/>
                <a:gd name="connsiteY5187" fmla="*/ 141942 h 549978"/>
                <a:gd name="connsiteX5188" fmla="*/ 215163 w 1120979"/>
                <a:gd name="connsiteY5188" fmla="*/ 139125 h 549978"/>
                <a:gd name="connsiteX5189" fmla="*/ 215163 w 1120979"/>
                <a:gd name="connsiteY5189" fmla="*/ 137716 h 549978"/>
                <a:gd name="connsiteX5190" fmla="*/ 215163 w 1120979"/>
                <a:gd name="connsiteY5190" fmla="*/ 136308 h 549978"/>
                <a:gd name="connsiteX5191" fmla="*/ 215163 w 1120979"/>
                <a:gd name="connsiteY5191" fmla="*/ 134899 h 549978"/>
                <a:gd name="connsiteX5192" fmla="*/ 213753 w 1120979"/>
                <a:gd name="connsiteY5192" fmla="*/ 133491 h 549978"/>
                <a:gd name="connsiteX5193" fmla="*/ 212342 w 1120979"/>
                <a:gd name="connsiteY5193" fmla="*/ 132082 h 549978"/>
                <a:gd name="connsiteX5194" fmla="*/ 210932 w 1120979"/>
                <a:gd name="connsiteY5194" fmla="*/ 130674 h 549978"/>
                <a:gd name="connsiteX5195" fmla="*/ 210932 w 1120979"/>
                <a:gd name="connsiteY5195" fmla="*/ 129266 h 549978"/>
                <a:gd name="connsiteX5196" fmla="*/ 203879 w 1120979"/>
                <a:gd name="connsiteY5196" fmla="*/ 105322 h 549978"/>
                <a:gd name="connsiteX5197" fmla="*/ 202468 w 1120979"/>
                <a:gd name="connsiteY5197" fmla="*/ 102505 h 549978"/>
                <a:gd name="connsiteX5198" fmla="*/ 201058 w 1120979"/>
                <a:gd name="connsiteY5198" fmla="*/ 101096 h 549978"/>
                <a:gd name="connsiteX5199" fmla="*/ 199647 w 1120979"/>
                <a:gd name="connsiteY5199" fmla="*/ 101096 h 549978"/>
                <a:gd name="connsiteX5200" fmla="*/ 198237 w 1120979"/>
                <a:gd name="connsiteY5200" fmla="*/ 102505 h 549978"/>
                <a:gd name="connsiteX5201" fmla="*/ 196826 w 1120979"/>
                <a:gd name="connsiteY5201" fmla="*/ 103913 h 549978"/>
                <a:gd name="connsiteX5202" fmla="*/ 196826 w 1120979"/>
                <a:gd name="connsiteY5202" fmla="*/ 105322 h 549978"/>
                <a:gd name="connsiteX5203" fmla="*/ 195415 w 1120979"/>
                <a:gd name="connsiteY5203" fmla="*/ 105322 h 549978"/>
                <a:gd name="connsiteX5204" fmla="*/ 194005 w 1120979"/>
                <a:gd name="connsiteY5204" fmla="*/ 105322 h 549978"/>
                <a:gd name="connsiteX5205" fmla="*/ 195415 w 1120979"/>
                <a:gd name="connsiteY5205" fmla="*/ 106730 h 549978"/>
                <a:gd name="connsiteX5206" fmla="*/ 195415 w 1120979"/>
                <a:gd name="connsiteY5206" fmla="*/ 108139 h 549978"/>
                <a:gd name="connsiteX5207" fmla="*/ 195415 w 1120979"/>
                <a:gd name="connsiteY5207" fmla="*/ 109547 h 549978"/>
                <a:gd name="connsiteX5208" fmla="*/ 194005 w 1120979"/>
                <a:gd name="connsiteY5208" fmla="*/ 109547 h 549978"/>
                <a:gd name="connsiteX5209" fmla="*/ 185542 w 1120979"/>
                <a:gd name="connsiteY5209" fmla="*/ 110956 h 549978"/>
                <a:gd name="connsiteX5210" fmla="*/ 185542 w 1120979"/>
                <a:gd name="connsiteY5210" fmla="*/ 112364 h 549978"/>
                <a:gd name="connsiteX5211" fmla="*/ 184131 w 1120979"/>
                <a:gd name="connsiteY5211" fmla="*/ 115181 h 549978"/>
                <a:gd name="connsiteX5212" fmla="*/ 182721 w 1120979"/>
                <a:gd name="connsiteY5212" fmla="*/ 113772 h 549978"/>
                <a:gd name="connsiteX5213" fmla="*/ 181310 w 1120979"/>
                <a:gd name="connsiteY5213" fmla="*/ 113772 h 549978"/>
                <a:gd name="connsiteX5214" fmla="*/ 181310 w 1120979"/>
                <a:gd name="connsiteY5214" fmla="*/ 116589 h 549978"/>
                <a:gd name="connsiteX5215" fmla="*/ 182721 w 1120979"/>
                <a:gd name="connsiteY5215" fmla="*/ 117998 h 549978"/>
                <a:gd name="connsiteX5216" fmla="*/ 179899 w 1120979"/>
                <a:gd name="connsiteY5216" fmla="*/ 119406 h 549978"/>
                <a:gd name="connsiteX5217" fmla="*/ 179899 w 1120979"/>
                <a:gd name="connsiteY5217" fmla="*/ 122223 h 549978"/>
                <a:gd name="connsiteX5218" fmla="*/ 178489 w 1120979"/>
                <a:gd name="connsiteY5218" fmla="*/ 123632 h 549978"/>
                <a:gd name="connsiteX5219" fmla="*/ 178489 w 1120979"/>
                <a:gd name="connsiteY5219" fmla="*/ 126449 h 549978"/>
                <a:gd name="connsiteX5220" fmla="*/ 177078 w 1120979"/>
                <a:gd name="connsiteY5220" fmla="*/ 126449 h 549978"/>
                <a:gd name="connsiteX5221" fmla="*/ 175668 w 1120979"/>
                <a:gd name="connsiteY5221" fmla="*/ 126449 h 549978"/>
                <a:gd name="connsiteX5222" fmla="*/ 177078 w 1120979"/>
                <a:gd name="connsiteY5222" fmla="*/ 129266 h 549978"/>
                <a:gd name="connsiteX5223" fmla="*/ 178489 w 1120979"/>
                <a:gd name="connsiteY5223" fmla="*/ 129266 h 549978"/>
                <a:gd name="connsiteX5224" fmla="*/ 179899 w 1120979"/>
                <a:gd name="connsiteY5224" fmla="*/ 132082 h 549978"/>
                <a:gd name="connsiteX5225" fmla="*/ 177078 w 1120979"/>
                <a:gd name="connsiteY5225" fmla="*/ 133491 h 549978"/>
                <a:gd name="connsiteX5226" fmla="*/ 175668 w 1120979"/>
                <a:gd name="connsiteY5226" fmla="*/ 136308 h 549978"/>
                <a:gd name="connsiteX5227" fmla="*/ 174257 w 1120979"/>
                <a:gd name="connsiteY5227" fmla="*/ 139125 h 549978"/>
                <a:gd name="connsiteX5228" fmla="*/ 172847 w 1120979"/>
                <a:gd name="connsiteY5228" fmla="*/ 141942 h 549978"/>
                <a:gd name="connsiteX5229" fmla="*/ 171436 w 1120979"/>
                <a:gd name="connsiteY5229" fmla="*/ 143350 h 549978"/>
                <a:gd name="connsiteX5230" fmla="*/ 168615 w 1120979"/>
                <a:gd name="connsiteY5230" fmla="*/ 143350 h 549978"/>
                <a:gd name="connsiteX5231" fmla="*/ 167204 w 1120979"/>
                <a:gd name="connsiteY5231" fmla="*/ 143350 h 549978"/>
                <a:gd name="connsiteX5232" fmla="*/ 165794 w 1120979"/>
                <a:gd name="connsiteY5232" fmla="*/ 144759 h 549978"/>
                <a:gd name="connsiteX5233" fmla="*/ 165794 w 1120979"/>
                <a:gd name="connsiteY5233" fmla="*/ 150392 h 549978"/>
                <a:gd name="connsiteX5234" fmla="*/ 165794 w 1120979"/>
                <a:gd name="connsiteY5234" fmla="*/ 156026 h 549978"/>
                <a:gd name="connsiteX5235" fmla="*/ 160152 w 1120979"/>
                <a:gd name="connsiteY5235" fmla="*/ 156026 h 549978"/>
                <a:gd name="connsiteX5236" fmla="*/ 158741 w 1120979"/>
                <a:gd name="connsiteY5236" fmla="*/ 158843 h 549978"/>
                <a:gd name="connsiteX5237" fmla="*/ 155920 w 1120979"/>
                <a:gd name="connsiteY5237" fmla="*/ 161660 h 549978"/>
                <a:gd name="connsiteX5238" fmla="*/ 154510 w 1120979"/>
                <a:gd name="connsiteY5238" fmla="*/ 165886 h 549978"/>
                <a:gd name="connsiteX5239" fmla="*/ 153099 w 1120979"/>
                <a:gd name="connsiteY5239" fmla="*/ 164477 h 549978"/>
                <a:gd name="connsiteX5240" fmla="*/ 151688 w 1120979"/>
                <a:gd name="connsiteY5240" fmla="*/ 161660 h 549978"/>
                <a:gd name="connsiteX5241" fmla="*/ 150278 w 1120979"/>
                <a:gd name="connsiteY5241" fmla="*/ 160252 h 549978"/>
                <a:gd name="connsiteX5242" fmla="*/ 147457 w 1120979"/>
                <a:gd name="connsiteY5242" fmla="*/ 160252 h 549978"/>
                <a:gd name="connsiteX5243" fmla="*/ 146046 w 1120979"/>
                <a:gd name="connsiteY5243" fmla="*/ 161660 h 549978"/>
                <a:gd name="connsiteX5244" fmla="*/ 146046 w 1120979"/>
                <a:gd name="connsiteY5244" fmla="*/ 163069 h 549978"/>
                <a:gd name="connsiteX5245" fmla="*/ 147457 w 1120979"/>
                <a:gd name="connsiteY5245" fmla="*/ 164477 h 549978"/>
                <a:gd name="connsiteX5246" fmla="*/ 148867 w 1120979"/>
                <a:gd name="connsiteY5246" fmla="*/ 163069 h 549978"/>
                <a:gd name="connsiteX5247" fmla="*/ 150278 w 1120979"/>
                <a:gd name="connsiteY5247" fmla="*/ 163069 h 549978"/>
                <a:gd name="connsiteX5248" fmla="*/ 150278 w 1120979"/>
                <a:gd name="connsiteY5248" fmla="*/ 164477 h 549978"/>
                <a:gd name="connsiteX5249" fmla="*/ 150278 w 1120979"/>
                <a:gd name="connsiteY5249" fmla="*/ 165886 h 549978"/>
                <a:gd name="connsiteX5250" fmla="*/ 148867 w 1120979"/>
                <a:gd name="connsiteY5250" fmla="*/ 167294 h 549978"/>
                <a:gd name="connsiteX5251" fmla="*/ 148867 w 1120979"/>
                <a:gd name="connsiteY5251" fmla="*/ 170111 h 549978"/>
                <a:gd name="connsiteX5252" fmla="*/ 147457 w 1120979"/>
                <a:gd name="connsiteY5252" fmla="*/ 172928 h 549978"/>
                <a:gd name="connsiteX5253" fmla="*/ 144636 w 1120979"/>
                <a:gd name="connsiteY5253" fmla="*/ 168702 h 549978"/>
                <a:gd name="connsiteX5254" fmla="*/ 140404 w 1120979"/>
                <a:gd name="connsiteY5254" fmla="*/ 158843 h 549978"/>
                <a:gd name="connsiteX5255" fmla="*/ 136172 w 1120979"/>
                <a:gd name="connsiteY5255" fmla="*/ 148984 h 549978"/>
                <a:gd name="connsiteX5256" fmla="*/ 134762 w 1120979"/>
                <a:gd name="connsiteY5256" fmla="*/ 141942 h 549978"/>
                <a:gd name="connsiteX5257" fmla="*/ 136172 w 1120979"/>
                <a:gd name="connsiteY5257" fmla="*/ 141942 h 549978"/>
                <a:gd name="connsiteX5258" fmla="*/ 137583 w 1120979"/>
                <a:gd name="connsiteY5258" fmla="*/ 141942 h 549978"/>
                <a:gd name="connsiteX5259" fmla="*/ 137583 w 1120979"/>
                <a:gd name="connsiteY5259" fmla="*/ 140533 h 549978"/>
                <a:gd name="connsiteX5260" fmla="*/ 138993 w 1120979"/>
                <a:gd name="connsiteY5260" fmla="*/ 139125 h 549978"/>
                <a:gd name="connsiteX5261" fmla="*/ 136172 w 1120979"/>
                <a:gd name="connsiteY5261" fmla="*/ 137716 h 549978"/>
                <a:gd name="connsiteX5262" fmla="*/ 131941 w 1120979"/>
                <a:gd name="connsiteY5262" fmla="*/ 136308 h 549978"/>
                <a:gd name="connsiteX5263" fmla="*/ 130530 w 1120979"/>
                <a:gd name="connsiteY5263" fmla="*/ 130674 h 549978"/>
                <a:gd name="connsiteX5264" fmla="*/ 130530 w 1120979"/>
                <a:gd name="connsiteY5264" fmla="*/ 126449 h 549978"/>
                <a:gd name="connsiteX5265" fmla="*/ 129120 w 1120979"/>
                <a:gd name="connsiteY5265" fmla="*/ 120815 h 549978"/>
                <a:gd name="connsiteX5266" fmla="*/ 129120 w 1120979"/>
                <a:gd name="connsiteY5266" fmla="*/ 115181 h 549978"/>
                <a:gd name="connsiteX5267" fmla="*/ 127709 w 1120979"/>
                <a:gd name="connsiteY5267" fmla="*/ 108139 h 549978"/>
                <a:gd name="connsiteX5268" fmla="*/ 126299 w 1120979"/>
                <a:gd name="connsiteY5268" fmla="*/ 101096 h 549978"/>
                <a:gd name="connsiteX5269" fmla="*/ 127709 w 1120979"/>
                <a:gd name="connsiteY5269" fmla="*/ 99688 h 549978"/>
                <a:gd name="connsiteX5270" fmla="*/ 129120 w 1120979"/>
                <a:gd name="connsiteY5270" fmla="*/ 99688 h 549978"/>
                <a:gd name="connsiteX5271" fmla="*/ 127709 w 1120979"/>
                <a:gd name="connsiteY5271" fmla="*/ 98279 h 549978"/>
                <a:gd name="connsiteX5272" fmla="*/ 126299 w 1120979"/>
                <a:gd name="connsiteY5272" fmla="*/ 95462 h 549978"/>
                <a:gd name="connsiteX5273" fmla="*/ 124888 w 1120979"/>
                <a:gd name="connsiteY5273" fmla="*/ 91237 h 549978"/>
                <a:gd name="connsiteX5274" fmla="*/ 123477 w 1120979"/>
                <a:gd name="connsiteY5274" fmla="*/ 88420 h 549978"/>
                <a:gd name="connsiteX5275" fmla="*/ 123477 w 1120979"/>
                <a:gd name="connsiteY5275" fmla="*/ 85603 h 549978"/>
                <a:gd name="connsiteX5276" fmla="*/ 124888 w 1120979"/>
                <a:gd name="connsiteY5276" fmla="*/ 82786 h 549978"/>
                <a:gd name="connsiteX5277" fmla="*/ 123477 w 1120979"/>
                <a:gd name="connsiteY5277" fmla="*/ 81378 h 549978"/>
                <a:gd name="connsiteX5278" fmla="*/ 122067 w 1120979"/>
                <a:gd name="connsiteY5278" fmla="*/ 79969 h 549978"/>
                <a:gd name="connsiteX5279" fmla="*/ 123477 w 1120979"/>
                <a:gd name="connsiteY5279" fmla="*/ 78561 h 549978"/>
                <a:gd name="connsiteX5280" fmla="*/ 124888 w 1120979"/>
                <a:gd name="connsiteY5280" fmla="*/ 78561 h 549978"/>
                <a:gd name="connsiteX5281" fmla="*/ 126299 w 1120979"/>
                <a:gd name="connsiteY5281" fmla="*/ 77152 h 549978"/>
                <a:gd name="connsiteX5282" fmla="*/ 127709 w 1120979"/>
                <a:gd name="connsiteY5282" fmla="*/ 74336 h 549978"/>
                <a:gd name="connsiteX5283" fmla="*/ 127709 w 1120979"/>
                <a:gd name="connsiteY5283" fmla="*/ 72927 h 549978"/>
                <a:gd name="connsiteX5284" fmla="*/ 127709 w 1120979"/>
                <a:gd name="connsiteY5284" fmla="*/ 70110 h 549978"/>
                <a:gd name="connsiteX5285" fmla="*/ 124888 w 1120979"/>
                <a:gd name="connsiteY5285" fmla="*/ 70110 h 549978"/>
                <a:gd name="connsiteX5286" fmla="*/ 123477 w 1120979"/>
                <a:gd name="connsiteY5286" fmla="*/ 71519 h 549978"/>
                <a:gd name="connsiteX5287" fmla="*/ 123477 w 1120979"/>
                <a:gd name="connsiteY5287" fmla="*/ 72927 h 549978"/>
                <a:gd name="connsiteX5288" fmla="*/ 126299 w 1120979"/>
                <a:gd name="connsiteY5288" fmla="*/ 74336 h 549978"/>
                <a:gd name="connsiteX5289" fmla="*/ 126299 w 1120979"/>
                <a:gd name="connsiteY5289" fmla="*/ 75744 h 549978"/>
                <a:gd name="connsiteX5290" fmla="*/ 124888 w 1120979"/>
                <a:gd name="connsiteY5290" fmla="*/ 75744 h 549978"/>
                <a:gd name="connsiteX5291" fmla="*/ 123477 w 1120979"/>
                <a:gd name="connsiteY5291" fmla="*/ 77152 h 549978"/>
                <a:gd name="connsiteX5292" fmla="*/ 122067 w 1120979"/>
                <a:gd name="connsiteY5292" fmla="*/ 68702 h 549978"/>
                <a:gd name="connsiteX5293" fmla="*/ 126299 w 1120979"/>
                <a:gd name="connsiteY5293" fmla="*/ 67293 h 549978"/>
                <a:gd name="connsiteX5294" fmla="*/ 126299 w 1120979"/>
                <a:gd name="connsiteY5294" fmla="*/ 63068 h 549978"/>
                <a:gd name="connsiteX5295" fmla="*/ 58999 w 1120979"/>
                <a:gd name="connsiteY5295" fmla="*/ 61913 h 549978"/>
                <a:gd name="connsiteX5296" fmla="*/ 60404 w 1120979"/>
                <a:gd name="connsiteY5296" fmla="*/ 63325 h 549978"/>
                <a:gd name="connsiteX5297" fmla="*/ 61808 w 1120979"/>
                <a:gd name="connsiteY5297" fmla="*/ 63325 h 549978"/>
                <a:gd name="connsiteX5298" fmla="*/ 63213 w 1120979"/>
                <a:gd name="connsiteY5298" fmla="*/ 63325 h 549978"/>
                <a:gd name="connsiteX5299" fmla="*/ 58999 w 1120979"/>
                <a:gd name="connsiteY5299" fmla="*/ 61913 h 549978"/>
                <a:gd name="connsiteX5300" fmla="*/ 576095 w 1120979"/>
                <a:gd name="connsiteY5300" fmla="*/ 59055 h 549978"/>
                <a:gd name="connsiteX5301" fmla="*/ 577500 w 1120979"/>
                <a:gd name="connsiteY5301" fmla="*/ 60466 h 549978"/>
                <a:gd name="connsiteX5302" fmla="*/ 577500 w 1120979"/>
                <a:gd name="connsiteY5302" fmla="*/ 59055 h 549978"/>
                <a:gd name="connsiteX5303" fmla="*/ 576095 w 1120979"/>
                <a:gd name="connsiteY5303" fmla="*/ 59055 h 549978"/>
                <a:gd name="connsiteX5304" fmla="*/ 478637 w 1120979"/>
                <a:gd name="connsiteY5304" fmla="*/ 58999 h 549978"/>
                <a:gd name="connsiteX5305" fmla="*/ 477233 w 1120979"/>
                <a:gd name="connsiteY5305" fmla="*/ 60407 h 549978"/>
                <a:gd name="connsiteX5306" fmla="*/ 480041 w 1120979"/>
                <a:gd name="connsiteY5306" fmla="*/ 64633 h 549978"/>
                <a:gd name="connsiteX5307" fmla="*/ 480041 w 1120979"/>
                <a:gd name="connsiteY5307" fmla="*/ 63224 h 549978"/>
                <a:gd name="connsiteX5308" fmla="*/ 480041 w 1120979"/>
                <a:gd name="connsiteY5308" fmla="*/ 61816 h 549978"/>
                <a:gd name="connsiteX5309" fmla="*/ 480041 w 1120979"/>
                <a:gd name="connsiteY5309" fmla="*/ 60407 h 549978"/>
                <a:gd name="connsiteX5310" fmla="*/ 481444 w 1120979"/>
                <a:gd name="connsiteY5310" fmla="*/ 58999 h 549978"/>
                <a:gd name="connsiteX5311" fmla="*/ 480041 w 1120979"/>
                <a:gd name="connsiteY5311" fmla="*/ 58999 h 549978"/>
                <a:gd name="connsiteX5312" fmla="*/ 478637 w 1120979"/>
                <a:gd name="connsiteY5312" fmla="*/ 58999 h 549978"/>
                <a:gd name="connsiteX5313" fmla="*/ 73046 w 1120979"/>
                <a:gd name="connsiteY5313" fmla="*/ 57680 h 549978"/>
                <a:gd name="connsiteX5314" fmla="*/ 73046 w 1120979"/>
                <a:gd name="connsiteY5314" fmla="*/ 60502 h 549978"/>
                <a:gd name="connsiteX5315" fmla="*/ 75856 w 1120979"/>
                <a:gd name="connsiteY5315" fmla="*/ 59091 h 549978"/>
                <a:gd name="connsiteX5316" fmla="*/ 75856 w 1120979"/>
                <a:gd name="connsiteY5316" fmla="*/ 57680 h 549978"/>
                <a:gd name="connsiteX5317" fmla="*/ 73046 w 1120979"/>
                <a:gd name="connsiteY5317" fmla="*/ 57680 h 549978"/>
                <a:gd name="connsiteX5318" fmla="*/ 51975 w 1120979"/>
                <a:gd name="connsiteY5318" fmla="*/ 57680 h 549978"/>
                <a:gd name="connsiteX5319" fmla="*/ 54785 w 1120979"/>
                <a:gd name="connsiteY5319" fmla="*/ 61913 h 549978"/>
                <a:gd name="connsiteX5320" fmla="*/ 54785 w 1120979"/>
                <a:gd name="connsiteY5320" fmla="*/ 60502 h 549978"/>
                <a:gd name="connsiteX5321" fmla="*/ 56189 w 1120979"/>
                <a:gd name="connsiteY5321" fmla="*/ 59091 h 549978"/>
                <a:gd name="connsiteX5322" fmla="*/ 53380 w 1120979"/>
                <a:gd name="connsiteY5322" fmla="*/ 57680 h 549978"/>
                <a:gd name="connsiteX5323" fmla="*/ 51975 w 1120979"/>
                <a:gd name="connsiteY5323" fmla="*/ 57680 h 549978"/>
                <a:gd name="connsiteX5324" fmla="*/ 630925 w 1120979"/>
                <a:gd name="connsiteY5324" fmla="*/ 57643 h 549978"/>
                <a:gd name="connsiteX5325" fmla="*/ 632331 w 1120979"/>
                <a:gd name="connsiteY5325" fmla="*/ 59055 h 549978"/>
                <a:gd name="connsiteX5326" fmla="*/ 632331 w 1120979"/>
                <a:gd name="connsiteY5326" fmla="*/ 57643 h 549978"/>
                <a:gd name="connsiteX5327" fmla="*/ 630925 w 1120979"/>
                <a:gd name="connsiteY5327" fmla="*/ 57643 h 549978"/>
                <a:gd name="connsiteX5328" fmla="*/ 374479 w 1120979"/>
                <a:gd name="connsiteY5328" fmla="*/ 54858 h 549978"/>
                <a:gd name="connsiteX5329" fmla="*/ 375886 w 1120979"/>
                <a:gd name="connsiteY5329" fmla="*/ 56272 h 549978"/>
                <a:gd name="connsiteX5330" fmla="*/ 374479 w 1120979"/>
                <a:gd name="connsiteY5330" fmla="*/ 56272 h 549978"/>
                <a:gd name="connsiteX5331" fmla="*/ 374479 w 1120979"/>
                <a:gd name="connsiteY5331" fmla="*/ 54858 h 549978"/>
                <a:gd name="connsiteX5332" fmla="*/ 47761 w 1120979"/>
                <a:gd name="connsiteY5332" fmla="*/ 54857 h 549978"/>
                <a:gd name="connsiteX5333" fmla="*/ 44951 w 1120979"/>
                <a:gd name="connsiteY5333" fmla="*/ 57680 h 549978"/>
                <a:gd name="connsiteX5334" fmla="*/ 42142 w 1120979"/>
                <a:gd name="connsiteY5334" fmla="*/ 64736 h 549978"/>
                <a:gd name="connsiteX5335" fmla="*/ 39333 w 1120979"/>
                <a:gd name="connsiteY5335" fmla="*/ 73204 h 549978"/>
                <a:gd name="connsiteX5336" fmla="*/ 36523 w 1120979"/>
                <a:gd name="connsiteY5336" fmla="*/ 81672 h 549978"/>
                <a:gd name="connsiteX5337" fmla="*/ 33714 w 1120979"/>
                <a:gd name="connsiteY5337" fmla="*/ 88728 h 549978"/>
                <a:gd name="connsiteX5338" fmla="*/ 33714 w 1120979"/>
                <a:gd name="connsiteY5338" fmla="*/ 91551 h 549978"/>
                <a:gd name="connsiteX5339" fmla="*/ 30904 w 1120979"/>
                <a:gd name="connsiteY5339" fmla="*/ 92962 h 549978"/>
                <a:gd name="connsiteX5340" fmla="*/ 28095 w 1120979"/>
                <a:gd name="connsiteY5340" fmla="*/ 95784 h 549978"/>
                <a:gd name="connsiteX5341" fmla="*/ 32309 w 1120979"/>
                <a:gd name="connsiteY5341" fmla="*/ 97196 h 549978"/>
                <a:gd name="connsiteX5342" fmla="*/ 29499 w 1120979"/>
                <a:gd name="connsiteY5342" fmla="*/ 100018 h 549978"/>
                <a:gd name="connsiteX5343" fmla="*/ 25285 w 1120979"/>
                <a:gd name="connsiteY5343" fmla="*/ 100018 h 549978"/>
                <a:gd name="connsiteX5344" fmla="*/ 26690 w 1120979"/>
                <a:gd name="connsiteY5344" fmla="*/ 101430 h 549978"/>
                <a:gd name="connsiteX5345" fmla="*/ 29499 w 1120979"/>
                <a:gd name="connsiteY5345" fmla="*/ 102841 h 549978"/>
                <a:gd name="connsiteX5346" fmla="*/ 30904 w 1120979"/>
                <a:gd name="connsiteY5346" fmla="*/ 104252 h 549978"/>
                <a:gd name="connsiteX5347" fmla="*/ 32309 w 1120979"/>
                <a:gd name="connsiteY5347" fmla="*/ 107075 h 549978"/>
                <a:gd name="connsiteX5348" fmla="*/ 29499 w 1120979"/>
                <a:gd name="connsiteY5348" fmla="*/ 107075 h 549978"/>
                <a:gd name="connsiteX5349" fmla="*/ 29499 w 1120979"/>
                <a:gd name="connsiteY5349" fmla="*/ 108486 h 549978"/>
                <a:gd name="connsiteX5350" fmla="*/ 29499 w 1120979"/>
                <a:gd name="connsiteY5350" fmla="*/ 111309 h 549978"/>
                <a:gd name="connsiteX5351" fmla="*/ 29499 w 1120979"/>
                <a:gd name="connsiteY5351" fmla="*/ 114131 h 549978"/>
                <a:gd name="connsiteX5352" fmla="*/ 29499 w 1120979"/>
                <a:gd name="connsiteY5352" fmla="*/ 116954 h 549978"/>
                <a:gd name="connsiteX5353" fmla="*/ 30904 w 1120979"/>
                <a:gd name="connsiteY5353" fmla="*/ 131067 h 549978"/>
                <a:gd name="connsiteX5354" fmla="*/ 33714 w 1120979"/>
                <a:gd name="connsiteY5354" fmla="*/ 136712 h 549978"/>
                <a:gd name="connsiteX5355" fmla="*/ 36523 w 1120979"/>
                <a:gd name="connsiteY5355" fmla="*/ 142357 h 549978"/>
                <a:gd name="connsiteX5356" fmla="*/ 36523 w 1120979"/>
                <a:gd name="connsiteY5356" fmla="*/ 143768 h 549978"/>
                <a:gd name="connsiteX5357" fmla="*/ 33714 w 1120979"/>
                <a:gd name="connsiteY5357" fmla="*/ 142357 h 549978"/>
                <a:gd name="connsiteX5358" fmla="*/ 30904 w 1120979"/>
                <a:gd name="connsiteY5358" fmla="*/ 142357 h 549978"/>
                <a:gd name="connsiteX5359" fmla="*/ 35118 w 1120979"/>
                <a:gd name="connsiteY5359" fmla="*/ 149413 h 549978"/>
                <a:gd name="connsiteX5360" fmla="*/ 43547 w 1120979"/>
                <a:gd name="connsiteY5360" fmla="*/ 157881 h 549978"/>
                <a:gd name="connsiteX5361" fmla="*/ 53380 w 1120979"/>
                <a:gd name="connsiteY5361" fmla="*/ 164938 h 549978"/>
                <a:gd name="connsiteX5362" fmla="*/ 58999 w 1120979"/>
                <a:gd name="connsiteY5362" fmla="*/ 167760 h 549978"/>
                <a:gd name="connsiteX5363" fmla="*/ 67427 w 1120979"/>
                <a:gd name="connsiteY5363" fmla="*/ 169171 h 549978"/>
                <a:gd name="connsiteX5364" fmla="*/ 74451 w 1120979"/>
                <a:gd name="connsiteY5364" fmla="*/ 169171 h 549978"/>
                <a:gd name="connsiteX5365" fmla="*/ 78665 w 1120979"/>
                <a:gd name="connsiteY5365" fmla="*/ 166349 h 549978"/>
                <a:gd name="connsiteX5366" fmla="*/ 80070 w 1120979"/>
                <a:gd name="connsiteY5366" fmla="*/ 162115 h 549978"/>
                <a:gd name="connsiteX5367" fmla="*/ 81475 w 1120979"/>
                <a:gd name="connsiteY5367" fmla="*/ 156470 h 549978"/>
                <a:gd name="connsiteX5368" fmla="*/ 84284 w 1120979"/>
                <a:gd name="connsiteY5368" fmla="*/ 152236 h 549978"/>
                <a:gd name="connsiteX5369" fmla="*/ 85689 w 1120979"/>
                <a:gd name="connsiteY5369" fmla="*/ 139534 h 549978"/>
                <a:gd name="connsiteX5370" fmla="*/ 88498 w 1120979"/>
                <a:gd name="connsiteY5370" fmla="*/ 138123 h 549978"/>
                <a:gd name="connsiteX5371" fmla="*/ 92713 w 1120979"/>
                <a:gd name="connsiteY5371" fmla="*/ 136712 h 549978"/>
                <a:gd name="connsiteX5372" fmla="*/ 92713 w 1120979"/>
                <a:gd name="connsiteY5372" fmla="*/ 132478 h 549978"/>
                <a:gd name="connsiteX5373" fmla="*/ 94117 w 1120979"/>
                <a:gd name="connsiteY5373" fmla="*/ 133889 h 549978"/>
                <a:gd name="connsiteX5374" fmla="*/ 96927 w 1120979"/>
                <a:gd name="connsiteY5374" fmla="*/ 135300 h 549978"/>
                <a:gd name="connsiteX5375" fmla="*/ 96927 w 1120979"/>
                <a:gd name="connsiteY5375" fmla="*/ 136712 h 549978"/>
                <a:gd name="connsiteX5376" fmla="*/ 98332 w 1120979"/>
                <a:gd name="connsiteY5376" fmla="*/ 139534 h 549978"/>
                <a:gd name="connsiteX5377" fmla="*/ 98332 w 1120979"/>
                <a:gd name="connsiteY5377" fmla="*/ 140946 h 549978"/>
                <a:gd name="connsiteX5378" fmla="*/ 99736 w 1120979"/>
                <a:gd name="connsiteY5378" fmla="*/ 142357 h 549978"/>
                <a:gd name="connsiteX5379" fmla="*/ 99736 w 1120979"/>
                <a:gd name="connsiteY5379" fmla="*/ 143768 h 549978"/>
                <a:gd name="connsiteX5380" fmla="*/ 101141 w 1120979"/>
                <a:gd name="connsiteY5380" fmla="*/ 143768 h 549978"/>
                <a:gd name="connsiteX5381" fmla="*/ 101141 w 1120979"/>
                <a:gd name="connsiteY5381" fmla="*/ 142357 h 549978"/>
                <a:gd name="connsiteX5382" fmla="*/ 101141 w 1120979"/>
                <a:gd name="connsiteY5382" fmla="*/ 140946 h 549978"/>
                <a:gd name="connsiteX5383" fmla="*/ 99736 w 1120979"/>
                <a:gd name="connsiteY5383" fmla="*/ 139534 h 549978"/>
                <a:gd name="connsiteX5384" fmla="*/ 99736 w 1120979"/>
                <a:gd name="connsiteY5384" fmla="*/ 138123 h 549978"/>
                <a:gd name="connsiteX5385" fmla="*/ 101141 w 1120979"/>
                <a:gd name="connsiteY5385" fmla="*/ 138123 h 549978"/>
                <a:gd name="connsiteX5386" fmla="*/ 101141 w 1120979"/>
                <a:gd name="connsiteY5386" fmla="*/ 136712 h 549978"/>
                <a:gd name="connsiteX5387" fmla="*/ 99736 w 1120979"/>
                <a:gd name="connsiteY5387" fmla="*/ 135300 h 549978"/>
                <a:gd name="connsiteX5388" fmla="*/ 98332 w 1120979"/>
                <a:gd name="connsiteY5388" fmla="*/ 132478 h 549978"/>
                <a:gd name="connsiteX5389" fmla="*/ 96927 w 1120979"/>
                <a:gd name="connsiteY5389" fmla="*/ 131067 h 549978"/>
                <a:gd name="connsiteX5390" fmla="*/ 95522 w 1120979"/>
                <a:gd name="connsiteY5390" fmla="*/ 129655 h 549978"/>
                <a:gd name="connsiteX5391" fmla="*/ 94117 w 1120979"/>
                <a:gd name="connsiteY5391" fmla="*/ 131067 h 549978"/>
                <a:gd name="connsiteX5392" fmla="*/ 92713 w 1120979"/>
                <a:gd name="connsiteY5392" fmla="*/ 132478 h 549978"/>
                <a:gd name="connsiteX5393" fmla="*/ 92713 w 1120979"/>
                <a:gd name="connsiteY5393" fmla="*/ 131067 h 549978"/>
                <a:gd name="connsiteX5394" fmla="*/ 92713 w 1120979"/>
                <a:gd name="connsiteY5394" fmla="*/ 122599 h 549978"/>
                <a:gd name="connsiteX5395" fmla="*/ 91308 w 1120979"/>
                <a:gd name="connsiteY5395" fmla="*/ 122599 h 549978"/>
                <a:gd name="connsiteX5396" fmla="*/ 89903 w 1120979"/>
                <a:gd name="connsiteY5396" fmla="*/ 125421 h 549978"/>
                <a:gd name="connsiteX5397" fmla="*/ 88498 w 1120979"/>
                <a:gd name="connsiteY5397" fmla="*/ 129655 h 549978"/>
                <a:gd name="connsiteX5398" fmla="*/ 87094 w 1120979"/>
                <a:gd name="connsiteY5398" fmla="*/ 133889 h 549978"/>
                <a:gd name="connsiteX5399" fmla="*/ 85689 w 1120979"/>
                <a:gd name="connsiteY5399" fmla="*/ 135300 h 549978"/>
                <a:gd name="connsiteX5400" fmla="*/ 85689 w 1120979"/>
                <a:gd name="connsiteY5400" fmla="*/ 133889 h 549978"/>
                <a:gd name="connsiteX5401" fmla="*/ 85689 w 1120979"/>
                <a:gd name="connsiteY5401" fmla="*/ 131067 h 549978"/>
                <a:gd name="connsiteX5402" fmla="*/ 85689 w 1120979"/>
                <a:gd name="connsiteY5402" fmla="*/ 129655 h 549978"/>
                <a:gd name="connsiteX5403" fmla="*/ 87094 w 1120979"/>
                <a:gd name="connsiteY5403" fmla="*/ 126833 h 549978"/>
                <a:gd name="connsiteX5404" fmla="*/ 88498 w 1120979"/>
                <a:gd name="connsiteY5404" fmla="*/ 124010 h 549978"/>
                <a:gd name="connsiteX5405" fmla="*/ 87094 w 1120979"/>
                <a:gd name="connsiteY5405" fmla="*/ 122599 h 549978"/>
                <a:gd name="connsiteX5406" fmla="*/ 85689 w 1120979"/>
                <a:gd name="connsiteY5406" fmla="*/ 122599 h 549978"/>
                <a:gd name="connsiteX5407" fmla="*/ 84284 w 1120979"/>
                <a:gd name="connsiteY5407" fmla="*/ 121188 h 549978"/>
                <a:gd name="connsiteX5408" fmla="*/ 85689 w 1120979"/>
                <a:gd name="connsiteY5408" fmla="*/ 118365 h 549978"/>
                <a:gd name="connsiteX5409" fmla="*/ 87094 w 1120979"/>
                <a:gd name="connsiteY5409" fmla="*/ 118365 h 549978"/>
                <a:gd name="connsiteX5410" fmla="*/ 88498 w 1120979"/>
                <a:gd name="connsiteY5410" fmla="*/ 116954 h 549978"/>
                <a:gd name="connsiteX5411" fmla="*/ 89903 w 1120979"/>
                <a:gd name="connsiteY5411" fmla="*/ 114131 h 549978"/>
                <a:gd name="connsiteX5412" fmla="*/ 81475 w 1120979"/>
                <a:gd name="connsiteY5412" fmla="*/ 115542 h 549978"/>
                <a:gd name="connsiteX5413" fmla="*/ 81475 w 1120979"/>
                <a:gd name="connsiteY5413" fmla="*/ 114131 h 549978"/>
                <a:gd name="connsiteX5414" fmla="*/ 82879 w 1120979"/>
                <a:gd name="connsiteY5414" fmla="*/ 114131 h 549978"/>
                <a:gd name="connsiteX5415" fmla="*/ 82879 w 1120979"/>
                <a:gd name="connsiteY5415" fmla="*/ 112720 h 549978"/>
                <a:gd name="connsiteX5416" fmla="*/ 82879 w 1120979"/>
                <a:gd name="connsiteY5416" fmla="*/ 104252 h 549978"/>
                <a:gd name="connsiteX5417" fmla="*/ 84284 w 1120979"/>
                <a:gd name="connsiteY5417" fmla="*/ 104252 h 549978"/>
                <a:gd name="connsiteX5418" fmla="*/ 85689 w 1120979"/>
                <a:gd name="connsiteY5418" fmla="*/ 102841 h 549978"/>
                <a:gd name="connsiteX5419" fmla="*/ 84284 w 1120979"/>
                <a:gd name="connsiteY5419" fmla="*/ 101430 h 549978"/>
                <a:gd name="connsiteX5420" fmla="*/ 82879 w 1120979"/>
                <a:gd name="connsiteY5420" fmla="*/ 101430 h 549978"/>
                <a:gd name="connsiteX5421" fmla="*/ 81475 w 1120979"/>
                <a:gd name="connsiteY5421" fmla="*/ 100018 h 549978"/>
                <a:gd name="connsiteX5422" fmla="*/ 80070 w 1120979"/>
                <a:gd name="connsiteY5422" fmla="*/ 98607 h 549978"/>
                <a:gd name="connsiteX5423" fmla="*/ 80070 w 1120979"/>
                <a:gd name="connsiteY5423" fmla="*/ 97196 h 549978"/>
                <a:gd name="connsiteX5424" fmla="*/ 80070 w 1120979"/>
                <a:gd name="connsiteY5424" fmla="*/ 94373 h 549978"/>
                <a:gd name="connsiteX5425" fmla="*/ 77260 w 1120979"/>
                <a:gd name="connsiteY5425" fmla="*/ 94373 h 549978"/>
                <a:gd name="connsiteX5426" fmla="*/ 74451 w 1120979"/>
                <a:gd name="connsiteY5426" fmla="*/ 88728 h 549978"/>
                <a:gd name="connsiteX5427" fmla="*/ 71642 w 1120979"/>
                <a:gd name="connsiteY5427" fmla="*/ 81672 h 549978"/>
                <a:gd name="connsiteX5428" fmla="*/ 71642 w 1120979"/>
                <a:gd name="connsiteY5428" fmla="*/ 80260 h 549978"/>
                <a:gd name="connsiteX5429" fmla="*/ 71642 w 1120979"/>
                <a:gd name="connsiteY5429" fmla="*/ 76026 h 549978"/>
                <a:gd name="connsiteX5430" fmla="*/ 74451 w 1120979"/>
                <a:gd name="connsiteY5430" fmla="*/ 71793 h 549978"/>
                <a:gd name="connsiteX5431" fmla="*/ 71642 w 1120979"/>
                <a:gd name="connsiteY5431" fmla="*/ 70381 h 549978"/>
                <a:gd name="connsiteX5432" fmla="*/ 67427 w 1120979"/>
                <a:gd name="connsiteY5432" fmla="*/ 68970 h 549978"/>
                <a:gd name="connsiteX5433" fmla="*/ 63213 w 1120979"/>
                <a:gd name="connsiteY5433" fmla="*/ 68970 h 549978"/>
                <a:gd name="connsiteX5434" fmla="*/ 61808 w 1120979"/>
                <a:gd name="connsiteY5434" fmla="*/ 67559 h 549978"/>
                <a:gd name="connsiteX5435" fmla="*/ 60404 w 1120979"/>
                <a:gd name="connsiteY5435" fmla="*/ 68970 h 549978"/>
                <a:gd name="connsiteX5436" fmla="*/ 57594 w 1120979"/>
                <a:gd name="connsiteY5436" fmla="*/ 68970 h 549978"/>
                <a:gd name="connsiteX5437" fmla="*/ 56189 w 1120979"/>
                <a:gd name="connsiteY5437" fmla="*/ 67559 h 549978"/>
                <a:gd name="connsiteX5438" fmla="*/ 54785 w 1120979"/>
                <a:gd name="connsiteY5438" fmla="*/ 67559 h 549978"/>
                <a:gd name="connsiteX5439" fmla="*/ 56189 w 1120979"/>
                <a:gd name="connsiteY5439" fmla="*/ 66147 h 549978"/>
                <a:gd name="connsiteX5440" fmla="*/ 56189 w 1120979"/>
                <a:gd name="connsiteY5440" fmla="*/ 64736 h 549978"/>
                <a:gd name="connsiteX5441" fmla="*/ 56189 w 1120979"/>
                <a:gd name="connsiteY5441" fmla="*/ 63325 h 549978"/>
                <a:gd name="connsiteX5442" fmla="*/ 54785 w 1120979"/>
                <a:gd name="connsiteY5442" fmla="*/ 64736 h 549978"/>
                <a:gd name="connsiteX5443" fmla="*/ 51975 w 1120979"/>
                <a:gd name="connsiteY5443" fmla="*/ 64736 h 549978"/>
                <a:gd name="connsiteX5444" fmla="*/ 49166 w 1120979"/>
                <a:gd name="connsiteY5444" fmla="*/ 61913 h 549978"/>
                <a:gd name="connsiteX5445" fmla="*/ 49166 w 1120979"/>
                <a:gd name="connsiteY5445" fmla="*/ 60502 h 549978"/>
                <a:gd name="connsiteX5446" fmla="*/ 49166 w 1120979"/>
                <a:gd name="connsiteY5446" fmla="*/ 57680 h 549978"/>
                <a:gd name="connsiteX5447" fmla="*/ 49166 w 1120979"/>
                <a:gd name="connsiteY5447" fmla="*/ 56268 h 549978"/>
                <a:gd name="connsiteX5448" fmla="*/ 47761 w 1120979"/>
                <a:gd name="connsiteY5448" fmla="*/ 54857 h 549978"/>
                <a:gd name="connsiteX5449" fmla="*/ 517942 w 1120979"/>
                <a:gd name="connsiteY5449" fmla="*/ 54773 h 549978"/>
                <a:gd name="connsiteX5450" fmla="*/ 516539 w 1120979"/>
                <a:gd name="connsiteY5450" fmla="*/ 56182 h 549978"/>
                <a:gd name="connsiteX5451" fmla="*/ 517942 w 1120979"/>
                <a:gd name="connsiteY5451" fmla="*/ 56182 h 549978"/>
                <a:gd name="connsiteX5452" fmla="*/ 517942 w 1120979"/>
                <a:gd name="connsiteY5452" fmla="*/ 54773 h 549978"/>
                <a:gd name="connsiteX5453" fmla="*/ 53380 w 1120979"/>
                <a:gd name="connsiteY5453" fmla="*/ 53446 h 549978"/>
                <a:gd name="connsiteX5454" fmla="*/ 53380 w 1120979"/>
                <a:gd name="connsiteY5454" fmla="*/ 54857 h 549978"/>
                <a:gd name="connsiteX5455" fmla="*/ 54785 w 1120979"/>
                <a:gd name="connsiteY5455" fmla="*/ 53446 h 549978"/>
                <a:gd name="connsiteX5456" fmla="*/ 53380 w 1120979"/>
                <a:gd name="connsiteY5456" fmla="*/ 53446 h 549978"/>
                <a:gd name="connsiteX5457" fmla="*/ 40737 w 1120979"/>
                <a:gd name="connsiteY5457" fmla="*/ 53446 h 549978"/>
                <a:gd name="connsiteX5458" fmla="*/ 39333 w 1120979"/>
                <a:gd name="connsiteY5458" fmla="*/ 54857 h 549978"/>
                <a:gd name="connsiteX5459" fmla="*/ 40737 w 1120979"/>
                <a:gd name="connsiteY5459" fmla="*/ 57680 h 549978"/>
                <a:gd name="connsiteX5460" fmla="*/ 42142 w 1120979"/>
                <a:gd name="connsiteY5460" fmla="*/ 53446 h 549978"/>
                <a:gd name="connsiteX5461" fmla="*/ 496886 w 1120979"/>
                <a:gd name="connsiteY5461" fmla="*/ 53365 h 549978"/>
                <a:gd name="connsiteX5462" fmla="*/ 498290 w 1120979"/>
                <a:gd name="connsiteY5462" fmla="*/ 54773 h 549978"/>
                <a:gd name="connsiteX5463" fmla="*/ 501097 w 1120979"/>
                <a:gd name="connsiteY5463" fmla="*/ 54773 h 549978"/>
                <a:gd name="connsiteX5464" fmla="*/ 499693 w 1120979"/>
                <a:gd name="connsiteY5464" fmla="*/ 53365 h 549978"/>
                <a:gd name="connsiteX5465" fmla="*/ 498290 w 1120979"/>
                <a:gd name="connsiteY5465" fmla="*/ 53365 h 549978"/>
                <a:gd name="connsiteX5466" fmla="*/ 632331 w 1120979"/>
                <a:gd name="connsiteY5466" fmla="*/ 51998 h 549978"/>
                <a:gd name="connsiteX5467" fmla="*/ 630925 w 1120979"/>
                <a:gd name="connsiteY5467" fmla="*/ 53410 h 549978"/>
                <a:gd name="connsiteX5468" fmla="*/ 630925 w 1120979"/>
                <a:gd name="connsiteY5468" fmla="*/ 54821 h 549978"/>
                <a:gd name="connsiteX5469" fmla="*/ 632331 w 1120979"/>
                <a:gd name="connsiteY5469" fmla="*/ 56232 h 549978"/>
                <a:gd name="connsiteX5470" fmla="*/ 633737 w 1120979"/>
                <a:gd name="connsiteY5470" fmla="*/ 54821 h 549978"/>
                <a:gd name="connsiteX5471" fmla="*/ 632331 w 1120979"/>
                <a:gd name="connsiteY5471" fmla="*/ 51998 h 549978"/>
                <a:gd name="connsiteX5472" fmla="*/ 625302 w 1120979"/>
                <a:gd name="connsiteY5472" fmla="*/ 51998 h 549978"/>
                <a:gd name="connsiteX5473" fmla="*/ 625302 w 1120979"/>
                <a:gd name="connsiteY5473" fmla="*/ 53410 h 549978"/>
                <a:gd name="connsiteX5474" fmla="*/ 626707 w 1120979"/>
                <a:gd name="connsiteY5474" fmla="*/ 51998 h 549978"/>
                <a:gd name="connsiteX5475" fmla="*/ 625302 w 1120979"/>
                <a:gd name="connsiteY5475" fmla="*/ 51998 h 549978"/>
                <a:gd name="connsiteX5476" fmla="*/ 360404 w 1120979"/>
                <a:gd name="connsiteY5476" fmla="*/ 50616 h 549978"/>
                <a:gd name="connsiteX5477" fmla="*/ 361811 w 1120979"/>
                <a:gd name="connsiteY5477" fmla="*/ 50616 h 549978"/>
                <a:gd name="connsiteX5478" fmla="*/ 363219 w 1120979"/>
                <a:gd name="connsiteY5478" fmla="*/ 50616 h 549978"/>
                <a:gd name="connsiteX5479" fmla="*/ 364626 w 1120979"/>
                <a:gd name="connsiteY5479" fmla="*/ 50616 h 549978"/>
                <a:gd name="connsiteX5480" fmla="*/ 366034 w 1120979"/>
                <a:gd name="connsiteY5480" fmla="*/ 50616 h 549978"/>
                <a:gd name="connsiteX5481" fmla="*/ 370256 w 1120979"/>
                <a:gd name="connsiteY5481" fmla="*/ 56272 h 549978"/>
                <a:gd name="connsiteX5482" fmla="*/ 371664 w 1120979"/>
                <a:gd name="connsiteY5482" fmla="*/ 56272 h 549978"/>
                <a:gd name="connsiteX5483" fmla="*/ 373071 w 1120979"/>
                <a:gd name="connsiteY5483" fmla="*/ 56272 h 549978"/>
                <a:gd name="connsiteX5484" fmla="*/ 373071 w 1120979"/>
                <a:gd name="connsiteY5484" fmla="*/ 57686 h 549978"/>
                <a:gd name="connsiteX5485" fmla="*/ 373071 w 1120979"/>
                <a:gd name="connsiteY5485" fmla="*/ 59100 h 549978"/>
                <a:gd name="connsiteX5486" fmla="*/ 375886 w 1120979"/>
                <a:gd name="connsiteY5486" fmla="*/ 57686 h 549978"/>
                <a:gd name="connsiteX5487" fmla="*/ 378701 w 1120979"/>
                <a:gd name="connsiteY5487" fmla="*/ 57686 h 549978"/>
                <a:gd name="connsiteX5488" fmla="*/ 381516 w 1120979"/>
                <a:gd name="connsiteY5488" fmla="*/ 59100 h 549978"/>
                <a:gd name="connsiteX5489" fmla="*/ 384331 w 1120979"/>
                <a:gd name="connsiteY5489" fmla="*/ 61928 h 549978"/>
                <a:gd name="connsiteX5490" fmla="*/ 382924 w 1120979"/>
                <a:gd name="connsiteY5490" fmla="*/ 64756 h 549978"/>
                <a:gd name="connsiteX5491" fmla="*/ 380109 w 1120979"/>
                <a:gd name="connsiteY5491" fmla="*/ 67584 h 549978"/>
                <a:gd name="connsiteX5492" fmla="*/ 377294 w 1120979"/>
                <a:gd name="connsiteY5492" fmla="*/ 70412 h 549978"/>
                <a:gd name="connsiteX5493" fmla="*/ 375886 w 1120979"/>
                <a:gd name="connsiteY5493" fmla="*/ 71826 h 549978"/>
                <a:gd name="connsiteX5494" fmla="*/ 375886 w 1120979"/>
                <a:gd name="connsiteY5494" fmla="*/ 73240 h 549978"/>
                <a:gd name="connsiteX5495" fmla="*/ 378701 w 1120979"/>
                <a:gd name="connsiteY5495" fmla="*/ 74654 h 549978"/>
                <a:gd name="connsiteX5496" fmla="*/ 381516 w 1120979"/>
                <a:gd name="connsiteY5496" fmla="*/ 76068 h 549978"/>
                <a:gd name="connsiteX5497" fmla="*/ 382924 w 1120979"/>
                <a:gd name="connsiteY5497" fmla="*/ 77482 h 549978"/>
                <a:gd name="connsiteX5498" fmla="*/ 382924 w 1120979"/>
                <a:gd name="connsiteY5498" fmla="*/ 80310 h 549978"/>
                <a:gd name="connsiteX5499" fmla="*/ 381516 w 1120979"/>
                <a:gd name="connsiteY5499" fmla="*/ 80310 h 549978"/>
                <a:gd name="connsiteX5500" fmla="*/ 378701 w 1120979"/>
                <a:gd name="connsiteY5500" fmla="*/ 81724 h 549978"/>
                <a:gd name="connsiteX5501" fmla="*/ 377294 w 1120979"/>
                <a:gd name="connsiteY5501" fmla="*/ 83138 h 549978"/>
                <a:gd name="connsiteX5502" fmla="*/ 377294 w 1120979"/>
                <a:gd name="connsiteY5502" fmla="*/ 85966 h 549978"/>
                <a:gd name="connsiteX5503" fmla="*/ 380109 w 1120979"/>
                <a:gd name="connsiteY5503" fmla="*/ 87380 h 549978"/>
                <a:gd name="connsiteX5504" fmla="*/ 381516 w 1120979"/>
                <a:gd name="connsiteY5504" fmla="*/ 88794 h 549978"/>
                <a:gd name="connsiteX5505" fmla="*/ 381516 w 1120979"/>
                <a:gd name="connsiteY5505" fmla="*/ 90208 h 549978"/>
                <a:gd name="connsiteX5506" fmla="*/ 381516 w 1120979"/>
                <a:gd name="connsiteY5506" fmla="*/ 93037 h 549978"/>
                <a:gd name="connsiteX5507" fmla="*/ 380109 w 1120979"/>
                <a:gd name="connsiteY5507" fmla="*/ 93037 h 549978"/>
                <a:gd name="connsiteX5508" fmla="*/ 378701 w 1120979"/>
                <a:gd name="connsiteY5508" fmla="*/ 94451 h 549978"/>
                <a:gd name="connsiteX5509" fmla="*/ 377294 w 1120979"/>
                <a:gd name="connsiteY5509" fmla="*/ 97279 h 549978"/>
                <a:gd name="connsiteX5510" fmla="*/ 378701 w 1120979"/>
                <a:gd name="connsiteY5510" fmla="*/ 98693 h 549978"/>
                <a:gd name="connsiteX5511" fmla="*/ 381516 w 1120979"/>
                <a:gd name="connsiteY5511" fmla="*/ 98693 h 549978"/>
                <a:gd name="connsiteX5512" fmla="*/ 381516 w 1120979"/>
                <a:gd name="connsiteY5512" fmla="*/ 95865 h 549978"/>
                <a:gd name="connsiteX5513" fmla="*/ 382924 w 1120979"/>
                <a:gd name="connsiteY5513" fmla="*/ 95865 h 549978"/>
                <a:gd name="connsiteX5514" fmla="*/ 382924 w 1120979"/>
                <a:gd name="connsiteY5514" fmla="*/ 100107 h 549978"/>
                <a:gd name="connsiteX5515" fmla="*/ 382924 w 1120979"/>
                <a:gd name="connsiteY5515" fmla="*/ 101521 h 549978"/>
                <a:gd name="connsiteX5516" fmla="*/ 381516 w 1120979"/>
                <a:gd name="connsiteY5516" fmla="*/ 102935 h 549978"/>
                <a:gd name="connsiteX5517" fmla="*/ 381516 w 1120979"/>
                <a:gd name="connsiteY5517" fmla="*/ 105763 h 549978"/>
                <a:gd name="connsiteX5518" fmla="*/ 384331 w 1120979"/>
                <a:gd name="connsiteY5518" fmla="*/ 105763 h 549978"/>
                <a:gd name="connsiteX5519" fmla="*/ 385738 w 1120979"/>
                <a:gd name="connsiteY5519" fmla="*/ 104349 h 549978"/>
                <a:gd name="connsiteX5520" fmla="*/ 385738 w 1120979"/>
                <a:gd name="connsiteY5520" fmla="*/ 110005 h 549978"/>
                <a:gd name="connsiteX5521" fmla="*/ 385738 w 1120979"/>
                <a:gd name="connsiteY5521" fmla="*/ 114247 h 549978"/>
                <a:gd name="connsiteX5522" fmla="*/ 387146 w 1120979"/>
                <a:gd name="connsiteY5522" fmla="*/ 117075 h 549978"/>
                <a:gd name="connsiteX5523" fmla="*/ 391368 w 1120979"/>
                <a:gd name="connsiteY5523" fmla="*/ 118489 h 549978"/>
                <a:gd name="connsiteX5524" fmla="*/ 394183 w 1120979"/>
                <a:gd name="connsiteY5524" fmla="*/ 117075 h 549978"/>
                <a:gd name="connsiteX5525" fmla="*/ 398406 w 1120979"/>
                <a:gd name="connsiteY5525" fmla="*/ 115661 h 549978"/>
                <a:gd name="connsiteX5526" fmla="*/ 402628 w 1120979"/>
                <a:gd name="connsiteY5526" fmla="*/ 112833 h 549978"/>
                <a:gd name="connsiteX5527" fmla="*/ 404036 w 1120979"/>
                <a:gd name="connsiteY5527" fmla="*/ 110005 h 549978"/>
                <a:gd name="connsiteX5528" fmla="*/ 405443 w 1120979"/>
                <a:gd name="connsiteY5528" fmla="*/ 110005 h 549978"/>
                <a:gd name="connsiteX5529" fmla="*/ 406851 w 1120979"/>
                <a:gd name="connsiteY5529" fmla="*/ 110005 h 549978"/>
                <a:gd name="connsiteX5530" fmla="*/ 409665 w 1120979"/>
                <a:gd name="connsiteY5530" fmla="*/ 110005 h 549978"/>
                <a:gd name="connsiteX5531" fmla="*/ 411073 w 1120979"/>
                <a:gd name="connsiteY5531" fmla="*/ 108591 h 549978"/>
                <a:gd name="connsiteX5532" fmla="*/ 412480 w 1120979"/>
                <a:gd name="connsiteY5532" fmla="*/ 108591 h 549978"/>
                <a:gd name="connsiteX5533" fmla="*/ 413888 w 1120979"/>
                <a:gd name="connsiteY5533" fmla="*/ 108591 h 549978"/>
                <a:gd name="connsiteX5534" fmla="*/ 415295 w 1120979"/>
                <a:gd name="connsiteY5534" fmla="*/ 107884 h 549978"/>
                <a:gd name="connsiteX5535" fmla="*/ 415295 w 1120979"/>
                <a:gd name="connsiteY5535" fmla="*/ 108591 h 549978"/>
                <a:gd name="connsiteX5536" fmla="*/ 415765 w 1120979"/>
                <a:gd name="connsiteY5536" fmla="*/ 107648 h 549978"/>
                <a:gd name="connsiteX5537" fmla="*/ 416703 w 1120979"/>
                <a:gd name="connsiteY5537" fmla="*/ 107177 h 549978"/>
                <a:gd name="connsiteX5538" fmla="*/ 415999 w 1120979"/>
                <a:gd name="connsiteY5538" fmla="*/ 107177 h 549978"/>
                <a:gd name="connsiteX5539" fmla="*/ 416703 w 1120979"/>
                <a:gd name="connsiteY5539" fmla="*/ 105763 h 549978"/>
                <a:gd name="connsiteX5540" fmla="*/ 416703 w 1120979"/>
                <a:gd name="connsiteY5540" fmla="*/ 104349 h 549978"/>
                <a:gd name="connsiteX5541" fmla="*/ 418110 w 1120979"/>
                <a:gd name="connsiteY5541" fmla="*/ 102935 h 549978"/>
                <a:gd name="connsiteX5542" fmla="*/ 419518 w 1120979"/>
                <a:gd name="connsiteY5542" fmla="*/ 102935 h 549978"/>
                <a:gd name="connsiteX5543" fmla="*/ 419518 w 1120979"/>
                <a:gd name="connsiteY5543" fmla="*/ 100107 h 549978"/>
                <a:gd name="connsiteX5544" fmla="*/ 419518 w 1120979"/>
                <a:gd name="connsiteY5544" fmla="*/ 98693 h 549978"/>
                <a:gd name="connsiteX5545" fmla="*/ 422333 w 1120979"/>
                <a:gd name="connsiteY5545" fmla="*/ 100107 h 549978"/>
                <a:gd name="connsiteX5546" fmla="*/ 422333 w 1120979"/>
                <a:gd name="connsiteY5546" fmla="*/ 101521 h 549978"/>
                <a:gd name="connsiteX5547" fmla="*/ 420925 w 1120979"/>
                <a:gd name="connsiteY5547" fmla="*/ 102935 h 549978"/>
                <a:gd name="connsiteX5548" fmla="*/ 420925 w 1120979"/>
                <a:gd name="connsiteY5548" fmla="*/ 104349 h 549978"/>
                <a:gd name="connsiteX5549" fmla="*/ 420925 w 1120979"/>
                <a:gd name="connsiteY5549" fmla="*/ 105763 h 549978"/>
                <a:gd name="connsiteX5550" fmla="*/ 422333 w 1120979"/>
                <a:gd name="connsiteY5550" fmla="*/ 108591 h 549978"/>
                <a:gd name="connsiteX5551" fmla="*/ 422333 w 1120979"/>
                <a:gd name="connsiteY5551" fmla="*/ 110005 h 549978"/>
                <a:gd name="connsiteX5552" fmla="*/ 423740 w 1120979"/>
                <a:gd name="connsiteY5552" fmla="*/ 112833 h 549978"/>
                <a:gd name="connsiteX5553" fmla="*/ 422333 w 1120979"/>
                <a:gd name="connsiteY5553" fmla="*/ 114247 h 549978"/>
                <a:gd name="connsiteX5554" fmla="*/ 420925 w 1120979"/>
                <a:gd name="connsiteY5554" fmla="*/ 114247 h 549978"/>
                <a:gd name="connsiteX5555" fmla="*/ 418110 w 1120979"/>
                <a:gd name="connsiteY5555" fmla="*/ 115661 h 549978"/>
                <a:gd name="connsiteX5556" fmla="*/ 418110 w 1120979"/>
                <a:gd name="connsiteY5556" fmla="*/ 117075 h 549978"/>
                <a:gd name="connsiteX5557" fmla="*/ 420925 w 1120979"/>
                <a:gd name="connsiteY5557" fmla="*/ 118489 h 549978"/>
                <a:gd name="connsiteX5558" fmla="*/ 423740 w 1120979"/>
                <a:gd name="connsiteY5558" fmla="*/ 115661 h 549978"/>
                <a:gd name="connsiteX5559" fmla="*/ 425148 w 1120979"/>
                <a:gd name="connsiteY5559" fmla="*/ 114247 h 549978"/>
                <a:gd name="connsiteX5560" fmla="*/ 426555 w 1120979"/>
                <a:gd name="connsiteY5560" fmla="*/ 114247 h 549978"/>
                <a:gd name="connsiteX5561" fmla="*/ 425148 w 1120979"/>
                <a:gd name="connsiteY5561" fmla="*/ 117075 h 549978"/>
                <a:gd name="connsiteX5562" fmla="*/ 423740 w 1120979"/>
                <a:gd name="connsiteY5562" fmla="*/ 122731 h 549978"/>
                <a:gd name="connsiteX5563" fmla="*/ 420925 w 1120979"/>
                <a:gd name="connsiteY5563" fmla="*/ 126973 h 549978"/>
                <a:gd name="connsiteX5564" fmla="*/ 419518 w 1120979"/>
                <a:gd name="connsiteY5564" fmla="*/ 128387 h 549978"/>
                <a:gd name="connsiteX5565" fmla="*/ 418110 w 1120979"/>
                <a:gd name="connsiteY5565" fmla="*/ 128387 h 549978"/>
                <a:gd name="connsiteX5566" fmla="*/ 416703 w 1120979"/>
                <a:gd name="connsiteY5566" fmla="*/ 128387 h 549978"/>
                <a:gd name="connsiteX5567" fmla="*/ 416703 w 1120979"/>
                <a:gd name="connsiteY5567" fmla="*/ 126973 h 549978"/>
                <a:gd name="connsiteX5568" fmla="*/ 416703 w 1120979"/>
                <a:gd name="connsiteY5568" fmla="*/ 125559 h 549978"/>
                <a:gd name="connsiteX5569" fmla="*/ 416703 w 1120979"/>
                <a:gd name="connsiteY5569" fmla="*/ 124145 h 549978"/>
                <a:gd name="connsiteX5570" fmla="*/ 415295 w 1120979"/>
                <a:gd name="connsiteY5570" fmla="*/ 122731 h 549978"/>
                <a:gd name="connsiteX5571" fmla="*/ 413888 w 1120979"/>
                <a:gd name="connsiteY5571" fmla="*/ 121317 h 549978"/>
                <a:gd name="connsiteX5572" fmla="*/ 411073 w 1120979"/>
                <a:gd name="connsiteY5572" fmla="*/ 125559 h 549978"/>
                <a:gd name="connsiteX5573" fmla="*/ 413888 w 1120979"/>
                <a:gd name="connsiteY5573" fmla="*/ 125559 h 549978"/>
                <a:gd name="connsiteX5574" fmla="*/ 412480 w 1120979"/>
                <a:gd name="connsiteY5574" fmla="*/ 128387 h 549978"/>
                <a:gd name="connsiteX5575" fmla="*/ 411073 w 1120979"/>
                <a:gd name="connsiteY5575" fmla="*/ 129801 h 549978"/>
                <a:gd name="connsiteX5576" fmla="*/ 409665 w 1120979"/>
                <a:gd name="connsiteY5576" fmla="*/ 134043 h 549978"/>
                <a:gd name="connsiteX5577" fmla="*/ 409665 w 1120979"/>
                <a:gd name="connsiteY5577" fmla="*/ 135457 h 549978"/>
                <a:gd name="connsiteX5578" fmla="*/ 408258 w 1120979"/>
                <a:gd name="connsiteY5578" fmla="*/ 136871 h 549978"/>
                <a:gd name="connsiteX5579" fmla="*/ 405443 w 1120979"/>
                <a:gd name="connsiteY5579" fmla="*/ 138285 h 549978"/>
                <a:gd name="connsiteX5580" fmla="*/ 401221 w 1120979"/>
                <a:gd name="connsiteY5580" fmla="*/ 139699 h 549978"/>
                <a:gd name="connsiteX5581" fmla="*/ 396998 w 1120979"/>
                <a:gd name="connsiteY5581" fmla="*/ 138285 h 549978"/>
                <a:gd name="connsiteX5582" fmla="*/ 395591 w 1120979"/>
                <a:gd name="connsiteY5582" fmla="*/ 135457 h 549978"/>
                <a:gd name="connsiteX5583" fmla="*/ 392776 w 1120979"/>
                <a:gd name="connsiteY5583" fmla="*/ 135457 h 549978"/>
                <a:gd name="connsiteX5584" fmla="*/ 389961 w 1120979"/>
                <a:gd name="connsiteY5584" fmla="*/ 136871 h 549978"/>
                <a:gd name="connsiteX5585" fmla="*/ 387146 w 1120979"/>
                <a:gd name="connsiteY5585" fmla="*/ 138285 h 549978"/>
                <a:gd name="connsiteX5586" fmla="*/ 384331 w 1120979"/>
                <a:gd name="connsiteY5586" fmla="*/ 138285 h 549978"/>
                <a:gd name="connsiteX5587" fmla="*/ 382924 w 1120979"/>
                <a:gd name="connsiteY5587" fmla="*/ 136871 h 549978"/>
                <a:gd name="connsiteX5588" fmla="*/ 381516 w 1120979"/>
                <a:gd name="connsiteY5588" fmla="*/ 132629 h 549978"/>
                <a:gd name="connsiteX5589" fmla="*/ 380109 w 1120979"/>
                <a:gd name="connsiteY5589" fmla="*/ 129801 h 549978"/>
                <a:gd name="connsiteX5590" fmla="*/ 377294 w 1120979"/>
                <a:gd name="connsiteY5590" fmla="*/ 131215 h 549978"/>
                <a:gd name="connsiteX5591" fmla="*/ 377294 w 1120979"/>
                <a:gd name="connsiteY5591" fmla="*/ 134043 h 549978"/>
                <a:gd name="connsiteX5592" fmla="*/ 371664 w 1120979"/>
                <a:gd name="connsiteY5592" fmla="*/ 129801 h 549978"/>
                <a:gd name="connsiteX5593" fmla="*/ 366034 w 1120979"/>
                <a:gd name="connsiteY5593" fmla="*/ 128387 h 549978"/>
                <a:gd name="connsiteX5594" fmla="*/ 366034 w 1120979"/>
                <a:gd name="connsiteY5594" fmla="*/ 124145 h 549978"/>
                <a:gd name="connsiteX5595" fmla="*/ 364626 w 1120979"/>
                <a:gd name="connsiteY5595" fmla="*/ 119903 h 549978"/>
                <a:gd name="connsiteX5596" fmla="*/ 363219 w 1120979"/>
                <a:gd name="connsiteY5596" fmla="*/ 117075 h 549978"/>
                <a:gd name="connsiteX5597" fmla="*/ 363219 w 1120979"/>
                <a:gd name="connsiteY5597" fmla="*/ 114247 h 549978"/>
                <a:gd name="connsiteX5598" fmla="*/ 361811 w 1120979"/>
                <a:gd name="connsiteY5598" fmla="*/ 111419 h 549978"/>
                <a:gd name="connsiteX5599" fmla="*/ 360404 w 1120979"/>
                <a:gd name="connsiteY5599" fmla="*/ 105763 h 549978"/>
                <a:gd name="connsiteX5600" fmla="*/ 358996 w 1120979"/>
                <a:gd name="connsiteY5600" fmla="*/ 95865 h 549978"/>
                <a:gd name="connsiteX5601" fmla="*/ 357589 w 1120979"/>
                <a:gd name="connsiteY5601" fmla="*/ 85966 h 549978"/>
                <a:gd name="connsiteX5602" fmla="*/ 357589 w 1120979"/>
                <a:gd name="connsiteY5602" fmla="*/ 78896 h 549978"/>
                <a:gd name="connsiteX5603" fmla="*/ 357589 w 1120979"/>
                <a:gd name="connsiteY5603" fmla="*/ 73240 h 549978"/>
                <a:gd name="connsiteX5604" fmla="*/ 357589 w 1120979"/>
                <a:gd name="connsiteY5604" fmla="*/ 67584 h 549978"/>
                <a:gd name="connsiteX5605" fmla="*/ 357589 w 1120979"/>
                <a:gd name="connsiteY5605" fmla="*/ 66170 h 549978"/>
                <a:gd name="connsiteX5606" fmla="*/ 357589 w 1120979"/>
                <a:gd name="connsiteY5606" fmla="*/ 64756 h 549978"/>
                <a:gd name="connsiteX5607" fmla="*/ 357589 w 1120979"/>
                <a:gd name="connsiteY5607" fmla="*/ 60514 h 549978"/>
                <a:gd name="connsiteX5608" fmla="*/ 357589 w 1120979"/>
                <a:gd name="connsiteY5608" fmla="*/ 57686 h 549978"/>
                <a:gd name="connsiteX5609" fmla="*/ 357589 w 1120979"/>
                <a:gd name="connsiteY5609" fmla="*/ 54858 h 549978"/>
                <a:gd name="connsiteX5610" fmla="*/ 360404 w 1120979"/>
                <a:gd name="connsiteY5610" fmla="*/ 50616 h 549978"/>
                <a:gd name="connsiteX5611" fmla="*/ 640767 w 1120979"/>
                <a:gd name="connsiteY5611" fmla="*/ 50587 h 549978"/>
                <a:gd name="connsiteX5612" fmla="*/ 639361 w 1120979"/>
                <a:gd name="connsiteY5612" fmla="*/ 51998 h 549978"/>
                <a:gd name="connsiteX5613" fmla="*/ 640767 w 1120979"/>
                <a:gd name="connsiteY5613" fmla="*/ 51998 h 549978"/>
                <a:gd name="connsiteX5614" fmla="*/ 640767 w 1120979"/>
                <a:gd name="connsiteY5614" fmla="*/ 50587 h 549978"/>
                <a:gd name="connsiteX5615" fmla="*/ 275903 w 1120979"/>
                <a:gd name="connsiteY5615" fmla="*/ 49245 h 549978"/>
                <a:gd name="connsiteX5616" fmla="*/ 275903 w 1120979"/>
                <a:gd name="connsiteY5616" fmla="*/ 50652 h 549978"/>
                <a:gd name="connsiteX5617" fmla="*/ 277316 w 1120979"/>
                <a:gd name="connsiteY5617" fmla="*/ 50652 h 549978"/>
                <a:gd name="connsiteX5618" fmla="*/ 574689 w 1120979"/>
                <a:gd name="connsiteY5618" fmla="*/ 49176 h 549978"/>
                <a:gd name="connsiteX5619" fmla="*/ 574689 w 1120979"/>
                <a:gd name="connsiteY5619" fmla="*/ 50587 h 549978"/>
                <a:gd name="connsiteX5620" fmla="*/ 576095 w 1120979"/>
                <a:gd name="connsiteY5620" fmla="*/ 50587 h 549978"/>
                <a:gd name="connsiteX5621" fmla="*/ 639361 w 1120979"/>
                <a:gd name="connsiteY5621" fmla="*/ 47764 h 549978"/>
                <a:gd name="connsiteX5622" fmla="*/ 640767 w 1120979"/>
                <a:gd name="connsiteY5622" fmla="*/ 49176 h 549978"/>
                <a:gd name="connsiteX5623" fmla="*/ 640767 w 1120979"/>
                <a:gd name="connsiteY5623" fmla="*/ 47764 h 549978"/>
                <a:gd name="connsiteX5624" fmla="*/ 639361 w 1120979"/>
                <a:gd name="connsiteY5624" fmla="*/ 47764 h 549978"/>
                <a:gd name="connsiteX5625" fmla="*/ 492675 w 1120979"/>
                <a:gd name="connsiteY5625" fmla="*/ 46323 h 549978"/>
                <a:gd name="connsiteX5626" fmla="*/ 492675 w 1120979"/>
                <a:gd name="connsiteY5626" fmla="*/ 47731 h 549978"/>
                <a:gd name="connsiteX5627" fmla="*/ 494078 w 1120979"/>
                <a:gd name="connsiteY5627" fmla="*/ 50548 h 549978"/>
                <a:gd name="connsiteX5628" fmla="*/ 495482 w 1120979"/>
                <a:gd name="connsiteY5628" fmla="*/ 50548 h 549978"/>
                <a:gd name="connsiteX5629" fmla="*/ 492675 w 1120979"/>
                <a:gd name="connsiteY5629" fmla="*/ 46323 h 549978"/>
                <a:gd name="connsiteX5630" fmla="*/ 430909 w 1120979"/>
                <a:gd name="connsiteY5630" fmla="*/ 46323 h 549978"/>
                <a:gd name="connsiteX5631" fmla="*/ 429505 w 1120979"/>
                <a:gd name="connsiteY5631" fmla="*/ 47731 h 549978"/>
                <a:gd name="connsiteX5632" fmla="*/ 430909 w 1120979"/>
                <a:gd name="connsiteY5632" fmla="*/ 49140 h 549978"/>
                <a:gd name="connsiteX5633" fmla="*/ 430909 w 1120979"/>
                <a:gd name="connsiteY5633" fmla="*/ 47731 h 549978"/>
                <a:gd name="connsiteX5634" fmla="*/ 430909 w 1120979"/>
                <a:gd name="connsiteY5634" fmla="*/ 46323 h 549978"/>
                <a:gd name="connsiteX5635" fmla="*/ 643578 w 1120979"/>
                <a:gd name="connsiteY5635" fmla="*/ 44942 h 549978"/>
                <a:gd name="connsiteX5636" fmla="*/ 642173 w 1120979"/>
                <a:gd name="connsiteY5636" fmla="*/ 46353 h 549978"/>
                <a:gd name="connsiteX5637" fmla="*/ 643578 w 1120979"/>
                <a:gd name="connsiteY5637" fmla="*/ 46353 h 549978"/>
                <a:gd name="connsiteX5638" fmla="*/ 643578 w 1120979"/>
                <a:gd name="connsiteY5638" fmla="*/ 44942 h 549978"/>
                <a:gd name="connsiteX5639" fmla="*/ 574689 w 1120979"/>
                <a:gd name="connsiteY5639" fmla="*/ 44942 h 549978"/>
                <a:gd name="connsiteX5640" fmla="*/ 574689 w 1120979"/>
                <a:gd name="connsiteY5640" fmla="*/ 47764 h 549978"/>
                <a:gd name="connsiteX5641" fmla="*/ 576095 w 1120979"/>
                <a:gd name="connsiteY5641" fmla="*/ 46353 h 549978"/>
                <a:gd name="connsiteX5642" fmla="*/ 621084 w 1120979"/>
                <a:gd name="connsiteY5642" fmla="*/ 43531 h 549978"/>
                <a:gd name="connsiteX5643" fmla="*/ 621084 w 1120979"/>
                <a:gd name="connsiteY5643" fmla="*/ 46353 h 549978"/>
                <a:gd name="connsiteX5644" fmla="*/ 622490 w 1120979"/>
                <a:gd name="connsiteY5644" fmla="*/ 47764 h 549978"/>
                <a:gd name="connsiteX5645" fmla="*/ 623896 w 1120979"/>
                <a:gd name="connsiteY5645" fmla="*/ 49176 h 549978"/>
                <a:gd name="connsiteX5646" fmla="*/ 625302 w 1120979"/>
                <a:gd name="connsiteY5646" fmla="*/ 50587 h 549978"/>
                <a:gd name="connsiteX5647" fmla="*/ 625302 w 1120979"/>
                <a:gd name="connsiteY5647" fmla="*/ 49176 h 549978"/>
                <a:gd name="connsiteX5648" fmla="*/ 626707 w 1120979"/>
                <a:gd name="connsiteY5648" fmla="*/ 49176 h 549978"/>
                <a:gd name="connsiteX5649" fmla="*/ 626707 w 1120979"/>
                <a:gd name="connsiteY5649" fmla="*/ 47764 h 549978"/>
                <a:gd name="connsiteX5650" fmla="*/ 625302 w 1120979"/>
                <a:gd name="connsiteY5650" fmla="*/ 44942 h 549978"/>
                <a:gd name="connsiteX5651" fmla="*/ 623896 w 1120979"/>
                <a:gd name="connsiteY5651" fmla="*/ 46353 h 549978"/>
                <a:gd name="connsiteX5652" fmla="*/ 622490 w 1120979"/>
                <a:gd name="connsiteY5652" fmla="*/ 44942 h 549978"/>
                <a:gd name="connsiteX5653" fmla="*/ 621084 w 1120979"/>
                <a:gd name="connsiteY5653" fmla="*/ 43531 h 549978"/>
                <a:gd name="connsiteX5654" fmla="*/ 64618 w 1120979"/>
                <a:gd name="connsiteY5654" fmla="*/ 42155 h 549978"/>
                <a:gd name="connsiteX5655" fmla="*/ 66023 w 1120979"/>
                <a:gd name="connsiteY5655" fmla="*/ 42155 h 549978"/>
                <a:gd name="connsiteX5656" fmla="*/ 67427 w 1120979"/>
                <a:gd name="connsiteY5656" fmla="*/ 42155 h 549978"/>
                <a:gd name="connsiteX5657" fmla="*/ 67427 w 1120979"/>
                <a:gd name="connsiteY5657" fmla="*/ 43567 h 549978"/>
                <a:gd name="connsiteX5658" fmla="*/ 66023 w 1120979"/>
                <a:gd name="connsiteY5658" fmla="*/ 44978 h 549978"/>
                <a:gd name="connsiteX5659" fmla="*/ 67427 w 1120979"/>
                <a:gd name="connsiteY5659" fmla="*/ 46389 h 549978"/>
                <a:gd name="connsiteX5660" fmla="*/ 68832 w 1120979"/>
                <a:gd name="connsiteY5660" fmla="*/ 46389 h 549978"/>
                <a:gd name="connsiteX5661" fmla="*/ 67427 w 1120979"/>
                <a:gd name="connsiteY5661" fmla="*/ 49212 h 549978"/>
                <a:gd name="connsiteX5662" fmla="*/ 68832 w 1120979"/>
                <a:gd name="connsiteY5662" fmla="*/ 52034 h 549978"/>
                <a:gd name="connsiteX5663" fmla="*/ 71642 w 1120979"/>
                <a:gd name="connsiteY5663" fmla="*/ 53446 h 549978"/>
                <a:gd name="connsiteX5664" fmla="*/ 73046 w 1120979"/>
                <a:gd name="connsiteY5664" fmla="*/ 53446 h 549978"/>
                <a:gd name="connsiteX5665" fmla="*/ 73046 w 1120979"/>
                <a:gd name="connsiteY5665" fmla="*/ 52034 h 549978"/>
                <a:gd name="connsiteX5666" fmla="*/ 75856 w 1120979"/>
                <a:gd name="connsiteY5666" fmla="*/ 52034 h 549978"/>
                <a:gd name="connsiteX5667" fmla="*/ 78665 w 1120979"/>
                <a:gd name="connsiteY5667" fmla="*/ 50623 h 549978"/>
                <a:gd name="connsiteX5668" fmla="*/ 80070 w 1120979"/>
                <a:gd name="connsiteY5668" fmla="*/ 53446 h 549978"/>
                <a:gd name="connsiteX5669" fmla="*/ 82879 w 1120979"/>
                <a:gd name="connsiteY5669" fmla="*/ 57680 h 549978"/>
                <a:gd name="connsiteX5670" fmla="*/ 85689 w 1120979"/>
                <a:gd name="connsiteY5670" fmla="*/ 61913 h 549978"/>
                <a:gd name="connsiteX5671" fmla="*/ 87094 w 1120979"/>
                <a:gd name="connsiteY5671" fmla="*/ 64736 h 549978"/>
                <a:gd name="connsiteX5672" fmla="*/ 85689 w 1120979"/>
                <a:gd name="connsiteY5672" fmla="*/ 64736 h 549978"/>
                <a:gd name="connsiteX5673" fmla="*/ 85689 w 1120979"/>
                <a:gd name="connsiteY5673" fmla="*/ 66147 h 549978"/>
                <a:gd name="connsiteX5674" fmla="*/ 87094 w 1120979"/>
                <a:gd name="connsiteY5674" fmla="*/ 67559 h 549978"/>
                <a:gd name="connsiteX5675" fmla="*/ 87094 w 1120979"/>
                <a:gd name="connsiteY5675" fmla="*/ 68970 h 549978"/>
                <a:gd name="connsiteX5676" fmla="*/ 88498 w 1120979"/>
                <a:gd name="connsiteY5676" fmla="*/ 66147 h 549978"/>
                <a:gd name="connsiteX5677" fmla="*/ 92713 w 1120979"/>
                <a:gd name="connsiteY5677" fmla="*/ 68970 h 549978"/>
                <a:gd name="connsiteX5678" fmla="*/ 98332 w 1120979"/>
                <a:gd name="connsiteY5678" fmla="*/ 73204 h 549978"/>
                <a:gd name="connsiteX5679" fmla="*/ 101141 w 1120979"/>
                <a:gd name="connsiteY5679" fmla="*/ 77438 h 549978"/>
                <a:gd name="connsiteX5680" fmla="*/ 103950 w 1120979"/>
                <a:gd name="connsiteY5680" fmla="*/ 80260 h 549978"/>
                <a:gd name="connsiteX5681" fmla="*/ 105355 w 1120979"/>
                <a:gd name="connsiteY5681" fmla="*/ 81672 h 549978"/>
                <a:gd name="connsiteX5682" fmla="*/ 106760 w 1120979"/>
                <a:gd name="connsiteY5682" fmla="*/ 81672 h 549978"/>
                <a:gd name="connsiteX5683" fmla="*/ 106760 w 1120979"/>
                <a:gd name="connsiteY5683" fmla="*/ 83083 h 549978"/>
                <a:gd name="connsiteX5684" fmla="*/ 106760 w 1120979"/>
                <a:gd name="connsiteY5684" fmla="*/ 84494 h 549978"/>
                <a:gd name="connsiteX5685" fmla="*/ 105355 w 1120979"/>
                <a:gd name="connsiteY5685" fmla="*/ 85905 h 549978"/>
                <a:gd name="connsiteX5686" fmla="*/ 105355 w 1120979"/>
                <a:gd name="connsiteY5686" fmla="*/ 87317 h 549978"/>
                <a:gd name="connsiteX5687" fmla="*/ 106760 w 1120979"/>
                <a:gd name="connsiteY5687" fmla="*/ 91551 h 549978"/>
                <a:gd name="connsiteX5688" fmla="*/ 109569 w 1120979"/>
                <a:gd name="connsiteY5688" fmla="*/ 95784 h 549978"/>
                <a:gd name="connsiteX5689" fmla="*/ 112379 w 1120979"/>
                <a:gd name="connsiteY5689" fmla="*/ 100018 h 549978"/>
                <a:gd name="connsiteX5690" fmla="*/ 113784 w 1120979"/>
                <a:gd name="connsiteY5690" fmla="*/ 104252 h 549978"/>
                <a:gd name="connsiteX5691" fmla="*/ 110974 w 1120979"/>
                <a:gd name="connsiteY5691" fmla="*/ 105663 h 549978"/>
                <a:gd name="connsiteX5692" fmla="*/ 109569 w 1120979"/>
                <a:gd name="connsiteY5692" fmla="*/ 105663 h 549978"/>
                <a:gd name="connsiteX5693" fmla="*/ 108165 w 1120979"/>
                <a:gd name="connsiteY5693" fmla="*/ 105663 h 549978"/>
                <a:gd name="connsiteX5694" fmla="*/ 106760 w 1120979"/>
                <a:gd name="connsiteY5694" fmla="*/ 105663 h 549978"/>
                <a:gd name="connsiteX5695" fmla="*/ 105355 w 1120979"/>
                <a:gd name="connsiteY5695" fmla="*/ 108486 h 549978"/>
                <a:gd name="connsiteX5696" fmla="*/ 105355 w 1120979"/>
                <a:gd name="connsiteY5696" fmla="*/ 111309 h 549978"/>
                <a:gd name="connsiteX5697" fmla="*/ 105355 w 1120979"/>
                <a:gd name="connsiteY5697" fmla="*/ 112720 h 549978"/>
                <a:gd name="connsiteX5698" fmla="*/ 106760 w 1120979"/>
                <a:gd name="connsiteY5698" fmla="*/ 111309 h 549978"/>
                <a:gd name="connsiteX5699" fmla="*/ 108165 w 1120979"/>
                <a:gd name="connsiteY5699" fmla="*/ 109897 h 549978"/>
                <a:gd name="connsiteX5700" fmla="*/ 110974 w 1120979"/>
                <a:gd name="connsiteY5700" fmla="*/ 109897 h 549978"/>
                <a:gd name="connsiteX5701" fmla="*/ 112379 w 1120979"/>
                <a:gd name="connsiteY5701" fmla="*/ 111309 h 549978"/>
                <a:gd name="connsiteX5702" fmla="*/ 109569 w 1120979"/>
                <a:gd name="connsiteY5702" fmla="*/ 114131 h 549978"/>
                <a:gd name="connsiteX5703" fmla="*/ 108165 w 1120979"/>
                <a:gd name="connsiteY5703" fmla="*/ 116954 h 549978"/>
                <a:gd name="connsiteX5704" fmla="*/ 106760 w 1120979"/>
                <a:gd name="connsiteY5704" fmla="*/ 119776 h 549978"/>
                <a:gd name="connsiteX5705" fmla="*/ 103950 w 1120979"/>
                <a:gd name="connsiteY5705" fmla="*/ 121188 h 549978"/>
                <a:gd name="connsiteX5706" fmla="*/ 105355 w 1120979"/>
                <a:gd name="connsiteY5706" fmla="*/ 122599 h 549978"/>
                <a:gd name="connsiteX5707" fmla="*/ 105355 w 1120979"/>
                <a:gd name="connsiteY5707" fmla="*/ 124010 h 549978"/>
                <a:gd name="connsiteX5708" fmla="*/ 105355 w 1120979"/>
                <a:gd name="connsiteY5708" fmla="*/ 125421 h 549978"/>
                <a:gd name="connsiteX5709" fmla="*/ 105355 w 1120979"/>
                <a:gd name="connsiteY5709" fmla="*/ 128244 h 549978"/>
                <a:gd name="connsiteX5710" fmla="*/ 105355 w 1120979"/>
                <a:gd name="connsiteY5710" fmla="*/ 129655 h 549978"/>
                <a:gd name="connsiteX5711" fmla="*/ 105355 w 1120979"/>
                <a:gd name="connsiteY5711" fmla="*/ 131067 h 549978"/>
                <a:gd name="connsiteX5712" fmla="*/ 106760 w 1120979"/>
                <a:gd name="connsiteY5712" fmla="*/ 132478 h 549978"/>
                <a:gd name="connsiteX5713" fmla="*/ 106760 w 1120979"/>
                <a:gd name="connsiteY5713" fmla="*/ 131067 h 549978"/>
                <a:gd name="connsiteX5714" fmla="*/ 105355 w 1120979"/>
                <a:gd name="connsiteY5714" fmla="*/ 129655 h 549978"/>
                <a:gd name="connsiteX5715" fmla="*/ 108165 w 1120979"/>
                <a:gd name="connsiteY5715" fmla="*/ 128244 h 549978"/>
                <a:gd name="connsiteX5716" fmla="*/ 110974 w 1120979"/>
                <a:gd name="connsiteY5716" fmla="*/ 125421 h 549978"/>
                <a:gd name="connsiteX5717" fmla="*/ 110974 w 1120979"/>
                <a:gd name="connsiteY5717" fmla="*/ 129655 h 549978"/>
                <a:gd name="connsiteX5718" fmla="*/ 112379 w 1120979"/>
                <a:gd name="connsiteY5718" fmla="*/ 132478 h 549978"/>
                <a:gd name="connsiteX5719" fmla="*/ 113784 w 1120979"/>
                <a:gd name="connsiteY5719" fmla="*/ 132478 h 549978"/>
                <a:gd name="connsiteX5720" fmla="*/ 115188 w 1120979"/>
                <a:gd name="connsiteY5720" fmla="*/ 133889 h 549978"/>
                <a:gd name="connsiteX5721" fmla="*/ 115188 w 1120979"/>
                <a:gd name="connsiteY5721" fmla="*/ 135300 h 549978"/>
                <a:gd name="connsiteX5722" fmla="*/ 113784 w 1120979"/>
                <a:gd name="connsiteY5722" fmla="*/ 135300 h 549978"/>
                <a:gd name="connsiteX5723" fmla="*/ 112379 w 1120979"/>
                <a:gd name="connsiteY5723" fmla="*/ 135300 h 549978"/>
                <a:gd name="connsiteX5724" fmla="*/ 110974 w 1120979"/>
                <a:gd name="connsiteY5724" fmla="*/ 136712 h 549978"/>
                <a:gd name="connsiteX5725" fmla="*/ 112379 w 1120979"/>
                <a:gd name="connsiteY5725" fmla="*/ 136712 h 549978"/>
                <a:gd name="connsiteX5726" fmla="*/ 113784 w 1120979"/>
                <a:gd name="connsiteY5726" fmla="*/ 139534 h 549978"/>
                <a:gd name="connsiteX5727" fmla="*/ 113784 w 1120979"/>
                <a:gd name="connsiteY5727" fmla="*/ 142357 h 549978"/>
                <a:gd name="connsiteX5728" fmla="*/ 112379 w 1120979"/>
                <a:gd name="connsiteY5728" fmla="*/ 145179 h 549978"/>
                <a:gd name="connsiteX5729" fmla="*/ 111442 w 1120979"/>
                <a:gd name="connsiteY5729" fmla="*/ 147061 h 549978"/>
                <a:gd name="connsiteX5730" fmla="*/ 109569 w 1120979"/>
                <a:gd name="connsiteY5730" fmla="*/ 148002 h 549978"/>
                <a:gd name="connsiteX5731" fmla="*/ 108165 w 1120979"/>
                <a:gd name="connsiteY5731" fmla="*/ 148002 h 549978"/>
                <a:gd name="connsiteX5732" fmla="*/ 109569 w 1120979"/>
                <a:gd name="connsiteY5732" fmla="*/ 150825 h 549978"/>
                <a:gd name="connsiteX5733" fmla="*/ 110974 w 1120979"/>
                <a:gd name="connsiteY5733" fmla="*/ 152236 h 549978"/>
                <a:gd name="connsiteX5734" fmla="*/ 109569 w 1120979"/>
                <a:gd name="connsiteY5734" fmla="*/ 153647 h 549978"/>
                <a:gd name="connsiteX5735" fmla="*/ 106760 w 1120979"/>
                <a:gd name="connsiteY5735" fmla="*/ 156470 h 549978"/>
                <a:gd name="connsiteX5736" fmla="*/ 105355 w 1120979"/>
                <a:gd name="connsiteY5736" fmla="*/ 157881 h 549978"/>
                <a:gd name="connsiteX5737" fmla="*/ 102546 w 1120979"/>
                <a:gd name="connsiteY5737" fmla="*/ 159292 h 549978"/>
                <a:gd name="connsiteX5738" fmla="*/ 103950 w 1120979"/>
                <a:gd name="connsiteY5738" fmla="*/ 164938 h 549978"/>
                <a:gd name="connsiteX5739" fmla="*/ 101141 w 1120979"/>
                <a:gd name="connsiteY5739" fmla="*/ 164938 h 549978"/>
                <a:gd name="connsiteX5740" fmla="*/ 99736 w 1120979"/>
                <a:gd name="connsiteY5740" fmla="*/ 162115 h 549978"/>
                <a:gd name="connsiteX5741" fmla="*/ 99736 w 1120979"/>
                <a:gd name="connsiteY5741" fmla="*/ 166349 h 549978"/>
                <a:gd name="connsiteX5742" fmla="*/ 99736 w 1120979"/>
                <a:gd name="connsiteY5742" fmla="*/ 170583 h 549978"/>
                <a:gd name="connsiteX5743" fmla="*/ 98332 w 1120979"/>
                <a:gd name="connsiteY5743" fmla="*/ 169171 h 549978"/>
                <a:gd name="connsiteX5744" fmla="*/ 96927 w 1120979"/>
                <a:gd name="connsiteY5744" fmla="*/ 169171 h 549978"/>
                <a:gd name="connsiteX5745" fmla="*/ 96927 w 1120979"/>
                <a:gd name="connsiteY5745" fmla="*/ 167760 h 549978"/>
                <a:gd name="connsiteX5746" fmla="*/ 98332 w 1120979"/>
                <a:gd name="connsiteY5746" fmla="*/ 164938 h 549978"/>
                <a:gd name="connsiteX5747" fmla="*/ 95522 w 1120979"/>
                <a:gd name="connsiteY5747" fmla="*/ 163526 h 549978"/>
                <a:gd name="connsiteX5748" fmla="*/ 95522 w 1120979"/>
                <a:gd name="connsiteY5748" fmla="*/ 166349 h 549978"/>
                <a:gd name="connsiteX5749" fmla="*/ 94117 w 1120979"/>
                <a:gd name="connsiteY5749" fmla="*/ 170583 h 549978"/>
                <a:gd name="connsiteX5750" fmla="*/ 94117 w 1120979"/>
                <a:gd name="connsiteY5750" fmla="*/ 174817 h 549978"/>
                <a:gd name="connsiteX5751" fmla="*/ 92713 w 1120979"/>
                <a:gd name="connsiteY5751" fmla="*/ 177639 h 549978"/>
                <a:gd name="connsiteX5752" fmla="*/ 91308 w 1120979"/>
                <a:gd name="connsiteY5752" fmla="*/ 179050 h 549978"/>
                <a:gd name="connsiteX5753" fmla="*/ 88498 w 1120979"/>
                <a:gd name="connsiteY5753" fmla="*/ 180462 h 549978"/>
                <a:gd name="connsiteX5754" fmla="*/ 88498 w 1120979"/>
                <a:gd name="connsiteY5754" fmla="*/ 181873 h 549978"/>
                <a:gd name="connsiteX5755" fmla="*/ 88498 w 1120979"/>
                <a:gd name="connsiteY5755" fmla="*/ 183284 h 549978"/>
                <a:gd name="connsiteX5756" fmla="*/ 78665 w 1120979"/>
                <a:gd name="connsiteY5756" fmla="*/ 184696 h 549978"/>
                <a:gd name="connsiteX5757" fmla="*/ 75856 w 1120979"/>
                <a:gd name="connsiteY5757" fmla="*/ 187518 h 549978"/>
                <a:gd name="connsiteX5758" fmla="*/ 74451 w 1120979"/>
                <a:gd name="connsiteY5758" fmla="*/ 186107 h 549978"/>
                <a:gd name="connsiteX5759" fmla="*/ 73046 w 1120979"/>
                <a:gd name="connsiteY5759" fmla="*/ 184696 h 549978"/>
                <a:gd name="connsiteX5760" fmla="*/ 70237 w 1120979"/>
                <a:gd name="connsiteY5760" fmla="*/ 188929 h 549978"/>
                <a:gd name="connsiteX5761" fmla="*/ 66023 w 1120979"/>
                <a:gd name="connsiteY5761" fmla="*/ 191752 h 549978"/>
                <a:gd name="connsiteX5762" fmla="*/ 64618 w 1120979"/>
                <a:gd name="connsiteY5762" fmla="*/ 191752 h 549978"/>
                <a:gd name="connsiteX5763" fmla="*/ 66023 w 1120979"/>
                <a:gd name="connsiteY5763" fmla="*/ 188929 h 549978"/>
                <a:gd name="connsiteX5764" fmla="*/ 67427 w 1120979"/>
                <a:gd name="connsiteY5764" fmla="*/ 187518 h 549978"/>
                <a:gd name="connsiteX5765" fmla="*/ 68832 w 1120979"/>
                <a:gd name="connsiteY5765" fmla="*/ 184696 h 549978"/>
                <a:gd name="connsiteX5766" fmla="*/ 70237 w 1120979"/>
                <a:gd name="connsiteY5766" fmla="*/ 183284 h 549978"/>
                <a:gd name="connsiteX5767" fmla="*/ 67427 w 1120979"/>
                <a:gd name="connsiteY5767" fmla="*/ 181873 h 549978"/>
                <a:gd name="connsiteX5768" fmla="*/ 64618 w 1120979"/>
                <a:gd name="connsiteY5768" fmla="*/ 180462 h 549978"/>
                <a:gd name="connsiteX5769" fmla="*/ 63213 w 1120979"/>
                <a:gd name="connsiteY5769" fmla="*/ 180462 h 549978"/>
                <a:gd name="connsiteX5770" fmla="*/ 63213 w 1120979"/>
                <a:gd name="connsiteY5770" fmla="*/ 181873 h 549978"/>
                <a:gd name="connsiteX5771" fmla="*/ 63213 w 1120979"/>
                <a:gd name="connsiteY5771" fmla="*/ 184696 h 549978"/>
                <a:gd name="connsiteX5772" fmla="*/ 63213 w 1120979"/>
                <a:gd name="connsiteY5772" fmla="*/ 186107 h 549978"/>
                <a:gd name="connsiteX5773" fmla="*/ 63213 w 1120979"/>
                <a:gd name="connsiteY5773" fmla="*/ 187518 h 549978"/>
                <a:gd name="connsiteX5774" fmla="*/ 61808 w 1120979"/>
                <a:gd name="connsiteY5774" fmla="*/ 187518 h 549978"/>
                <a:gd name="connsiteX5775" fmla="*/ 60404 w 1120979"/>
                <a:gd name="connsiteY5775" fmla="*/ 188929 h 549978"/>
                <a:gd name="connsiteX5776" fmla="*/ 57594 w 1120979"/>
                <a:gd name="connsiteY5776" fmla="*/ 187518 h 549978"/>
                <a:gd name="connsiteX5777" fmla="*/ 53380 w 1120979"/>
                <a:gd name="connsiteY5777" fmla="*/ 187518 h 549978"/>
                <a:gd name="connsiteX5778" fmla="*/ 53380 w 1120979"/>
                <a:gd name="connsiteY5778" fmla="*/ 188929 h 549978"/>
                <a:gd name="connsiteX5779" fmla="*/ 51975 w 1120979"/>
                <a:gd name="connsiteY5779" fmla="*/ 191752 h 549978"/>
                <a:gd name="connsiteX5780" fmla="*/ 50570 w 1120979"/>
                <a:gd name="connsiteY5780" fmla="*/ 194575 h 549978"/>
                <a:gd name="connsiteX5781" fmla="*/ 44951 w 1120979"/>
                <a:gd name="connsiteY5781" fmla="*/ 195986 h 549978"/>
                <a:gd name="connsiteX5782" fmla="*/ 44951 w 1120979"/>
                <a:gd name="connsiteY5782" fmla="*/ 191752 h 549978"/>
                <a:gd name="connsiteX5783" fmla="*/ 43547 w 1120979"/>
                <a:gd name="connsiteY5783" fmla="*/ 187518 h 549978"/>
                <a:gd name="connsiteX5784" fmla="*/ 40737 w 1120979"/>
                <a:gd name="connsiteY5784" fmla="*/ 186107 h 549978"/>
                <a:gd name="connsiteX5785" fmla="*/ 39333 w 1120979"/>
                <a:gd name="connsiteY5785" fmla="*/ 184696 h 549978"/>
                <a:gd name="connsiteX5786" fmla="*/ 37928 w 1120979"/>
                <a:gd name="connsiteY5786" fmla="*/ 179050 h 549978"/>
                <a:gd name="connsiteX5787" fmla="*/ 36523 w 1120979"/>
                <a:gd name="connsiteY5787" fmla="*/ 171994 h 549978"/>
                <a:gd name="connsiteX5788" fmla="*/ 35118 w 1120979"/>
                <a:gd name="connsiteY5788" fmla="*/ 171994 h 549978"/>
                <a:gd name="connsiteX5789" fmla="*/ 35118 w 1120979"/>
                <a:gd name="connsiteY5789" fmla="*/ 173405 h 549978"/>
                <a:gd name="connsiteX5790" fmla="*/ 35118 w 1120979"/>
                <a:gd name="connsiteY5790" fmla="*/ 174817 h 549978"/>
                <a:gd name="connsiteX5791" fmla="*/ 33714 w 1120979"/>
                <a:gd name="connsiteY5791" fmla="*/ 176228 h 549978"/>
                <a:gd name="connsiteX5792" fmla="*/ 32309 w 1120979"/>
                <a:gd name="connsiteY5792" fmla="*/ 176228 h 549978"/>
                <a:gd name="connsiteX5793" fmla="*/ 30904 w 1120979"/>
                <a:gd name="connsiteY5793" fmla="*/ 174817 h 549978"/>
                <a:gd name="connsiteX5794" fmla="*/ 30904 w 1120979"/>
                <a:gd name="connsiteY5794" fmla="*/ 176228 h 549978"/>
                <a:gd name="connsiteX5795" fmla="*/ 30904 w 1120979"/>
                <a:gd name="connsiteY5795" fmla="*/ 177639 h 549978"/>
                <a:gd name="connsiteX5796" fmla="*/ 36523 w 1120979"/>
                <a:gd name="connsiteY5796" fmla="*/ 181873 h 549978"/>
                <a:gd name="connsiteX5797" fmla="*/ 36523 w 1120979"/>
                <a:gd name="connsiteY5797" fmla="*/ 183284 h 549978"/>
                <a:gd name="connsiteX5798" fmla="*/ 35118 w 1120979"/>
                <a:gd name="connsiteY5798" fmla="*/ 184696 h 549978"/>
                <a:gd name="connsiteX5799" fmla="*/ 33714 w 1120979"/>
                <a:gd name="connsiteY5799" fmla="*/ 184696 h 549978"/>
                <a:gd name="connsiteX5800" fmla="*/ 30904 w 1120979"/>
                <a:gd name="connsiteY5800" fmla="*/ 183284 h 549978"/>
                <a:gd name="connsiteX5801" fmla="*/ 32309 w 1120979"/>
                <a:gd name="connsiteY5801" fmla="*/ 181873 h 549978"/>
                <a:gd name="connsiteX5802" fmla="*/ 32309 w 1120979"/>
                <a:gd name="connsiteY5802" fmla="*/ 180462 h 549978"/>
                <a:gd name="connsiteX5803" fmla="*/ 28095 w 1120979"/>
                <a:gd name="connsiteY5803" fmla="*/ 181873 h 549978"/>
                <a:gd name="connsiteX5804" fmla="*/ 28095 w 1120979"/>
                <a:gd name="connsiteY5804" fmla="*/ 183284 h 549978"/>
                <a:gd name="connsiteX5805" fmla="*/ 28095 w 1120979"/>
                <a:gd name="connsiteY5805" fmla="*/ 184696 h 549978"/>
                <a:gd name="connsiteX5806" fmla="*/ 26690 w 1120979"/>
                <a:gd name="connsiteY5806" fmla="*/ 186107 h 549978"/>
                <a:gd name="connsiteX5807" fmla="*/ 22476 w 1120979"/>
                <a:gd name="connsiteY5807" fmla="*/ 183284 h 549978"/>
                <a:gd name="connsiteX5808" fmla="*/ 19666 w 1120979"/>
                <a:gd name="connsiteY5808" fmla="*/ 177639 h 549978"/>
                <a:gd name="connsiteX5809" fmla="*/ 18261 w 1120979"/>
                <a:gd name="connsiteY5809" fmla="*/ 170583 h 549978"/>
                <a:gd name="connsiteX5810" fmla="*/ 18261 w 1120979"/>
                <a:gd name="connsiteY5810" fmla="*/ 164938 h 549978"/>
                <a:gd name="connsiteX5811" fmla="*/ 15452 w 1120979"/>
                <a:gd name="connsiteY5811" fmla="*/ 166349 h 549978"/>
                <a:gd name="connsiteX5812" fmla="*/ 14047 w 1120979"/>
                <a:gd name="connsiteY5812" fmla="*/ 166349 h 549978"/>
                <a:gd name="connsiteX5813" fmla="*/ 12643 w 1120979"/>
                <a:gd name="connsiteY5813" fmla="*/ 166349 h 549978"/>
                <a:gd name="connsiteX5814" fmla="*/ 12643 w 1120979"/>
                <a:gd name="connsiteY5814" fmla="*/ 164938 h 549978"/>
                <a:gd name="connsiteX5815" fmla="*/ 11238 w 1120979"/>
                <a:gd name="connsiteY5815" fmla="*/ 164938 h 549978"/>
                <a:gd name="connsiteX5816" fmla="*/ 9833 w 1120979"/>
                <a:gd name="connsiteY5816" fmla="*/ 166349 h 549978"/>
                <a:gd name="connsiteX5817" fmla="*/ 8428 w 1120979"/>
                <a:gd name="connsiteY5817" fmla="*/ 166349 h 549978"/>
                <a:gd name="connsiteX5818" fmla="*/ 7024 w 1120979"/>
                <a:gd name="connsiteY5818" fmla="*/ 166349 h 549978"/>
                <a:gd name="connsiteX5819" fmla="*/ 7024 w 1120979"/>
                <a:gd name="connsiteY5819" fmla="*/ 164938 h 549978"/>
                <a:gd name="connsiteX5820" fmla="*/ 4214 w 1120979"/>
                <a:gd name="connsiteY5820" fmla="*/ 155059 h 549978"/>
                <a:gd name="connsiteX5821" fmla="*/ 1405 w 1120979"/>
                <a:gd name="connsiteY5821" fmla="*/ 145179 h 549978"/>
                <a:gd name="connsiteX5822" fmla="*/ 2809 w 1120979"/>
                <a:gd name="connsiteY5822" fmla="*/ 143768 h 549978"/>
                <a:gd name="connsiteX5823" fmla="*/ 2809 w 1120979"/>
                <a:gd name="connsiteY5823" fmla="*/ 140946 h 549978"/>
                <a:gd name="connsiteX5824" fmla="*/ 1405 w 1120979"/>
                <a:gd name="connsiteY5824" fmla="*/ 138123 h 549978"/>
                <a:gd name="connsiteX5825" fmla="*/ 0 w 1120979"/>
                <a:gd name="connsiteY5825" fmla="*/ 136712 h 549978"/>
                <a:gd name="connsiteX5826" fmla="*/ 0 w 1120979"/>
                <a:gd name="connsiteY5826" fmla="*/ 132478 h 549978"/>
                <a:gd name="connsiteX5827" fmla="*/ 1405 w 1120979"/>
                <a:gd name="connsiteY5827" fmla="*/ 131067 h 549978"/>
                <a:gd name="connsiteX5828" fmla="*/ 2809 w 1120979"/>
                <a:gd name="connsiteY5828" fmla="*/ 129655 h 549978"/>
                <a:gd name="connsiteX5829" fmla="*/ 4214 w 1120979"/>
                <a:gd name="connsiteY5829" fmla="*/ 128244 h 549978"/>
                <a:gd name="connsiteX5830" fmla="*/ 1405 w 1120979"/>
                <a:gd name="connsiteY5830" fmla="*/ 122599 h 549978"/>
                <a:gd name="connsiteX5831" fmla="*/ 0 w 1120979"/>
                <a:gd name="connsiteY5831" fmla="*/ 116954 h 549978"/>
                <a:gd name="connsiteX5832" fmla="*/ 0 w 1120979"/>
                <a:gd name="connsiteY5832" fmla="*/ 115542 h 549978"/>
                <a:gd name="connsiteX5833" fmla="*/ 1405 w 1120979"/>
                <a:gd name="connsiteY5833" fmla="*/ 114131 h 549978"/>
                <a:gd name="connsiteX5834" fmla="*/ 0 w 1120979"/>
                <a:gd name="connsiteY5834" fmla="*/ 109897 h 549978"/>
                <a:gd name="connsiteX5835" fmla="*/ 1405 w 1120979"/>
                <a:gd name="connsiteY5835" fmla="*/ 108486 h 549978"/>
                <a:gd name="connsiteX5836" fmla="*/ 2809 w 1120979"/>
                <a:gd name="connsiteY5836" fmla="*/ 109897 h 549978"/>
                <a:gd name="connsiteX5837" fmla="*/ 4214 w 1120979"/>
                <a:gd name="connsiteY5837" fmla="*/ 109897 h 549978"/>
                <a:gd name="connsiteX5838" fmla="*/ 4214 w 1120979"/>
                <a:gd name="connsiteY5838" fmla="*/ 108486 h 549978"/>
                <a:gd name="connsiteX5839" fmla="*/ 1405 w 1120979"/>
                <a:gd name="connsiteY5839" fmla="*/ 105663 h 549978"/>
                <a:gd name="connsiteX5840" fmla="*/ 0 w 1120979"/>
                <a:gd name="connsiteY5840" fmla="*/ 104252 h 549978"/>
                <a:gd name="connsiteX5841" fmla="*/ 1405 w 1120979"/>
                <a:gd name="connsiteY5841" fmla="*/ 101430 h 549978"/>
                <a:gd name="connsiteX5842" fmla="*/ 2809 w 1120979"/>
                <a:gd name="connsiteY5842" fmla="*/ 101430 h 549978"/>
                <a:gd name="connsiteX5843" fmla="*/ 4214 w 1120979"/>
                <a:gd name="connsiteY5843" fmla="*/ 102841 h 549978"/>
                <a:gd name="connsiteX5844" fmla="*/ 7024 w 1120979"/>
                <a:gd name="connsiteY5844" fmla="*/ 102841 h 549978"/>
                <a:gd name="connsiteX5845" fmla="*/ 8428 w 1120979"/>
                <a:gd name="connsiteY5845" fmla="*/ 102841 h 549978"/>
                <a:gd name="connsiteX5846" fmla="*/ 5619 w 1120979"/>
                <a:gd name="connsiteY5846" fmla="*/ 100018 h 549978"/>
                <a:gd name="connsiteX5847" fmla="*/ 4214 w 1120979"/>
                <a:gd name="connsiteY5847" fmla="*/ 98607 h 549978"/>
                <a:gd name="connsiteX5848" fmla="*/ 4214 w 1120979"/>
                <a:gd name="connsiteY5848" fmla="*/ 97196 h 549978"/>
                <a:gd name="connsiteX5849" fmla="*/ 4214 w 1120979"/>
                <a:gd name="connsiteY5849" fmla="*/ 95784 h 549978"/>
                <a:gd name="connsiteX5850" fmla="*/ 5619 w 1120979"/>
                <a:gd name="connsiteY5850" fmla="*/ 94373 h 549978"/>
                <a:gd name="connsiteX5851" fmla="*/ 7024 w 1120979"/>
                <a:gd name="connsiteY5851" fmla="*/ 92962 h 549978"/>
                <a:gd name="connsiteX5852" fmla="*/ 7024 w 1120979"/>
                <a:gd name="connsiteY5852" fmla="*/ 91551 h 549978"/>
                <a:gd name="connsiteX5853" fmla="*/ 7024 w 1120979"/>
                <a:gd name="connsiteY5853" fmla="*/ 84494 h 549978"/>
                <a:gd name="connsiteX5854" fmla="*/ 8428 w 1120979"/>
                <a:gd name="connsiteY5854" fmla="*/ 83083 h 549978"/>
                <a:gd name="connsiteX5855" fmla="*/ 9833 w 1120979"/>
                <a:gd name="connsiteY5855" fmla="*/ 80260 h 549978"/>
                <a:gd name="connsiteX5856" fmla="*/ 11238 w 1120979"/>
                <a:gd name="connsiteY5856" fmla="*/ 78849 h 549978"/>
                <a:gd name="connsiteX5857" fmla="*/ 12643 w 1120979"/>
                <a:gd name="connsiteY5857" fmla="*/ 78849 h 549978"/>
                <a:gd name="connsiteX5858" fmla="*/ 11238 w 1120979"/>
                <a:gd name="connsiteY5858" fmla="*/ 77438 h 549978"/>
                <a:gd name="connsiteX5859" fmla="*/ 8428 w 1120979"/>
                <a:gd name="connsiteY5859" fmla="*/ 76026 h 549978"/>
                <a:gd name="connsiteX5860" fmla="*/ 11238 w 1120979"/>
                <a:gd name="connsiteY5860" fmla="*/ 74615 h 549978"/>
                <a:gd name="connsiteX5861" fmla="*/ 12643 w 1120979"/>
                <a:gd name="connsiteY5861" fmla="*/ 70381 h 549978"/>
                <a:gd name="connsiteX5862" fmla="*/ 14047 w 1120979"/>
                <a:gd name="connsiteY5862" fmla="*/ 67559 h 549978"/>
                <a:gd name="connsiteX5863" fmla="*/ 15452 w 1120979"/>
                <a:gd name="connsiteY5863" fmla="*/ 64736 h 549978"/>
                <a:gd name="connsiteX5864" fmla="*/ 18261 w 1120979"/>
                <a:gd name="connsiteY5864" fmla="*/ 61913 h 549978"/>
                <a:gd name="connsiteX5865" fmla="*/ 21071 w 1120979"/>
                <a:gd name="connsiteY5865" fmla="*/ 60502 h 549978"/>
                <a:gd name="connsiteX5866" fmla="*/ 23880 w 1120979"/>
                <a:gd name="connsiteY5866" fmla="*/ 57680 h 549978"/>
                <a:gd name="connsiteX5867" fmla="*/ 25285 w 1120979"/>
                <a:gd name="connsiteY5867" fmla="*/ 54857 h 549978"/>
                <a:gd name="connsiteX5868" fmla="*/ 28095 w 1120979"/>
                <a:gd name="connsiteY5868" fmla="*/ 56268 h 549978"/>
                <a:gd name="connsiteX5869" fmla="*/ 29499 w 1120979"/>
                <a:gd name="connsiteY5869" fmla="*/ 54857 h 549978"/>
                <a:gd name="connsiteX5870" fmla="*/ 30904 w 1120979"/>
                <a:gd name="connsiteY5870" fmla="*/ 53446 h 549978"/>
                <a:gd name="connsiteX5871" fmla="*/ 29499 w 1120979"/>
                <a:gd name="connsiteY5871" fmla="*/ 52034 h 549978"/>
                <a:gd name="connsiteX5872" fmla="*/ 32309 w 1120979"/>
                <a:gd name="connsiteY5872" fmla="*/ 50623 h 549978"/>
                <a:gd name="connsiteX5873" fmla="*/ 36523 w 1120979"/>
                <a:gd name="connsiteY5873" fmla="*/ 47801 h 549978"/>
                <a:gd name="connsiteX5874" fmla="*/ 40737 w 1120979"/>
                <a:gd name="connsiteY5874" fmla="*/ 44978 h 549978"/>
                <a:gd name="connsiteX5875" fmla="*/ 43547 w 1120979"/>
                <a:gd name="connsiteY5875" fmla="*/ 43567 h 549978"/>
                <a:gd name="connsiteX5876" fmla="*/ 44951 w 1120979"/>
                <a:gd name="connsiteY5876" fmla="*/ 43567 h 549978"/>
                <a:gd name="connsiteX5877" fmla="*/ 46356 w 1120979"/>
                <a:gd name="connsiteY5877" fmla="*/ 43567 h 549978"/>
                <a:gd name="connsiteX5878" fmla="*/ 46356 w 1120979"/>
                <a:gd name="connsiteY5878" fmla="*/ 46389 h 549978"/>
                <a:gd name="connsiteX5879" fmla="*/ 47761 w 1120979"/>
                <a:gd name="connsiteY5879" fmla="*/ 47801 h 549978"/>
                <a:gd name="connsiteX5880" fmla="*/ 49166 w 1120979"/>
                <a:gd name="connsiteY5880" fmla="*/ 49212 h 549978"/>
                <a:gd name="connsiteX5881" fmla="*/ 50570 w 1120979"/>
                <a:gd name="connsiteY5881" fmla="*/ 47801 h 549978"/>
                <a:gd name="connsiteX5882" fmla="*/ 51975 w 1120979"/>
                <a:gd name="connsiteY5882" fmla="*/ 46389 h 549978"/>
                <a:gd name="connsiteX5883" fmla="*/ 53380 w 1120979"/>
                <a:gd name="connsiteY5883" fmla="*/ 44978 h 549978"/>
                <a:gd name="connsiteX5884" fmla="*/ 53380 w 1120979"/>
                <a:gd name="connsiteY5884" fmla="*/ 43567 h 549978"/>
                <a:gd name="connsiteX5885" fmla="*/ 57594 w 1120979"/>
                <a:gd name="connsiteY5885" fmla="*/ 46389 h 549978"/>
                <a:gd name="connsiteX5886" fmla="*/ 60404 w 1120979"/>
                <a:gd name="connsiteY5886" fmla="*/ 47801 h 549978"/>
                <a:gd name="connsiteX5887" fmla="*/ 61808 w 1120979"/>
                <a:gd name="connsiteY5887" fmla="*/ 46389 h 549978"/>
                <a:gd name="connsiteX5888" fmla="*/ 63213 w 1120979"/>
                <a:gd name="connsiteY5888" fmla="*/ 44978 h 549978"/>
                <a:gd name="connsiteX5889" fmla="*/ 63213 w 1120979"/>
                <a:gd name="connsiteY5889" fmla="*/ 43567 h 549978"/>
                <a:gd name="connsiteX5890" fmla="*/ 64618 w 1120979"/>
                <a:gd name="connsiteY5890" fmla="*/ 42155 h 549978"/>
                <a:gd name="connsiteX5891" fmla="*/ 639361 w 1120979"/>
                <a:gd name="connsiteY5891" fmla="*/ 42119 h 549978"/>
                <a:gd name="connsiteX5892" fmla="*/ 639361 w 1120979"/>
                <a:gd name="connsiteY5892" fmla="*/ 43531 h 549978"/>
                <a:gd name="connsiteX5893" fmla="*/ 640767 w 1120979"/>
                <a:gd name="connsiteY5893" fmla="*/ 43531 h 549978"/>
                <a:gd name="connsiteX5894" fmla="*/ 639361 w 1120979"/>
                <a:gd name="connsiteY5894" fmla="*/ 42119 h 549978"/>
                <a:gd name="connsiteX5895" fmla="*/ 432313 w 1120979"/>
                <a:gd name="connsiteY5895" fmla="*/ 42097 h 549978"/>
                <a:gd name="connsiteX5896" fmla="*/ 428101 w 1120979"/>
                <a:gd name="connsiteY5896" fmla="*/ 43506 h 549978"/>
                <a:gd name="connsiteX5897" fmla="*/ 429505 w 1120979"/>
                <a:gd name="connsiteY5897" fmla="*/ 46323 h 549978"/>
                <a:gd name="connsiteX5898" fmla="*/ 432313 w 1120979"/>
                <a:gd name="connsiteY5898" fmla="*/ 43506 h 549978"/>
                <a:gd name="connsiteX5899" fmla="*/ 432313 w 1120979"/>
                <a:gd name="connsiteY5899" fmla="*/ 42097 h 549978"/>
                <a:gd name="connsiteX5900" fmla="*/ 40737 w 1120979"/>
                <a:gd name="connsiteY5900" fmla="*/ 39333 h 549978"/>
                <a:gd name="connsiteX5901" fmla="*/ 42142 w 1120979"/>
                <a:gd name="connsiteY5901" fmla="*/ 39333 h 549978"/>
                <a:gd name="connsiteX5902" fmla="*/ 43547 w 1120979"/>
                <a:gd name="connsiteY5902" fmla="*/ 39333 h 549978"/>
                <a:gd name="connsiteX5903" fmla="*/ 43547 w 1120979"/>
                <a:gd name="connsiteY5903" fmla="*/ 40744 h 549978"/>
                <a:gd name="connsiteX5904" fmla="*/ 40737 w 1120979"/>
                <a:gd name="connsiteY5904" fmla="*/ 40744 h 549978"/>
                <a:gd name="connsiteX5905" fmla="*/ 40737 w 1120979"/>
                <a:gd name="connsiteY5905" fmla="*/ 39333 h 549978"/>
                <a:gd name="connsiteX5906" fmla="*/ 635143 w 1120979"/>
                <a:gd name="connsiteY5906" fmla="*/ 39297 h 549978"/>
                <a:gd name="connsiteX5907" fmla="*/ 635143 w 1120979"/>
                <a:gd name="connsiteY5907" fmla="*/ 40708 h 549978"/>
                <a:gd name="connsiteX5908" fmla="*/ 637955 w 1120979"/>
                <a:gd name="connsiteY5908" fmla="*/ 40708 h 549978"/>
                <a:gd name="connsiteX5909" fmla="*/ 636549 w 1120979"/>
                <a:gd name="connsiteY5909" fmla="*/ 39297 h 549978"/>
                <a:gd name="connsiteX5910" fmla="*/ 635143 w 1120979"/>
                <a:gd name="connsiteY5910" fmla="*/ 39297 h 549978"/>
                <a:gd name="connsiteX5911" fmla="*/ 587342 w 1120979"/>
                <a:gd name="connsiteY5911" fmla="*/ 39297 h 549978"/>
                <a:gd name="connsiteX5912" fmla="*/ 587342 w 1120979"/>
                <a:gd name="connsiteY5912" fmla="*/ 40708 h 549978"/>
                <a:gd name="connsiteX5913" fmla="*/ 588748 w 1120979"/>
                <a:gd name="connsiteY5913" fmla="*/ 40708 h 549978"/>
                <a:gd name="connsiteX5914" fmla="*/ 587342 w 1120979"/>
                <a:gd name="connsiteY5914" fmla="*/ 39297 h 549978"/>
                <a:gd name="connsiteX5915" fmla="*/ 433716 w 1120979"/>
                <a:gd name="connsiteY5915" fmla="*/ 39280 h 549978"/>
                <a:gd name="connsiteX5916" fmla="*/ 432313 w 1120979"/>
                <a:gd name="connsiteY5916" fmla="*/ 40689 h 549978"/>
                <a:gd name="connsiteX5917" fmla="*/ 433716 w 1120979"/>
                <a:gd name="connsiteY5917" fmla="*/ 40689 h 549978"/>
                <a:gd name="connsiteX5918" fmla="*/ 650608 w 1120979"/>
                <a:gd name="connsiteY5918" fmla="*/ 36474 h 549978"/>
                <a:gd name="connsiteX5919" fmla="*/ 647796 w 1120979"/>
                <a:gd name="connsiteY5919" fmla="*/ 37885 h 549978"/>
                <a:gd name="connsiteX5920" fmla="*/ 650608 w 1120979"/>
                <a:gd name="connsiteY5920" fmla="*/ 37885 h 549978"/>
                <a:gd name="connsiteX5921" fmla="*/ 650608 w 1120979"/>
                <a:gd name="connsiteY5921" fmla="*/ 36474 h 549978"/>
                <a:gd name="connsiteX5922" fmla="*/ 642173 w 1120979"/>
                <a:gd name="connsiteY5922" fmla="*/ 36474 h 549978"/>
                <a:gd name="connsiteX5923" fmla="*/ 643578 w 1120979"/>
                <a:gd name="connsiteY5923" fmla="*/ 39297 h 549978"/>
                <a:gd name="connsiteX5924" fmla="*/ 646390 w 1120979"/>
                <a:gd name="connsiteY5924" fmla="*/ 42119 h 549978"/>
                <a:gd name="connsiteX5925" fmla="*/ 646390 w 1120979"/>
                <a:gd name="connsiteY5925" fmla="*/ 40708 h 549978"/>
                <a:gd name="connsiteX5926" fmla="*/ 646390 w 1120979"/>
                <a:gd name="connsiteY5926" fmla="*/ 39297 h 549978"/>
                <a:gd name="connsiteX5927" fmla="*/ 644984 w 1120979"/>
                <a:gd name="connsiteY5927" fmla="*/ 37885 h 549978"/>
                <a:gd name="connsiteX5928" fmla="*/ 644984 w 1120979"/>
                <a:gd name="connsiteY5928" fmla="*/ 36474 h 549978"/>
                <a:gd name="connsiteX5929" fmla="*/ 642173 w 1120979"/>
                <a:gd name="connsiteY5929" fmla="*/ 36474 h 549978"/>
                <a:gd name="connsiteX5930" fmla="*/ 632331 w 1120979"/>
                <a:gd name="connsiteY5930" fmla="*/ 36474 h 549978"/>
                <a:gd name="connsiteX5931" fmla="*/ 630925 w 1120979"/>
                <a:gd name="connsiteY5931" fmla="*/ 37885 h 549978"/>
                <a:gd name="connsiteX5932" fmla="*/ 629519 w 1120979"/>
                <a:gd name="connsiteY5932" fmla="*/ 39297 h 549978"/>
                <a:gd name="connsiteX5933" fmla="*/ 630925 w 1120979"/>
                <a:gd name="connsiteY5933" fmla="*/ 39297 h 549978"/>
                <a:gd name="connsiteX5934" fmla="*/ 632331 w 1120979"/>
                <a:gd name="connsiteY5934" fmla="*/ 37885 h 549978"/>
                <a:gd name="connsiteX5935" fmla="*/ 635143 w 1120979"/>
                <a:gd name="connsiteY5935" fmla="*/ 37885 h 549978"/>
                <a:gd name="connsiteX5936" fmla="*/ 633737 w 1120979"/>
                <a:gd name="connsiteY5936" fmla="*/ 36474 h 549978"/>
                <a:gd name="connsiteX5937" fmla="*/ 632331 w 1120979"/>
                <a:gd name="connsiteY5937" fmla="*/ 36474 h 549978"/>
                <a:gd name="connsiteX5938" fmla="*/ 640767 w 1120979"/>
                <a:gd name="connsiteY5938" fmla="*/ 33652 h 549978"/>
                <a:gd name="connsiteX5939" fmla="*/ 642173 w 1120979"/>
                <a:gd name="connsiteY5939" fmla="*/ 35063 h 549978"/>
                <a:gd name="connsiteX5940" fmla="*/ 642173 w 1120979"/>
                <a:gd name="connsiteY5940" fmla="*/ 33652 h 549978"/>
                <a:gd name="connsiteX5941" fmla="*/ 595777 w 1120979"/>
                <a:gd name="connsiteY5941" fmla="*/ 33652 h 549978"/>
                <a:gd name="connsiteX5942" fmla="*/ 595777 w 1120979"/>
                <a:gd name="connsiteY5942" fmla="*/ 35063 h 549978"/>
                <a:gd name="connsiteX5943" fmla="*/ 597183 w 1120979"/>
                <a:gd name="connsiteY5943" fmla="*/ 35063 h 549978"/>
                <a:gd name="connsiteX5944" fmla="*/ 595777 w 1120979"/>
                <a:gd name="connsiteY5944" fmla="*/ 33652 h 549978"/>
                <a:gd name="connsiteX5945" fmla="*/ 583124 w 1120979"/>
                <a:gd name="connsiteY5945" fmla="*/ 33652 h 549978"/>
                <a:gd name="connsiteX5946" fmla="*/ 581718 w 1120979"/>
                <a:gd name="connsiteY5946" fmla="*/ 35063 h 549978"/>
                <a:gd name="connsiteX5947" fmla="*/ 583124 w 1120979"/>
                <a:gd name="connsiteY5947" fmla="*/ 35063 h 549978"/>
                <a:gd name="connsiteX5948" fmla="*/ 422486 w 1120979"/>
                <a:gd name="connsiteY5948" fmla="*/ 32238 h 549978"/>
                <a:gd name="connsiteX5949" fmla="*/ 425294 w 1120979"/>
                <a:gd name="connsiteY5949" fmla="*/ 33647 h 549978"/>
                <a:gd name="connsiteX5950" fmla="*/ 425294 w 1120979"/>
                <a:gd name="connsiteY5950" fmla="*/ 35055 h 549978"/>
                <a:gd name="connsiteX5951" fmla="*/ 423890 w 1120979"/>
                <a:gd name="connsiteY5951" fmla="*/ 35055 h 549978"/>
                <a:gd name="connsiteX5952" fmla="*/ 422486 w 1120979"/>
                <a:gd name="connsiteY5952" fmla="*/ 36463 h 549978"/>
                <a:gd name="connsiteX5953" fmla="*/ 602807 w 1120979"/>
                <a:gd name="connsiteY5953" fmla="*/ 30829 h 549978"/>
                <a:gd name="connsiteX5954" fmla="*/ 602807 w 1120979"/>
                <a:gd name="connsiteY5954" fmla="*/ 32240 h 549978"/>
                <a:gd name="connsiteX5955" fmla="*/ 604213 w 1120979"/>
                <a:gd name="connsiteY5955" fmla="*/ 30829 h 549978"/>
                <a:gd name="connsiteX5956" fmla="*/ 602807 w 1120979"/>
                <a:gd name="connsiteY5956" fmla="*/ 30829 h 549978"/>
                <a:gd name="connsiteX5957" fmla="*/ 588748 w 1120979"/>
                <a:gd name="connsiteY5957" fmla="*/ 30829 h 549978"/>
                <a:gd name="connsiteX5958" fmla="*/ 588748 w 1120979"/>
                <a:gd name="connsiteY5958" fmla="*/ 33652 h 549978"/>
                <a:gd name="connsiteX5959" fmla="*/ 590154 w 1120979"/>
                <a:gd name="connsiteY5959" fmla="*/ 33652 h 549978"/>
                <a:gd name="connsiteX5960" fmla="*/ 590154 w 1120979"/>
                <a:gd name="connsiteY5960" fmla="*/ 30829 h 549978"/>
                <a:gd name="connsiteX5961" fmla="*/ 588748 w 1120979"/>
                <a:gd name="connsiteY5961" fmla="*/ 30829 h 549978"/>
                <a:gd name="connsiteX5962" fmla="*/ 581718 w 1120979"/>
                <a:gd name="connsiteY5962" fmla="*/ 30829 h 549978"/>
                <a:gd name="connsiteX5963" fmla="*/ 580312 w 1120979"/>
                <a:gd name="connsiteY5963" fmla="*/ 32240 h 549978"/>
                <a:gd name="connsiteX5964" fmla="*/ 583124 w 1120979"/>
                <a:gd name="connsiteY5964" fmla="*/ 32240 h 549978"/>
                <a:gd name="connsiteX5965" fmla="*/ 584530 w 1120979"/>
                <a:gd name="connsiteY5965" fmla="*/ 32240 h 549978"/>
                <a:gd name="connsiteX5966" fmla="*/ 583124 w 1120979"/>
                <a:gd name="connsiteY5966" fmla="*/ 30829 h 549978"/>
                <a:gd name="connsiteX5967" fmla="*/ 581718 w 1120979"/>
                <a:gd name="connsiteY5967" fmla="*/ 30829 h 549978"/>
                <a:gd name="connsiteX5968" fmla="*/ 649202 w 1120979"/>
                <a:gd name="connsiteY5968" fmla="*/ 26595 h 549978"/>
                <a:gd name="connsiteX5969" fmla="*/ 650608 w 1120979"/>
                <a:gd name="connsiteY5969" fmla="*/ 26595 h 549978"/>
                <a:gd name="connsiteX5970" fmla="*/ 649905 w 1120979"/>
                <a:gd name="connsiteY5970" fmla="*/ 27301 h 549978"/>
                <a:gd name="connsiteX5971" fmla="*/ 644984 w 1120979"/>
                <a:gd name="connsiteY5971" fmla="*/ 26595 h 549978"/>
                <a:gd name="connsiteX5972" fmla="*/ 643578 w 1120979"/>
                <a:gd name="connsiteY5972" fmla="*/ 28006 h 549978"/>
                <a:gd name="connsiteX5973" fmla="*/ 644984 w 1120979"/>
                <a:gd name="connsiteY5973" fmla="*/ 29418 h 549978"/>
                <a:gd name="connsiteX5974" fmla="*/ 644984 w 1120979"/>
                <a:gd name="connsiteY5974" fmla="*/ 28006 h 549978"/>
                <a:gd name="connsiteX5975" fmla="*/ 649202 w 1120979"/>
                <a:gd name="connsiteY5975" fmla="*/ 25184 h 549978"/>
                <a:gd name="connsiteX5976" fmla="*/ 649202 w 1120979"/>
                <a:gd name="connsiteY5976" fmla="*/ 26595 h 549978"/>
                <a:gd name="connsiteX5977" fmla="*/ 649202 w 1120979"/>
                <a:gd name="connsiteY5977" fmla="*/ 28006 h 549978"/>
                <a:gd name="connsiteX5978" fmla="*/ 649905 w 1120979"/>
                <a:gd name="connsiteY5978" fmla="*/ 27301 h 549978"/>
                <a:gd name="connsiteX5979" fmla="*/ 650608 w 1120979"/>
                <a:gd name="connsiteY5979" fmla="*/ 28006 h 549978"/>
                <a:gd name="connsiteX5980" fmla="*/ 650608 w 1120979"/>
                <a:gd name="connsiteY5980" fmla="*/ 26595 h 549978"/>
                <a:gd name="connsiteX5981" fmla="*/ 649202 w 1120979"/>
                <a:gd name="connsiteY5981" fmla="*/ 25184 h 549978"/>
                <a:gd name="connsiteX5982" fmla="*/ 587342 w 1120979"/>
                <a:gd name="connsiteY5982" fmla="*/ 25184 h 549978"/>
                <a:gd name="connsiteX5983" fmla="*/ 585936 w 1120979"/>
                <a:gd name="connsiteY5983" fmla="*/ 26595 h 549978"/>
                <a:gd name="connsiteX5984" fmla="*/ 585936 w 1120979"/>
                <a:gd name="connsiteY5984" fmla="*/ 28006 h 549978"/>
                <a:gd name="connsiteX5985" fmla="*/ 587342 w 1120979"/>
                <a:gd name="connsiteY5985" fmla="*/ 28006 h 549978"/>
                <a:gd name="connsiteX5986" fmla="*/ 587342 w 1120979"/>
                <a:gd name="connsiteY5986" fmla="*/ 26595 h 549978"/>
                <a:gd name="connsiteX5987" fmla="*/ 587342 w 1120979"/>
                <a:gd name="connsiteY5987" fmla="*/ 25184 h 549978"/>
                <a:gd name="connsiteX5988" fmla="*/ 425294 w 1120979"/>
                <a:gd name="connsiteY5988" fmla="*/ 22379 h 549978"/>
                <a:gd name="connsiteX5989" fmla="*/ 428101 w 1120979"/>
                <a:gd name="connsiteY5989" fmla="*/ 22379 h 549978"/>
                <a:gd name="connsiteX5990" fmla="*/ 430909 w 1120979"/>
                <a:gd name="connsiteY5990" fmla="*/ 23787 h 549978"/>
                <a:gd name="connsiteX5991" fmla="*/ 435120 w 1120979"/>
                <a:gd name="connsiteY5991" fmla="*/ 25196 h 549978"/>
                <a:gd name="connsiteX5992" fmla="*/ 436524 w 1120979"/>
                <a:gd name="connsiteY5992" fmla="*/ 26604 h 549978"/>
                <a:gd name="connsiteX5993" fmla="*/ 435120 w 1120979"/>
                <a:gd name="connsiteY5993" fmla="*/ 29421 h 549978"/>
                <a:gd name="connsiteX5994" fmla="*/ 432313 w 1120979"/>
                <a:gd name="connsiteY5994" fmla="*/ 30830 h 549978"/>
                <a:gd name="connsiteX5995" fmla="*/ 430909 w 1120979"/>
                <a:gd name="connsiteY5995" fmla="*/ 30830 h 549978"/>
                <a:gd name="connsiteX5996" fmla="*/ 430909 w 1120979"/>
                <a:gd name="connsiteY5996" fmla="*/ 32238 h 549978"/>
                <a:gd name="connsiteX5997" fmla="*/ 432313 w 1120979"/>
                <a:gd name="connsiteY5997" fmla="*/ 32238 h 549978"/>
                <a:gd name="connsiteX5998" fmla="*/ 435120 w 1120979"/>
                <a:gd name="connsiteY5998" fmla="*/ 32238 h 549978"/>
                <a:gd name="connsiteX5999" fmla="*/ 437928 w 1120979"/>
                <a:gd name="connsiteY5999" fmla="*/ 32238 h 549978"/>
                <a:gd name="connsiteX6000" fmla="*/ 439331 w 1120979"/>
                <a:gd name="connsiteY6000" fmla="*/ 33647 h 549978"/>
                <a:gd name="connsiteX6001" fmla="*/ 437928 w 1120979"/>
                <a:gd name="connsiteY6001" fmla="*/ 37872 h 549978"/>
                <a:gd name="connsiteX6002" fmla="*/ 436524 w 1120979"/>
                <a:gd name="connsiteY6002" fmla="*/ 42097 h 549978"/>
                <a:gd name="connsiteX6003" fmla="*/ 437928 w 1120979"/>
                <a:gd name="connsiteY6003" fmla="*/ 44914 h 549978"/>
                <a:gd name="connsiteX6004" fmla="*/ 440735 w 1120979"/>
                <a:gd name="connsiteY6004" fmla="*/ 44914 h 549978"/>
                <a:gd name="connsiteX6005" fmla="*/ 443543 w 1120979"/>
                <a:gd name="connsiteY6005" fmla="*/ 46323 h 549978"/>
                <a:gd name="connsiteX6006" fmla="*/ 444946 w 1120979"/>
                <a:gd name="connsiteY6006" fmla="*/ 49140 h 549978"/>
                <a:gd name="connsiteX6007" fmla="*/ 444946 w 1120979"/>
                <a:gd name="connsiteY6007" fmla="*/ 50548 h 549978"/>
                <a:gd name="connsiteX6008" fmla="*/ 444946 w 1120979"/>
                <a:gd name="connsiteY6008" fmla="*/ 51957 h 549978"/>
                <a:gd name="connsiteX6009" fmla="*/ 444946 w 1120979"/>
                <a:gd name="connsiteY6009" fmla="*/ 53365 h 549978"/>
                <a:gd name="connsiteX6010" fmla="*/ 443543 w 1120979"/>
                <a:gd name="connsiteY6010" fmla="*/ 54773 h 549978"/>
                <a:gd name="connsiteX6011" fmla="*/ 446350 w 1120979"/>
                <a:gd name="connsiteY6011" fmla="*/ 57590 h 549978"/>
                <a:gd name="connsiteX6012" fmla="*/ 449158 w 1120979"/>
                <a:gd name="connsiteY6012" fmla="*/ 57590 h 549978"/>
                <a:gd name="connsiteX6013" fmla="*/ 450562 w 1120979"/>
                <a:gd name="connsiteY6013" fmla="*/ 64633 h 549978"/>
                <a:gd name="connsiteX6014" fmla="*/ 451965 w 1120979"/>
                <a:gd name="connsiteY6014" fmla="*/ 68858 h 549978"/>
                <a:gd name="connsiteX6015" fmla="*/ 453369 w 1120979"/>
                <a:gd name="connsiteY6015" fmla="*/ 70267 h 549978"/>
                <a:gd name="connsiteX6016" fmla="*/ 454773 w 1120979"/>
                <a:gd name="connsiteY6016" fmla="*/ 73083 h 549978"/>
                <a:gd name="connsiteX6017" fmla="*/ 453369 w 1120979"/>
                <a:gd name="connsiteY6017" fmla="*/ 74492 h 549978"/>
                <a:gd name="connsiteX6018" fmla="*/ 451965 w 1120979"/>
                <a:gd name="connsiteY6018" fmla="*/ 75900 h 549978"/>
                <a:gd name="connsiteX6019" fmla="*/ 451965 w 1120979"/>
                <a:gd name="connsiteY6019" fmla="*/ 77309 h 549978"/>
                <a:gd name="connsiteX6020" fmla="*/ 454773 w 1120979"/>
                <a:gd name="connsiteY6020" fmla="*/ 82943 h 549978"/>
                <a:gd name="connsiteX6021" fmla="*/ 457580 w 1120979"/>
                <a:gd name="connsiteY6021" fmla="*/ 84351 h 549978"/>
                <a:gd name="connsiteX6022" fmla="*/ 458984 w 1120979"/>
                <a:gd name="connsiteY6022" fmla="*/ 84351 h 549978"/>
                <a:gd name="connsiteX6023" fmla="*/ 461792 w 1120979"/>
                <a:gd name="connsiteY6023" fmla="*/ 85760 h 549978"/>
                <a:gd name="connsiteX6024" fmla="*/ 463195 w 1120979"/>
                <a:gd name="connsiteY6024" fmla="*/ 84351 h 549978"/>
                <a:gd name="connsiteX6025" fmla="*/ 461792 w 1120979"/>
                <a:gd name="connsiteY6025" fmla="*/ 75900 h 549978"/>
                <a:gd name="connsiteX6026" fmla="*/ 463195 w 1120979"/>
                <a:gd name="connsiteY6026" fmla="*/ 73083 h 549978"/>
                <a:gd name="connsiteX6027" fmla="*/ 467407 w 1120979"/>
                <a:gd name="connsiteY6027" fmla="*/ 70267 h 549978"/>
                <a:gd name="connsiteX6028" fmla="*/ 470214 w 1120979"/>
                <a:gd name="connsiteY6028" fmla="*/ 66041 h 549978"/>
                <a:gd name="connsiteX6029" fmla="*/ 473022 w 1120979"/>
                <a:gd name="connsiteY6029" fmla="*/ 58999 h 549978"/>
                <a:gd name="connsiteX6030" fmla="*/ 477233 w 1120979"/>
                <a:gd name="connsiteY6030" fmla="*/ 53365 h 549978"/>
                <a:gd name="connsiteX6031" fmla="*/ 477233 w 1120979"/>
                <a:gd name="connsiteY6031" fmla="*/ 54773 h 549978"/>
                <a:gd name="connsiteX6032" fmla="*/ 480041 w 1120979"/>
                <a:gd name="connsiteY6032" fmla="*/ 56182 h 549978"/>
                <a:gd name="connsiteX6033" fmla="*/ 480041 w 1120979"/>
                <a:gd name="connsiteY6033" fmla="*/ 54773 h 549978"/>
                <a:gd name="connsiteX6034" fmla="*/ 481444 w 1120979"/>
                <a:gd name="connsiteY6034" fmla="*/ 54773 h 549978"/>
                <a:gd name="connsiteX6035" fmla="*/ 482848 w 1120979"/>
                <a:gd name="connsiteY6035" fmla="*/ 54773 h 549978"/>
                <a:gd name="connsiteX6036" fmla="*/ 485656 w 1120979"/>
                <a:gd name="connsiteY6036" fmla="*/ 54773 h 549978"/>
                <a:gd name="connsiteX6037" fmla="*/ 487060 w 1120979"/>
                <a:gd name="connsiteY6037" fmla="*/ 54773 h 549978"/>
                <a:gd name="connsiteX6038" fmla="*/ 487060 w 1120979"/>
                <a:gd name="connsiteY6038" fmla="*/ 51957 h 549978"/>
                <a:gd name="connsiteX6039" fmla="*/ 485656 w 1120979"/>
                <a:gd name="connsiteY6039" fmla="*/ 50548 h 549978"/>
                <a:gd name="connsiteX6040" fmla="*/ 487060 w 1120979"/>
                <a:gd name="connsiteY6040" fmla="*/ 49140 h 549978"/>
                <a:gd name="connsiteX6041" fmla="*/ 488463 w 1120979"/>
                <a:gd name="connsiteY6041" fmla="*/ 49140 h 549978"/>
                <a:gd name="connsiteX6042" fmla="*/ 488463 w 1120979"/>
                <a:gd name="connsiteY6042" fmla="*/ 47731 h 549978"/>
                <a:gd name="connsiteX6043" fmla="*/ 488463 w 1120979"/>
                <a:gd name="connsiteY6043" fmla="*/ 46323 h 549978"/>
                <a:gd name="connsiteX6044" fmla="*/ 487060 w 1120979"/>
                <a:gd name="connsiteY6044" fmla="*/ 44914 h 549978"/>
                <a:gd name="connsiteX6045" fmla="*/ 485656 w 1120979"/>
                <a:gd name="connsiteY6045" fmla="*/ 42097 h 549978"/>
                <a:gd name="connsiteX6046" fmla="*/ 485656 w 1120979"/>
                <a:gd name="connsiteY6046" fmla="*/ 39280 h 549978"/>
                <a:gd name="connsiteX6047" fmla="*/ 485656 w 1120979"/>
                <a:gd name="connsiteY6047" fmla="*/ 36463 h 549978"/>
                <a:gd name="connsiteX6048" fmla="*/ 488463 w 1120979"/>
                <a:gd name="connsiteY6048" fmla="*/ 33647 h 549978"/>
                <a:gd name="connsiteX6049" fmla="*/ 488463 w 1120979"/>
                <a:gd name="connsiteY6049" fmla="*/ 35055 h 549978"/>
                <a:gd name="connsiteX6050" fmla="*/ 489867 w 1120979"/>
                <a:gd name="connsiteY6050" fmla="*/ 36463 h 549978"/>
                <a:gd name="connsiteX6051" fmla="*/ 489867 w 1120979"/>
                <a:gd name="connsiteY6051" fmla="*/ 37872 h 549978"/>
                <a:gd name="connsiteX6052" fmla="*/ 491271 w 1120979"/>
                <a:gd name="connsiteY6052" fmla="*/ 39280 h 549978"/>
                <a:gd name="connsiteX6053" fmla="*/ 491271 w 1120979"/>
                <a:gd name="connsiteY6053" fmla="*/ 37872 h 549978"/>
                <a:gd name="connsiteX6054" fmla="*/ 491271 w 1120979"/>
                <a:gd name="connsiteY6054" fmla="*/ 33647 h 549978"/>
                <a:gd name="connsiteX6055" fmla="*/ 491271 w 1120979"/>
                <a:gd name="connsiteY6055" fmla="*/ 29421 h 549978"/>
                <a:gd name="connsiteX6056" fmla="*/ 491271 w 1120979"/>
                <a:gd name="connsiteY6056" fmla="*/ 28013 h 549978"/>
                <a:gd name="connsiteX6057" fmla="*/ 492675 w 1120979"/>
                <a:gd name="connsiteY6057" fmla="*/ 28013 h 549978"/>
                <a:gd name="connsiteX6058" fmla="*/ 494078 w 1120979"/>
                <a:gd name="connsiteY6058" fmla="*/ 28013 h 549978"/>
                <a:gd name="connsiteX6059" fmla="*/ 494078 w 1120979"/>
                <a:gd name="connsiteY6059" fmla="*/ 29421 h 549978"/>
                <a:gd name="connsiteX6060" fmla="*/ 494078 w 1120979"/>
                <a:gd name="connsiteY6060" fmla="*/ 30830 h 549978"/>
                <a:gd name="connsiteX6061" fmla="*/ 494078 w 1120979"/>
                <a:gd name="connsiteY6061" fmla="*/ 33647 h 549978"/>
                <a:gd name="connsiteX6062" fmla="*/ 495482 w 1120979"/>
                <a:gd name="connsiteY6062" fmla="*/ 33647 h 549978"/>
                <a:gd name="connsiteX6063" fmla="*/ 495482 w 1120979"/>
                <a:gd name="connsiteY6063" fmla="*/ 32238 h 549978"/>
                <a:gd name="connsiteX6064" fmla="*/ 496886 w 1120979"/>
                <a:gd name="connsiteY6064" fmla="*/ 30830 h 549978"/>
                <a:gd name="connsiteX6065" fmla="*/ 499693 w 1120979"/>
                <a:gd name="connsiteY6065" fmla="*/ 30830 h 549978"/>
                <a:gd name="connsiteX6066" fmla="*/ 502501 w 1120979"/>
                <a:gd name="connsiteY6066" fmla="*/ 32238 h 549978"/>
                <a:gd name="connsiteX6067" fmla="*/ 505309 w 1120979"/>
                <a:gd name="connsiteY6067" fmla="*/ 33647 h 549978"/>
                <a:gd name="connsiteX6068" fmla="*/ 508116 w 1120979"/>
                <a:gd name="connsiteY6068" fmla="*/ 33647 h 549978"/>
                <a:gd name="connsiteX6069" fmla="*/ 509520 w 1120979"/>
                <a:gd name="connsiteY6069" fmla="*/ 33647 h 549978"/>
                <a:gd name="connsiteX6070" fmla="*/ 510924 w 1120979"/>
                <a:gd name="connsiteY6070" fmla="*/ 33647 h 549978"/>
                <a:gd name="connsiteX6071" fmla="*/ 512327 w 1120979"/>
                <a:gd name="connsiteY6071" fmla="*/ 35055 h 549978"/>
                <a:gd name="connsiteX6072" fmla="*/ 513731 w 1120979"/>
                <a:gd name="connsiteY6072" fmla="*/ 37872 h 549978"/>
                <a:gd name="connsiteX6073" fmla="*/ 515135 w 1120979"/>
                <a:gd name="connsiteY6073" fmla="*/ 39280 h 549978"/>
                <a:gd name="connsiteX6074" fmla="*/ 517942 w 1120979"/>
                <a:gd name="connsiteY6074" fmla="*/ 40689 h 549978"/>
                <a:gd name="connsiteX6075" fmla="*/ 520750 w 1120979"/>
                <a:gd name="connsiteY6075" fmla="*/ 43506 h 549978"/>
                <a:gd name="connsiteX6076" fmla="*/ 522154 w 1120979"/>
                <a:gd name="connsiteY6076" fmla="*/ 46323 h 549978"/>
                <a:gd name="connsiteX6077" fmla="*/ 522154 w 1120979"/>
                <a:gd name="connsiteY6077" fmla="*/ 47731 h 549978"/>
                <a:gd name="connsiteX6078" fmla="*/ 520750 w 1120979"/>
                <a:gd name="connsiteY6078" fmla="*/ 50548 h 549978"/>
                <a:gd name="connsiteX6079" fmla="*/ 522154 w 1120979"/>
                <a:gd name="connsiteY6079" fmla="*/ 51957 h 549978"/>
                <a:gd name="connsiteX6080" fmla="*/ 523558 w 1120979"/>
                <a:gd name="connsiteY6080" fmla="*/ 53365 h 549978"/>
                <a:gd name="connsiteX6081" fmla="*/ 523558 w 1120979"/>
                <a:gd name="connsiteY6081" fmla="*/ 54773 h 549978"/>
                <a:gd name="connsiteX6082" fmla="*/ 523558 w 1120979"/>
                <a:gd name="connsiteY6082" fmla="*/ 57590 h 549978"/>
                <a:gd name="connsiteX6083" fmla="*/ 523558 w 1120979"/>
                <a:gd name="connsiteY6083" fmla="*/ 60407 h 549978"/>
                <a:gd name="connsiteX6084" fmla="*/ 523558 w 1120979"/>
                <a:gd name="connsiteY6084" fmla="*/ 61816 h 549978"/>
                <a:gd name="connsiteX6085" fmla="*/ 524961 w 1120979"/>
                <a:gd name="connsiteY6085" fmla="*/ 63224 h 549978"/>
                <a:gd name="connsiteX6086" fmla="*/ 526365 w 1120979"/>
                <a:gd name="connsiteY6086" fmla="*/ 63224 h 549978"/>
                <a:gd name="connsiteX6087" fmla="*/ 527769 w 1120979"/>
                <a:gd name="connsiteY6087" fmla="*/ 64633 h 549978"/>
                <a:gd name="connsiteX6088" fmla="*/ 529173 w 1120979"/>
                <a:gd name="connsiteY6088" fmla="*/ 66041 h 549978"/>
                <a:gd name="connsiteX6089" fmla="*/ 529173 w 1120979"/>
                <a:gd name="connsiteY6089" fmla="*/ 67450 h 549978"/>
                <a:gd name="connsiteX6090" fmla="*/ 530576 w 1120979"/>
                <a:gd name="connsiteY6090" fmla="*/ 68858 h 549978"/>
                <a:gd name="connsiteX6091" fmla="*/ 530576 w 1120979"/>
                <a:gd name="connsiteY6091" fmla="*/ 70267 h 549978"/>
                <a:gd name="connsiteX6092" fmla="*/ 531980 w 1120979"/>
                <a:gd name="connsiteY6092" fmla="*/ 71675 h 549978"/>
                <a:gd name="connsiteX6093" fmla="*/ 533384 w 1120979"/>
                <a:gd name="connsiteY6093" fmla="*/ 75900 h 549978"/>
                <a:gd name="connsiteX6094" fmla="*/ 533384 w 1120979"/>
                <a:gd name="connsiteY6094" fmla="*/ 78717 h 549978"/>
                <a:gd name="connsiteX6095" fmla="*/ 534788 w 1120979"/>
                <a:gd name="connsiteY6095" fmla="*/ 80126 h 549978"/>
                <a:gd name="connsiteX6096" fmla="*/ 536191 w 1120979"/>
                <a:gd name="connsiteY6096" fmla="*/ 82943 h 549978"/>
                <a:gd name="connsiteX6097" fmla="*/ 540403 w 1120979"/>
                <a:gd name="connsiteY6097" fmla="*/ 92802 h 549978"/>
                <a:gd name="connsiteX6098" fmla="*/ 546018 w 1120979"/>
                <a:gd name="connsiteY6098" fmla="*/ 97027 h 549978"/>
                <a:gd name="connsiteX6099" fmla="*/ 551633 w 1120979"/>
                <a:gd name="connsiteY6099" fmla="*/ 99844 h 549978"/>
                <a:gd name="connsiteX6100" fmla="*/ 555844 w 1120979"/>
                <a:gd name="connsiteY6100" fmla="*/ 102661 h 549978"/>
                <a:gd name="connsiteX6101" fmla="*/ 560056 w 1120979"/>
                <a:gd name="connsiteY6101" fmla="*/ 106887 h 549978"/>
                <a:gd name="connsiteX6102" fmla="*/ 561459 w 1120979"/>
                <a:gd name="connsiteY6102" fmla="*/ 108295 h 549978"/>
                <a:gd name="connsiteX6103" fmla="*/ 562863 w 1120979"/>
                <a:gd name="connsiteY6103" fmla="*/ 111112 h 549978"/>
                <a:gd name="connsiteX6104" fmla="*/ 560056 w 1120979"/>
                <a:gd name="connsiteY6104" fmla="*/ 112520 h 549978"/>
                <a:gd name="connsiteX6105" fmla="*/ 557248 w 1120979"/>
                <a:gd name="connsiteY6105" fmla="*/ 113929 h 549978"/>
                <a:gd name="connsiteX6106" fmla="*/ 557248 w 1120979"/>
                <a:gd name="connsiteY6106" fmla="*/ 115337 h 549978"/>
                <a:gd name="connsiteX6107" fmla="*/ 555844 w 1120979"/>
                <a:gd name="connsiteY6107" fmla="*/ 118154 h 549978"/>
                <a:gd name="connsiteX6108" fmla="*/ 553037 w 1120979"/>
                <a:gd name="connsiteY6108" fmla="*/ 112520 h 549978"/>
                <a:gd name="connsiteX6109" fmla="*/ 550229 w 1120979"/>
                <a:gd name="connsiteY6109" fmla="*/ 111112 h 549978"/>
                <a:gd name="connsiteX6110" fmla="*/ 547422 w 1120979"/>
                <a:gd name="connsiteY6110" fmla="*/ 112520 h 549978"/>
                <a:gd name="connsiteX6111" fmla="*/ 543210 w 1120979"/>
                <a:gd name="connsiteY6111" fmla="*/ 112520 h 549978"/>
                <a:gd name="connsiteX6112" fmla="*/ 541807 w 1120979"/>
                <a:gd name="connsiteY6112" fmla="*/ 111112 h 549978"/>
                <a:gd name="connsiteX6113" fmla="*/ 541807 w 1120979"/>
                <a:gd name="connsiteY6113" fmla="*/ 109703 h 549978"/>
                <a:gd name="connsiteX6114" fmla="*/ 540403 w 1120979"/>
                <a:gd name="connsiteY6114" fmla="*/ 108295 h 549978"/>
                <a:gd name="connsiteX6115" fmla="*/ 538999 w 1120979"/>
                <a:gd name="connsiteY6115" fmla="*/ 108295 h 549978"/>
                <a:gd name="connsiteX6116" fmla="*/ 536191 w 1120979"/>
                <a:gd name="connsiteY6116" fmla="*/ 109703 h 549978"/>
                <a:gd name="connsiteX6117" fmla="*/ 533384 w 1120979"/>
                <a:gd name="connsiteY6117" fmla="*/ 112520 h 549978"/>
                <a:gd name="connsiteX6118" fmla="*/ 533384 w 1120979"/>
                <a:gd name="connsiteY6118" fmla="*/ 109703 h 549978"/>
                <a:gd name="connsiteX6119" fmla="*/ 534788 w 1120979"/>
                <a:gd name="connsiteY6119" fmla="*/ 106887 h 549978"/>
                <a:gd name="connsiteX6120" fmla="*/ 533384 w 1120979"/>
                <a:gd name="connsiteY6120" fmla="*/ 105478 h 549978"/>
                <a:gd name="connsiteX6121" fmla="*/ 531980 w 1120979"/>
                <a:gd name="connsiteY6121" fmla="*/ 104070 h 549978"/>
                <a:gd name="connsiteX6122" fmla="*/ 530576 w 1120979"/>
                <a:gd name="connsiteY6122" fmla="*/ 105478 h 549978"/>
                <a:gd name="connsiteX6123" fmla="*/ 529173 w 1120979"/>
                <a:gd name="connsiteY6123" fmla="*/ 105478 h 549978"/>
                <a:gd name="connsiteX6124" fmla="*/ 526365 w 1120979"/>
                <a:gd name="connsiteY6124" fmla="*/ 104070 h 549978"/>
                <a:gd name="connsiteX6125" fmla="*/ 524961 w 1120979"/>
                <a:gd name="connsiteY6125" fmla="*/ 102661 h 549978"/>
                <a:gd name="connsiteX6126" fmla="*/ 523558 w 1120979"/>
                <a:gd name="connsiteY6126" fmla="*/ 102661 h 549978"/>
                <a:gd name="connsiteX6127" fmla="*/ 522154 w 1120979"/>
                <a:gd name="connsiteY6127" fmla="*/ 104070 h 549978"/>
                <a:gd name="connsiteX6128" fmla="*/ 519346 w 1120979"/>
                <a:gd name="connsiteY6128" fmla="*/ 105478 h 549978"/>
                <a:gd name="connsiteX6129" fmla="*/ 517942 w 1120979"/>
                <a:gd name="connsiteY6129" fmla="*/ 104070 h 549978"/>
                <a:gd name="connsiteX6130" fmla="*/ 516539 w 1120979"/>
                <a:gd name="connsiteY6130" fmla="*/ 101253 h 549978"/>
                <a:gd name="connsiteX6131" fmla="*/ 515135 w 1120979"/>
                <a:gd name="connsiteY6131" fmla="*/ 98436 h 549978"/>
                <a:gd name="connsiteX6132" fmla="*/ 513731 w 1120979"/>
                <a:gd name="connsiteY6132" fmla="*/ 97027 h 549978"/>
                <a:gd name="connsiteX6133" fmla="*/ 515135 w 1120979"/>
                <a:gd name="connsiteY6133" fmla="*/ 95619 h 549978"/>
                <a:gd name="connsiteX6134" fmla="*/ 515135 w 1120979"/>
                <a:gd name="connsiteY6134" fmla="*/ 94210 h 549978"/>
                <a:gd name="connsiteX6135" fmla="*/ 512327 w 1120979"/>
                <a:gd name="connsiteY6135" fmla="*/ 92802 h 549978"/>
                <a:gd name="connsiteX6136" fmla="*/ 510924 w 1120979"/>
                <a:gd name="connsiteY6136" fmla="*/ 91393 h 549978"/>
                <a:gd name="connsiteX6137" fmla="*/ 510924 w 1120979"/>
                <a:gd name="connsiteY6137" fmla="*/ 89985 h 549978"/>
                <a:gd name="connsiteX6138" fmla="*/ 509520 w 1120979"/>
                <a:gd name="connsiteY6138" fmla="*/ 88577 h 549978"/>
                <a:gd name="connsiteX6139" fmla="*/ 503905 w 1120979"/>
                <a:gd name="connsiteY6139" fmla="*/ 64633 h 549978"/>
                <a:gd name="connsiteX6140" fmla="*/ 502501 w 1120979"/>
                <a:gd name="connsiteY6140" fmla="*/ 61816 h 549978"/>
                <a:gd name="connsiteX6141" fmla="*/ 501097 w 1120979"/>
                <a:gd name="connsiteY6141" fmla="*/ 60407 h 549978"/>
                <a:gd name="connsiteX6142" fmla="*/ 498290 w 1120979"/>
                <a:gd name="connsiteY6142" fmla="*/ 60407 h 549978"/>
                <a:gd name="connsiteX6143" fmla="*/ 496886 w 1120979"/>
                <a:gd name="connsiteY6143" fmla="*/ 61816 h 549978"/>
                <a:gd name="connsiteX6144" fmla="*/ 496886 w 1120979"/>
                <a:gd name="connsiteY6144" fmla="*/ 63224 h 549978"/>
                <a:gd name="connsiteX6145" fmla="*/ 495482 w 1120979"/>
                <a:gd name="connsiteY6145" fmla="*/ 64633 h 549978"/>
                <a:gd name="connsiteX6146" fmla="*/ 494078 w 1120979"/>
                <a:gd name="connsiteY6146" fmla="*/ 64633 h 549978"/>
                <a:gd name="connsiteX6147" fmla="*/ 494078 w 1120979"/>
                <a:gd name="connsiteY6147" fmla="*/ 66041 h 549978"/>
                <a:gd name="connsiteX6148" fmla="*/ 494078 w 1120979"/>
                <a:gd name="connsiteY6148" fmla="*/ 68858 h 549978"/>
                <a:gd name="connsiteX6149" fmla="*/ 485656 w 1120979"/>
                <a:gd name="connsiteY6149" fmla="*/ 70267 h 549978"/>
                <a:gd name="connsiteX6150" fmla="*/ 484252 w 1120979"/>
                <a:gd name="connsiteY6150" fmla="*/ 71675 h 549978"/>
                <a:gd name="connsiteX6151" fmla="*/ 482848 w 1120979"/>
                <a:gd name="connsiteY6151" fmla="*/ 74492 h 549978"/>
                <a:gd name="connsiteX6152" fmla="*/ 481444 w 1120979"/>
                <a:gd name="connsiteY6152" fmla="*/ 73083 h 549978"/>
                <a:gd name="connsiteX6153" fmla="*/ 481444 w 1120979"/>
                <a:gd name="connsiteY6153" fmla="*/ 75900 h 549978"/>
                <a:gd name="connsiteX6154" fmla="*/ 482848 w 1120979"/>
                <a:gd name="connsiteY6154" fmla="*/ 78717 h 549978"/>
                <a:gd name="connsiteX6155" fmla="*/ 480041 w 1120979"/>
                <a:gd name="connsiteY6155" fmla="*/ 80126 h 549978"/>
                <a:gd name="connsiteX6156" fmla="*/ 478637 w 1120979"/>
                <a:gd name="connsiteY6156" fmla="*/ 81534 h 549978"/>
                <a:gd name="connsiteX6157" fmla="*/ 478637 w 1120979"/>
                <a:gd name="connsiteY6157" fmla="*/ 82943 h 549978"/>
                <a:gd name="connsiteX6158" fmla="*/ 477233 w 1120979"/>
                <a:gd name="connsiteY6158" fmla="*/ 85760 h 549978"/>
                <a:gd name="connsiteX6159" fmla="*/ 475829 w 1120979"/>
                <a:gd name="connsiteY6159" fmla="*/ 85760 h 549978"/>
                <a:gd name="connsiteX6160" fmla="*/ 474426 w 1120979"/>
                <a:gd name="connsiteY6160" fmla="*/ 85760 h 549978"/>
                <a:gd name="connsiteX6161" fmla="*/ 475829 w 1120979"/>
                <a:gd name="connsiteY6161" fmla="*/ 88577 h 549978"/>
                <a:gd name="connsiteX6162" fmla="*/ 477233 w 1120979"/>
                <a:gd name="connsiteY6162" fmla="*/ 88577 h 549978"/>
                <a:gd name="connsiteX6163" fmla="*/ 478637 w 1120979"/>
                <a:gd name="connsiteY6163" fmla="*/ 88577 h 549978"/>
                <a:gd name="connsiteX6164" fmla="*/ 478637 w 1120979"/>
                <a:gd name="connsiteY6164" fmla="*/ 91393 h 549978"/>
                <a:gd name="connsiteX6165" fmla="*/ 475829 w 1120979"/>
                <a:gd name="connsiteY6165" fmla="*/ 92802 h 549978"/>
                <a:gd name="connsiteX6166" fmla="*/ 474426 w 1120979"/>
                <a:gd name="connsiteY6166" fmla="*/ 95619 h 549978"/>
                <a:gd name="connsiteX6167" fmla="*/ 474426 w 1120979"/>
                <a:gd name="connsiteY6167" fmla="*/ 98436 h 549978"/>
                <a:gd name="connsiteX6168" fmla="*/ 471618 w 1120979"/>
                <a:gd name="connsiteY6168" fmla="*/ 101253 h 549978"/>
                <a:gd name="connsiteX6169" fmla="*/ 470214 w 1120979"/>
                <a:gd name="connsiteY6169" fmla="*/ 102661 h 549978"/>
                <a:gd name="connsiteX6170" fmla="*/ 468811 w 1120979"/>
                <a:gd name="connsiteY6170" fmla="*/ 102661 h 549978"/>
                <a:gd name="connsiteX6171" fmla="*/ 466003 w 1120979"/>
                <a:gd name="connsiteY6171" fmla="*/ 102661 h 549978"/>
                <a:gd name="connsiteX6172" fmla="*/ 464599 w 1120979"/>
                <a:gd name="connsiteY6172" fmla="*/ 104070 h 549978"/>
                <a:gd name="connsiteX6173" fmla="*/ 466003 w 1120979"/>
                <a:gd name="connsiteY6173" fmla="*/ 109703 h 549978"/>
                <a:gd name="connsiteX6174" fmla="*/ 464599 w 1120979"/>
                <a:gd name="connsiteY6174" fmla="*/ 115337 h 549978"/>
                <a:gd name="connsiteX6175" fmla="*/ 460388 w 1120979"/>
                <a:gd name="connsiteY6175" fmla="*/ 116746 h 549978"/>
                <a:gd name="connsiteX6176" fmla="*/ 457580 w 1120979"/>
                <a:gd name="connsiteY6176" fmla="*/ 118154 h 549978"/>
                <a:gd name="connsiteX6177" fmla="*/ 456177 w 1120979"/>
                <a:gd name="connsiteY6177" fmla="*/ 122380 h 549978"/>
                <a:gd name="connsiteX6178" fmla="*/ 453369 w 1120979"/>
                <a:gd name="connsiteY6178" fmla="*/ 125197 h 549978"/>
                <a:gd name="connsiteX6179" fmla="*/ 451965 w 1120979"/>
                <a:gd name="connsiteY6179" fmla="*/ 123788 h 549978"/>
                <a:gd name="connsiteX6180" fmla="*/ 451965 w 1120979"/>
                <a:gd name="connsiteY6180" fmla="*/ 120971 h 549978"/>
                <a:gd name="connsiteX6181" fmla="*/ 450562 w 1120979"/>
                <a:gd name="connsiteY6181" fmla="*/ 119563 h 549978"/>
                <a:gd name="connsiteX6182" fmla="*/ 446350 w 1120979"/>
                <a:gd name="connsiteY6182" fmla="*/ 120971 h 549978"/>
                <a:gd name="connsiteX6183" fmla="*/ 444946 w 1120979"/>
                <a:gd name="connsiteY6183" fmla="*/ 122380 h 549978"/>
                <a:gd name="connsiteX6184" fmla="*/ 444946 w 1120979"/>
                <a:gd name="connsiteY6184" fmla="*/ 123788 h 549978"/>
                <a:gd name="connsiteX6185" fmla="*/ 446350 w 1120979"/>
                <a:gd name="connsiteY6185" fmla="*/ 123788 h 549978"/>
                <a:gd name="connsiteX6186" fmla="*/ 447754 w 1120979"/>
                <a:gd name="connsiteY6186" fmla="*/ 123788 h 549978"/>
                <a:gd name="connsiteX6187" fmla="*/ 447754 w 1120979"/>
                <a:gd name="connsiteY6187" fmla="*/ 122380 h 549978"/>
                <a:gd name="connsiteX6188" fmla="*/ 449158 w 1120979"/>
                <a:gd name="connsiteY6188" fmla="*/ 122380 h 549978"/>
                <a:gd name="connsiteX6189" fmla="*/ 450562 w 1120979"/>
                <a:gd name="connsiteY6189" fmla="*/ 122380 h 549978"/>
                <a:gd name="connsiteX6190" fmla="*/ 450562 w 1120979"/>
                <a:gd name="connsiteY6190" fmla="*/ 123788 h 549978"/>
                <a:gd name="connsiteX6191" fmla="*/ 449158 w 1120979"/>
                <a:gd name="connsiteY6191" fmla="*/ 125197 h 549978"/>
                <a:gd name="connsiteX6192" fmla="*/ 447754 w 1120979"/>
                <a:gd name="connsiteY6192" fmla="*/ 126605 h 549978"/>
                <a:gd name="connsiteX6193" fmla="*/ 447754 w 1120979"/>
                <a:gd name="connsiteY6193" fmla="*/ 129422 h 549978"/>
                <a:gd name="connsiteX6194" fmla="*/ 447754 w 1120979"/>
                <a:gd name="connsiteY6194" fmla="*/ 132239 h 549978"/>
                <a:gd name="connsiteX6195" fmla="*/ 443543 w 1120979"/>
                <a:gd name="connsiteY6195" fmla="*/ 128013 h 549978"/>
                <a:gd name="connsiteX6196" fmla="*/ 439331 w 1120979"/>
                <a:gd name="connsiteY6196" fmla="*/ 118154 h 549978"/>
                <a:gd name="connsiteX6197" fmla="*/ 435120 w 1120979"/>
                <a:gd name="connsiteY6197" fmla="*/ 108295 h 549978"/>
                <a:gd name="connsiteX6198" fmla="*/ 433716 w 1120979"/>
                <a:gd name="connsiteY6198" fmla="*/ 101253 h 549978"/>
                <a:gd name="connsiteX6199" fmla="*/ 433716 w 1120979"/>
                <a:gd name="connsiteY6199" fmla="*/ 99844 h 549978"/>
                <a:gd name="connsiteX6200" fmla="*/ 435120 w 1120979"/>
                <a:gd name="connsiteY6200" fmla="*/ 101253 h 549978"/>
                <a:gd name="connsiteX6201" fmla="*/ 436524 w 1120979"/>
                <a:gd name="connsiteY6201" fmla="*/ 101253 h 549978"/>
                <a:gd name="connsiteX6202" fmla="*/ 437928 w 1120979"/>
                <a:gd name="connsiteY6202" fmla="*/ 99844 h 549978"/>
                <a:gd name="connsiteX6203" fmla="*/ 437928 w 1120979"/>
                <a:gd name="connsiteY6203" fmla="*/ 98436 h 549978"/>
                <a:gd name="connsiteX6204" fmla="*/ 435120 w 1120979"/>
                <a:gd name="connsiteY6204" fmla="*/ 97027 h 549978"/>
                <a:gd name="connsiteX6205" fmla="*/ 432313 w 1120979"/>
                <a:gd name="connsiteY6205" fmla="*/ 95619 h 549978"/>
                <a:gd name="connsiteX6206" fmla="*/ 430909 w 1120979"/>
                <a:gd name="connsiteY6206" fmla="*/ 89985 h 549978"/>
                <a:gd name="connsiteX6207" fmla="*/ 429505 w 1120979"/>
                <a:gd name="connsiteY6207" fmla="*/ 85760 h 549978"/>
                <a:gd name="connsiteX6208" fmla="*/ 429505 w 1120979"/>
                <a:gd name="connsiteY6208" fmla="*/ 80126 h 549978"/>
                <a:gd name="connsiteX6209" fmla="*/ 429505 w 1120979"/>
                <a:gd name="connsiteY6209" fmla="*/ 74492 h 549978"/>
                <a:gd name="connsiteX6210" fmla="*/ 428101 w 1120979"/>
                <a:gd name="connsiteY6210" fmla="*/ 67450 h 549978"/>
                <a:gd name="connsiteX6211" fmla="*/ 426697 w 1120979"/>
                <a:gd name="connsiteY6211" fmla="*/ 61816 h 549978"/>
                <a:gd name="connsiteX6212" fmla="*/ 426697 w 1120979"/>
                <a:gd name="connsiteY6212" fmla="*/ 60407 h 549978"/>
                <a:gd name="connsiteX6213" fmla="*/ 426697 w 1120979"/>
                <a:gd name="connsiteY6213" fmla="*/ 58999 h 549978"/>
                <a:gd name="connsiteX6214" fmla="*/ 428101 w 1120979"/>
                <a:gd name="connsiteY6214" fmla="*/ 58999 h 549978"/>
                <a:gd name="connsiteX6215" fmla="*/ 428101 w 1120979"/>
                <a:gd name="connsiteY6215" fmla="*/ 57590 h 549978"/>
                <a:gd name="connsiteX6216" fmla="*/ 425294 w 1120979"/>
                <a:gd name="connsiteY6216" fmla="*/ 54773 h 549978"/>
                <a:gd name="connsiteX6217" fmla="*/ 423890 w 1120979"/>
                <a:gd name="connsiteY6217" fmla="*/ 50548 h 549978"/>
                <a:gd name="connsiteX6218" fmla="*/ 422486 w 1120979"/>
                <a:gd name="connsiteY6218" fmla="*/ 47731 h 549978"/>
                <a:gd name="connsiteX6219" fmla="*/ 423890 w 1120979"/>
                <a:gd name="connsiteY6219" fmla="*/ 44914 h 549978"/>
                <a:gd name="connsiteX6220" fmla="*/ 423890 w 1120979"/>
                <a:gd name="connsiteY6220" fmla="*/ 43506 h 549978"/>
                <a:gd name="connsiteX6221" fmla="*/ 423890 w 1120979"/>
                <a:gd name="connsiteY6221" fmla="*/ 42097 h 549978"/>
                <a:gd name="connsiteX6222" fmla="*/ 422486 w 1120979"/>
                <a:gd name="connsiteY6222" fmla="*/ 40689 h 549978"/>
                <a:gd name="connsiteX6223" fmla="*/ 422486 w 1120979"/>
                <a:gd name="connsiteY6223" fmla="*/ 39280 h 549978"/>
                <a:gd name="connsiteX6224" fmla="*/ 422486 w 1120979"/>
                <a:gd name="connsiteY6224" fmla="*/ 37872 h 549978"/>
                <a:gd name="connsiteX6225" fmla="*/ 423890 w 1120979"/>
                <a:gd name="connsiteY6225" fmla="*/ 37872 h 549978"/>
                <a:gd name="connsiteX6226" fmla="*/ 426697 w 1120979"/>
                <a:gd name="connsiteY6226" fmla="*/ 36463 h 549978"/>
                <a:gd name="connsiteX6227" fmla="*/ 428101 w 1120979"/>
                <a:gd name="connsiteY6227" fmla="*/ 33647 h 549978"/>
                <a:gd name="connsiteX6228" fmla="*/ 426697 w 1120979"/>
                <a:gd name="connsiteY6228" fmla="*/ 32238 h 549978"/>
                <a:gd name="connsiteX6229" fmla="*/ 426697 w 1120979"/>
                <a:gd name="connsiteY6229" fmla="*/ 29421 h 549978"/>
                <a:gd name="connsiteX6230" fmla="*/ 423890 w 1120979"/>
                <a:gd name="connsiteY6230" fmla="*/ 29421 h 549978"/>
                <a:gd name="connsiteX6231" fmla="*/ 422486 w 1120979"/>
                <a:gd name="connsiteY6231" fmla="*/ 32238 h 549978"/>
                <a:gd name="connsiteX6232" fmla="*/ 422486 w 1120979"/>
                <a:gd name="connsiteY6232" fmla="*/ 30301 h 549978"/>
                <a:gd name="connsiteX6233" fmla="*/ 422486 w 1120979"/>
                <a:gd name="connsiteY6233" fmla="*/ 29421 h 549978"/>
                <a:gd name="connsiteX6234" fmla="*/ 425294 w 1120979"/>
                <a:gd name="connsiteY6234" fmla="*/ 26604 h 549978"/>
                <a:gd name="connsiteX6235" fmla="*/ 425294 w 1120979"/>
                <a:gd name="connsiteY6235" fmla="*/ 22379 h 549978"/>
                <a:gd name="connsiteX6236" fmla="*/ 609836 w 1120979"/>
                <a:gd name="connsiteY6236" fmla="*/ 22361 h 549978"/>
                <a:gd name="connsiteX6237" fmla="*/ 608431 w 1120979"/>
                <a:gd name="connsiteY6237" fmla="*/ 23773 h 549978"/>
                <a:gd name="connsiteX6238" fmla="*/ 611242 w 1120979"/>
                <a:gd name="connsiteY6238" fmla="*/ 25184 h 549978"/>
                <a:gd name="connsiteX6239" fmla="*/ 612648 w 1120979"/>
                <a:gd name="connsiteY6239" fmla="*/ 25184 h 549978"/>
                <a:gd name="connsiteX6240" fmla="*/ 614054 w 1120979"/>
                <a:gd name="connsiteY6240" fmla="*/ 25184 h 549978"/>
                <a:gd name="connsiteX6241" fmla="*/ 615460 w 1120979"/>
                <a:gd name="connsiteY6241" fmla="*/ 25184 h 549978"/>
                <a:gd name="connsiteX6242" fmla="*/ 614054 w 1120979"/>
                <a:gd name="connsiteY6242" fmla="*/ 23773 h 549978"/>
                <a:gd name="connsiteX6243" fmla="*/ 612648 w 1120979"/>
                <a:gd name="connsiteY6243" fmla="*/ 23773 h 549978"/>
                <a:gd name="connsiteX6244" fmla="*/ 611242 w 1120979"/>
                <a:gd name="connsiteY6244" fmla="*/ 23773 h 549978"/>
                <a:gd name="connsiteX6245" fmla="*/ 611242 w 1120979"/>
                <a:gd name="connsiteY6245" fmla="*/ 22361 h 549978"/>
                <a:gd name="connsiteX6246" fmla="*/ 609836 w 1120979"/>
                <a:gd name="connsiteY6246" fmla="*/ 22361 h 549978"/>
                <a:gd name="connsiteX6247" fmla="*/ 581718 w 1120979"/>
                <a:gd name="connsiteY6247" fmla="*/ 22361 h 549978"/>
                <a:gd name="connsiteX6248" fmla="*/ 583124 w 1120979"/>
                <a:gd name="connsiteY6248" fmla="*/ 25184 h 549978"/>
                <a:gd name="connsiteX6249" fmla="*/ 585936 w 1120979"/>
                <a:gd name="connsiteY6249" fmla="*/ 25184 h 549978"/>
                <a:gd name="connsiteX6250" fmla="*/ 584530 w 1120979"/>
                <a:gd name="connsiteY6250" fmla="*/ 22361 h 549978"/>
                <a:gd name="connsiteX6251" fmla="*/ 581718 w 1120979"/>
                <a:gd name="connsiteY6251" fmla="*/ 22361 h 549978"/>
                <a:gd name="connsiteX6252" fmla="*/ 602807 w 1120979"/>
                <a:gd name="connsiteY6252" fmla="*/ 20950 h 549978"/>
                <a:gd name="connsiteX6253" fmla="*/ 601401 w 1120979"/>
                <a:gd name="connsiteY6253" fmla="*/ 22361 h 549978"/>
                <a:gd name="connsiteX6254" fmla="*/ 602807 w 1120979"/>
                <a:gd name="connsiteY6254" fmla="*/ 23773 h 549978"/>
                <a:gd name="connsiteX6255" fmla="*/ 604213 w 1120979"/>
                <a:gd name="connsiteY6255" fmla="*/ 29418 h 549978"/>
                <a:gd name="connsiteX6256" fmla="*/ 604213 w 1120979"/>
                <a:gd name="connsiteY6256" fmla="*/ 28006 h 549978"/>
                <a:gd name="connsiteX6257" fmla="*/ 604213 w 1120979"/>
                <a:gd name="connsiteY6257" fmla="*/ 25184 h 549978"/>
                <a:gd name="connsiteX6258" fmla="*/ 604213 w 1120979"/>
                <a:gd name="connsiteY6258" fmla="*/ 23773 h 549978"/>
                <a:gd name="connsiteX6259" fmla="*/ 602807 w 1120979"/>
                <a:gd name="connsiteY6259" fmla="*/ 23773 h 549978"/>
                <a:gd name="connsiteX6260" fmla="*/ 602807 w 1120979"/>
                <a:gd name="connsiteY6260" fmla="*/ 22361 h 549978"/>
                <a:gd name="connsiteX6261" fmla="*/ 602807 w 1120979"/>
                <a:gd name="connsiteY6261" fmla="*/ 20950 h 549978"/>
                <a:gd name="connsiteX6262" fmla="*/ 597183 w 1120979"/>
                <a:gd name="connsiteY6262" fmla="*/ 19539 h 549978"/>
                <a:gd name="connsiteX6263" fmla="*/ 595777 w 1120979"/>
                <a:gd name="connsiteY6263" fmla="*/ 20950 h 549978"/>
                <a:gd name="connsiteX6264" fmla="*/ 595777 w 1120979"/>
                <a:gd name="connsiteY6264" fmla="*/ 22361 h 549978"/>
                <a:gd name="connsiteX6265" fmla="*/ 595777 w 1120979"/>
                <a:gd name="connsiteY6265" fmla="*/ 23773 h 549978"/>
                <a:gd name="connsiteX6266" fmla="*/ 597183 w 1120979"/>
                <a:gd name="connsiteY6266" fmla="*/ 25184 h 549978"/>
                <a:gd name="connsiteX6267" fmla="*/ 599995 w 1120979"/>
                <a:gd name="connsiteY6267" fmla="*/ 23773 h 549978"/>
                <a:gd name="connsiteX6268" fmla="*/ 598589 w 1120979"/>
                <a:gd name="connsiteY6268" fmla="*/ 20950 h 549978"/>
                <a:gd name="connsiteX6269" fmla="*/ 597183 w 1120979"/>
                <a:gd name="connsiteY6269" fmla="*/ 19539 h 549978"/>
                <a:gd name="connsiteX6270" fmla="*/ 626707 w 1120979"/>
                <a:gd name="connsiteY6270" fmla="*/ 18127 h 549978"/>
                <a:gd name="connsiteX6271" fmla="*/ 623896 w 1120979"/>
                <a:gd name="connsiteY6271" fmla="*/ 19539 h 549978"/>
                <a:gd name="connsiteX6272" fmla="*/ 621084 w 1120979"/>
                <a:gd name="connsiteY6272" fmla="*/ 22361 h 549978"/>
                <a:gd name="connsiteX6273" fmla="*/ 616866 w 1120979"/>
                <a:gd name="connsiteY6273" fmla="*/ 25184 h 549978"/>
                <a:gd name="connsiteX6274" fmla="*/ 612648 w 1120979"/>
                <a:gd name="connsiteY6274" fmla="*/ 28006 h 549978"/>
                <a:gd name="connsiteX6275" fmla="*/ 609836 w 1120979"/>
                <a:gd name="connsiteY6275" fmla="*/ 26595 h 549978"/>
                <a:gd name="connsiteX6276" fmla="*/ 608431 w 1120979"/>
                <a:gd name="connsiteY6276" fmla="*/ 26595 h 549978"/>
                <a:gd name="connsiteX6277" fmla="*/ 607025 w 1120979"/>
                <a:gd name="connsiteY6277" fmla="*/ 28006 h 549978"/>
                <a:gd name="connsiteX6278" fmla="*/ 607025 w 1120979"/>
                <a:gd name="connsiteY6278" fmla="*/ 29418 h 549978"/>
                <a:gd name="connsiteX6279" fmla="*/ 605619 w 1120979"/>
                <a:gd name="connsiteY6279" fmla="*/ 30829 h 549978"/>
                <a:gd name="connsiteX6280" fmla="*/ 604213 w 1120979"/>
                <a:gd name="connsiteY6280" fmla="*/ 32240 h 549978"/>
                <a:gd name="connsiteX6281" fmla="*/ 602807 w 1120979"/>
                <a:gd name="connsiteY6281" fmla="*/ 33652 h 549978"/>
                <a:gd name="connsiteX6282" fmla="*/ 601401 w 1120979"/>
                <a:gd name="connsiteY6282" fmla="*/ 33652 h 549978"/>
                <a:gd name="connsiteX6283" fmla="*/ 599995 w 1120979"/>
                <a:gd name="connsiteY6283" fmla="*/ 33652 h 549978"/>
                <a:gd name="connsiteX6284" fmla="*/ 599995 w 1120979"/>
                <a:gd name="connsiteY6284" fmla="*/ 35063 h 549978"/>
                <a:gd name="connsiteX6285" fmla="*/ 599995 w 1120979"/>
                <a:gd name="connsiteY6285" fmla="*/ 36474 h 549978"/>
                <a:gd name="connsiteX6286" fmla="*/ 598589 w 1120979"/>
                <a:gd name="connsiteY6286" fmla="*/ 36474 h 549978"/>
                <a:gd name="connsiteX6287" fmla="*/ 591560 w 1120979"/>
                <a:gd name="connsiteY6287" fmla="*/ 47764 h 549978"/>
                <a:gd name="connsiteX6288" fmla="*/ 590154 w 1120979"/>
                <a:gd name="connsiteY6288" fmla="*/ 49176 h 549978"/>
                <a:gd name="connsiteX6289" fmla="*/ 588748 w 1120979"/>
                <a:gd name="connsiteY6289" fmla="*/ 50587 h 549978"/>
                <a:gd name="connsiteX6290" fmla="*/ 588748 w 1120979"/>
                <a:gd name="connsiteY6290" fmla="*/ 53410 h 549978"/>
                <a:gd name="connsiteX6291" fmla="*/ 588748 w 1120979"/>
                <a:gd name="connsiteY6291" fmla="*/ 54821 h 549978"/>
                <a:gd name="connsiteX6292" fmla="*/ 587342 w 1120979"/>
                <a:gd name="connsiteY6292" fmla="*/ 54821 h 549978"/>
                <a:gd name="connsiteX6293" fmla="*/ 584530 w 1120979"/>
                <a:gd name="connsiteY6293" fmla="*/ 50587 h 549978"/>
                <a:gd name="connsiteX6294" fmla="*/ 584530 w 1120979"/>
                <a:gd name="connsiteY6294" fmla="*/ 51998 h 549978"/>
                <a:gd name="connsiteX6295" fmla="*/ 585936 w 1120979"/>
                <a:gd name="connsiteY6295" fmla="*/ 53410 h 549978"/>
                <a:gd name="connsiteX6296" fmla="*/ 585936 w 1120979"/>
                <a:gd name="connsiteY6296" fmla="*/ 54821 h 549978"/>
                <a:gd name="connsiteX6297" fmla="*/ 587342 w 1120979"/>
                <a:gd name="connsiteY6297" fmla="*/ 57643 h 549978"/>
                <a:gd name="connsiteX6298" fmla="*/ 587342 w 1120979"/>
                <a:gd name="connsiteY6298" fmla="*/ 59055 h 549978"/>
                <a:gd name="connsiteX6299" fmla="*/ 585936 w 1120979"/>
                <a:gd name="connsiteY6299" fmla="*/ 60466 h 549978"/>
                <a:gd name="connsiteX6300" fmla="*/ 584530 w 1120979"/>
                <a:gd name="connsiteY6300" fmla="*/ 60466 h 549978"/>
                <a:gd name="connsiteX6301" fmla="*/ 584530 w 1120979"/>
                <a:gd name="connsiteY6301" fmla="*/ 66111 h 549978"/>
                <a:gd name="connsiteX6302" fmla="*/ 583124 w 1120979"/>
                <a:gd name="connsiteY6302" fmla="*/ 66111 h 549978"/>
                <a:gd name="connsiteX6303" fmla="*/ 583124 w 1120979"/>
                <a:gd name="connsiteY6303" fmla="*/ 67522 h 549978"/>
                <a:gd name="connsiteX6304" fmla="*/ 585936 w 1120979"/>
                <a:gd name="connsiteY6304" fmla="*/ 67522 h 549978"/>
                <a:gd name="connsiteX6305" fmla="*/ 587342 w 1120979"/>
                <a:gd name="connsiteY6305" fmla="*/ 66111 h 549978"/>
                <a:gd name="connsiteX6306" fmla="*/ 587342 w 1120979"/>
                <a:gd name="connsiteY6306" fmla="*/ 67522 h 549978"/>
                <a:gd name="connsiteX6307" fmla="*/ 588748 w 1120979"/>
                <a:gd name="connsiteY6307" fmla="*/ 68934 h 549978"/>
                <a:gd name="connsiteX6308" fmla="*/ 590154 w 1120979"/>
                <a:gd name="connsiteY6308" fmla="*/ 67522 h 549978"/>
                <a:gd name="connsiteX6309" fmla="*/ 590154 w 1120979"/>
                <a:gd name="connsiteY6309" fmla="*/ 66111 h 549978"/>
                <a:gd name="connsiteX6310" fmla="*/ 591560 w 1120979"/>
                <a:gd name="connsiteY6310" fmla="*/ 67522 h 549978"/>
                <a:gd name="connsiteX6311" fmla="*/ 591560 w 1120979"/>
                <a:gd name="connsiteY6311" fmla="*/ 66111 h 549978"/>
                <a:gd name="connsiteX6312" fmla="*/ 590154 w 1120979"/>
                <a:gd name="connsiteY6312" fmla="*/ 66111 h 549978"/>
                <a:gd name="connsiteX6313" fmla="*/ 588748 w 1120979"/>
                <a:gd name="connsiteY6313" fmla="*/ 63289 h 549978"/>
                <a:gd name="connsiteX6314" fmla="*/ 587342 w 1120979"/>
                <a:gd name="connsiteY6314" fmla="*/ 60466 h 549978"/>
                <a:gd name="connsiteX6315" fmla="*/ 588748 w 1120979"/>
                <a:gd name="connsiteY6315" fmla="*/ 59055 h 549978"/>
                <a:gd name="connsiteX6316" fmla="*/ 590154 w 1120979"/>
                <a:gd name="connsiteY6316" fmla="*/ 57643 h 549978"/>
                <a:gd name="connsiteX6317" fmla="*/ 591560 w 1120979"/>
                <a:gd name="connsiteY6317" fmla="*/ 59055 h 549978"/>
                <a:gd name="connsiteX6318" fmla="*/ 592966 w 1120979"/>
                <a:gd name="connsiteY6318" fmla="*/ 59055 h 549978"/>
                <a:gd name="connsiteX6319" fmla="*/ 594371 w 1120979"/>
                <a:gd name="connsiteY6319" fmla="*/ 59055 h 549978"/>
                <a:gd name="connsiteX6320" fmla="*/ 595777 w 1120979"/>
                <a:gd name="connsiteY6320" fmla="*/ 57643 h 549978"/>
                <a:gd name="connsiteX6321" fmla="*/ 597183 w 1120979"/>
                <a:gd name="connsiteY6321" fmla="*/ 57643 h 549978"/>
                <a:gd name="connsiteX6322" fmla="*/ 597183 w 1120979"/>
                <a:gd name="connsiteY6322" fmla="*/ 56232 h 549978"/>
                <a:gd name="connsiteX6323" fmla="*/ 597183 w 1120979"/>
                <a:gd name="connsiteY6323" fmla="*/ 53410 h 549978"/>
                <a:gd name="connsiteX6324" fmla="*/ 598589 w 1120979"/>
                <a:gd name="connsiteY6324" fmla="*/ 53410 h 549978"/>
                <a:gd name="connsiteX6325" fmla="*/ 601401 w 1120979"/>
                <a:gd name="connsiteY6325" fmla="*/ 53410 h 549978"/>
                <a:gd name="connsiteX6326" fmla="*/ 602807 w 1120979"/>
                <a:gd name="connsiteY6326" fmla="*/ 53410 h 549978"/>
                <a:gd name="connsiteX6327" fmla="*/ 604213 w 1120979"/>
                <a:gd name="connsiteY6327" fmla="*/ 53410 h 549978"/>
                <a:gd name="connsiteX6328" fmla="*/ 607025 w 1120979"/>
                <a:gd name="connsiteY6328" fmla="*/ 50587 h 549978"/>
                <a:gd name="connsiteX6329" fmla="*/ 609836 w 1120979"/>
                <a:gd name="connsiteY6329" fmla="*/ 49176 h 549978"/>
                <a:gd name="connsiteX6330" fmla="*/ 611242 w 1120979"/>
                <a:gd name="connsiteY6330" fmla="*/ 51998 h 549978"/>
                <a:gd name="connsiteX6331" fmla="*/ 614054 w 1120979"/>
                <a:gd name="connsiteY6331" fmla="*/ 51998 h 549978"/>
                <a:gd name="connsiteX6332" fmla="*/ 615460 w 1120979"/>
                <a:gd name="connsiteY6332" fmla="*/ 51998 h 549978"/>
                <a:gd name="connsiteX6333" fmla="*/ 616866 w 1120979"/>
                <a:gd name="connsiteY6333" fmla="*/ 50587 h 549978"/>
                <a:gd name="connsiteX6334" fmla="*/ 616866 w 1120979"/>
                <a:gd name="connsiteY6334" fmla="*/ 43531 h 549978"/>
                <a:gd name="connsiteX6335" fmla="*/ 619678 w 1120979"/>
                <a:gd name="connsiteY6335" fmla="*/ 42119 h 549978"/>
                <a:gd name="connsiteX6336" fmla="*/ 623896 w 1120979"/>
                <a:gd name="connsiteY6336" fmla="*/ 42119 h 549978"/>
                <a:gd name="connsiteX6337" fmla="*/ 625302 w 1120979"/>
                <a:gd name="connsiteY6337" fmla="*/ 42119 h 549978"/>
                <a:gd name="connsiteX6338" fmla="*/ 626707 w 1120979"/>
                <a:gd name="connsiteY6338" fmla="*/ 43531 h 549978"/>
                <a:gd name="connsiteX6339" fmla="*/ 626707 w 1120979"/>
                <a:gd name="connsiteY6339" fmla="*/ 42119 h 549978"/>
                <a:gd name="connsiteX6340" fmla="*/ 628113 w 1120979"/>
                <a:gd name="connsiteY6340" fmla="*/ 42119 h 549978"/>
                <a:gd name="connsiteX6341" fmla="*/ 628113 w 1120979"/>
                <a:gd name="connsiteY6341" fmla="*/ 39297 h 549978"/>
                <a:gd name="connsiteX6342" fmla="*/ 628113 w 1120979"/>
                <a:gd name="connsiteY6342" fmla="*/ 36474 h 549978"/>
                <a:gd name="connsiteX6343" fmla="*/ 630925 w 1120979"/>
                <a:gd name="connsiteY6343" fmla="*/ 36474 h 549978"/>
                <a:gd name="connsiteX6344" fmla="*/ 633737 w 1120979"/>
                <a:gd name="connsiteY6344" fmla="*/ 35063 h 549978"/>
                <a:gd name="connsiteX6345" fmla="*/ 635143 w 1120979"/>
                <a:gd name="connsiteY6345" fmla="*/ 35063 h 549978"/>
                <a:gd name="connsiteX6346" fmla="*/ 637955 w 1120979"/>
                <a:gd name="connsiteY6346" fmla="*/ 33652 h 549978"/>
                <a:gd name="connsiteX6347" fmla="*/ 636549 w 1120979"/>
                <a:gd name="connsiteY6347" fmla="*/ 28006 h 549978"/>
                <a:gd name="connsiteX6348" fmla="*/ 639361 w 1120979"/>
                <a:gd name="connsiteY6348" fmla="*/ 29418 h 549978"/>
                <a:gd name="connsiteX6349" fmla="*/ 640767 w 1120979"/>
                <a:gd name="connsiteY6349" fmla="*/ 30829 h 549978"/>
                <a:gd name="connsiteX6350" fmla="*/ 642173 w 1120979"/>
                <a:gd name="connsiteY6350" fmla="*/ 29418 h 549978"/>
                <a:gd name="connsiteX6351" fmla="*/ 639361 w 1120979"/>
                <a:gd name="connsiteY6351" fmla="*/ 25184 h 549978"/>
                <a:gd name="connsiteX6352" fmla="*/ 635143 w 1120979"/>
                <a:gd name="connsiteY6352" fmla="*/ 20950 h 549978"/>
                <a:gd name="connsiteX6353" fmla="*/ 630925 w 1120979"/>
                <a:gd name="connsiteY6353" fmla="*/ 19539 h 549978"/>
                <a:gd name="connsiteX6354" fmla="*/ 626707 w 1120979"/>
                <a:gd name="connsiteY6354" fmla="*/ 18127 h 549978"/>
                <a:gd name="connsiteX6355" fmla="*/ 632331 w 1120979"/>
                <a:gd name="connsiteY6355" fmla="*/ 16716 h 549978"/>
                <a:gd name="connsiteX6356" fmla="*/ 632331 w 1120979"/>
                <a:gd name="connsiteY6356" fmla="*/ 18127 h 549978"/>
                <a:gd name="connsiteX6357" fmla="*/ 633737 w 1120979"/>
                <a:gd name="connsiteY6357" fmla="*/ 16716 h 549978"/>
                <a:gd name="connsiteX6358" fmla="*/ 632331 w 1120979"/>
                <a:gd name="connsiteY6358" fmla="*/ 16716 h 549978"/>
                <a:gd name="connsiteX6359" fmla="*/ 602807 w 1120979"/>
                <a:gd name="connsiteY6359" fmla="*/ 16716 h 549978"/>
                <a:gd name="connsiteX6360" fmla="*/ 601401 w 1120979"/>
                <a:gd name="connsiteY6360" fmla="*/ 18127 h 549978"/>
                <a:gd name="connsiteX6361" fmla="*/ 602807 w 1120979"/>
                <a:gd name="connsiteY6361" fmla="*/ 18127 h 549978"/>
                <a:gd name="connsiteX6362" fmla="*/ 621084 w 1120979"/>
                <a:gd name="connsiteY6362" fmla="*/ 15305 h 549978"/>
                <a:gd name="connsiteX6363" fmla="*/ 621084 w 1120979"/>
                <a:gd name="connsiteY6363" fmla="*/ 16716 h 549978"/>
                <a:gd name="connsiteX6364" fmla="*/ 622490 w 1120979"/>
                <a:gd name="connsiteY6364" fmla="*/ 18127 h 549978"/>
                <a:gd name="connsiteX6365" fmla="*/ 622490 w 1120979"/>
                <a:gd name="connsiteY6365" fmla="*/ 16716 h 549978"/>
                <a:gd name="connsiteX6366" fmla="*/ 622490 w 1120979"/>
                <a:gd name="connsiteY6366" fmla="*/ 15305 h 549978"/>
                <a:gd name="connsiteX6367" fmla="*/ 378701 w 1120979"/>
                <a:gd name="connsiteY6367" fmla="*/ 15266 h 549978"/>
                <a:gd name="connsiteX6368" fmla="*/ 378701 w 1120979"/>
                <a:gd name="connsiteY6368" fmla="*/ 16680 h 549978"/>
                <a:gd name="connsiteX6369" fmla="*/ 380109 w 1120979"/>
                <a:gd name="connsiteY6369" fmla="*/ 15266 h 549978"/>
                <a:gd name="connsiteX6370" fmla="*/ 378701 w 1120979"/>
                <a:gd name="connsiteY6370" fmla="*/ 15266 h 549978"/>
                <a:gd name="connsiteX6371" fmla="*/ 358996 w 1120979"/>
                <a:gd name="connsiteY6371" fmla="*/ 13852 h 549978"/>
                <a:gd name="connsiteX6372" fmla="*/ 358996 w 1120979"/>
                <a:gd name="connsiteY6372" fmla="*/ 15266 h 549978"/>
                <a:gd name="connsiteX6373" fmla="*/ 360404 w 1120979"/>
                <a:gd name="connsiteY6373" fmla="*/ 13852 h 549978"/>
                <a:gd name="connsiteX6374" fmla="*/ 358996 w 1120979"/>
                <a:gd name="connsiteY6374" fmla="*/ 13852 h 549978"/>
                <a:gd name="connsiteX6375" fmla="*/ 277316 w 1120979"/>
                <a:gd name="connsiteY6375" fmla="*/ 11256 h 549978"/>
                <a:gd name="connsiteX6376" fmla="*/ 277316 w 1120979"/>
                <a:gd name="connsiteY6376" fmla="*/ 12663 h 549978"/>
                <a:gd name="connsiteX6377" fmla="*/ 275903 w 1120979"/>
                <a:gd name="connsiteY6377" fmla="*/ 14070 h 549978"/>
                <a:gd name="connsiteX6378" fmla="*/ 275903 w 1120979"/>
                <a:gd name="connsiteY6378" fmla="*/ 15477 h 549978"/>
                <a:gd name="connsiteX6379" fmla="*/ 277316 w 1120979"/>
                <a:gd name="connsiteY6379" fmla="*/ 14070 h 549978"/>
                <a:gd name="connsiteX6380" fmla="*/ 278730 w 1120979"/>
                <a:gd name="connsiteY6380" fmla="*/ 14070 h 549978"/>
                <a:gd name="connsiteX6381" fmla="*/ 280144 w 1120979"/>
                <a:gd name="connsiteY6381" fmla="*/ 14070 h 549978"/>
                <a:gd name="connsiteX6382" fmla="*/ 278730 w 1120979"/>
                <a:gd name="connsiteY6382" fmla="*/ 12663 h 549978"/>
                <a:gd name="connsiteX6383" fmla="*/ 277316 w 1120979"/>
                <a:gd name="connsiteY6383" fmla="*/ 11256 h 549978"/>
                <a:gd name="connsiteX6384" fmla="*/ 266006 w 1120979"/>
                <a:gd name="connsiteY6384" fmla="*/ 9849 h 549978"/>
                <a:gd name="connsiteX6385" fmla="*/ 267016 w 1120979"/>
                <a:gd name="connsiteY6385" fmla="*/ 10854 h 549978"/>
                <a:gd name="connsiteX6386" fmla="*/ 266713 w 1120979"/>
                <a:gd name="connsiteY6386" fmla="*/ 11256 h 549978"/>
                <a:gd name="connsiteX6387" fmla="*/ 266006 w 1120979"/>
                <a:gd name="connsiteY6387" fmla="*/ 11256 h 549978"/>
                <a:gd name="connsiteX6388" fmla="*/ 266006 w 1120979"/>
                <a:gd name="connsiteY6388" fmla="*/ 9849 h 549978"/>
                <a:gd name="connsiteX6389" fmla="*/ 357589 w 1120979"/>
                <a:gd name="connsiteY6389" fmla="*/ 6782 h 549978"/>
                <a:gd name="connsiteX6390" fmla="*/ 358996 w 1120979"/>
                <a:gd name="connsiteY6390" fmla="*/ 6782 h 549978"/>
                <a:gd name="connsiteX6391" fmla="*/ 363219 w 1120979"/>
                <a:gd name="connsiteY6391" fmla="*/ 8196 h 549978"/>
                <a:gd name="connsiteX6392" fmla="*/ 367441 w 1120979"/>
                <a:gd name="connsiteY6392" fmla="*/ 8196 h 549978"/>
                <a:gd name="connsiteX6393" fmla="*/ 370256 w 1120979"/>
                <a:gd name="connsiteY6393" fmla="*/ 8196 h 549978"/>
                <a:gd name="connsiteX6394" fmla="*/ 371664 w 1120979"/>
                <a:gd name="connsiteY6394" fmla="*/ 9610 h 549978"/>
                <a:gd name="connsiteX6395" fmla="*/ 373071 w 1120979"/>
                <a:gd name="connsiteY6395" fmla="*/ 9610 h 549978"/>
                <a:gd name="connsiteX6396" fmla="*/ 373071 w 1120979"/>
                <a:gd name="connsiteY6396" fmla="*/ 8196 h 549978"/>
                <a:gd name="connsiteX6397" fmla="*/ 375886 w 1120979"/>
                <a:gd name="connsiteY6397" fmla="*/ 8196 h 549978"/>
                <a:gd name="connsiteX6398" fmla="*/ 377294 w 1120979"/>
                <a:gd name="connsiteY6398" fmla="*/ 8196 h 549978"/>
                <a:gd name="connsiteX6399" fmla="*/ 377294 w 1120979"/>
                <a:gd name="connsiteY6399" fmla="*/ 9610 h 549978"/>
                <a:gd name="connsiteX6400" fmla="*/ 378701 w 1120979"/>
                <a:gd name="connsiteY6400" fmla="*/ 11024 h 549978"/>
                <a:gd name="connsiteX6401" fmla="*/ 380109 w 1120979"/>
                <a:gd name="connsiteY6401" fmla="*/ 11024 h 549978"/>
                <a:gd name="connsiteX6402" fmla="*/ 380109 w 1120979"/>
                <a:gd name="connsiteY6402" fmla="*/ 9610 h 549978"/>
                <a:gd name="connsiteX6403" fmla="*/ 381516 w 1120979"/>
                <a:gd name="connsiteY6403" fmla="*/ 9610 h 549978"/>
                <a:gd name="connsiteX6404" fmla="*/ 381516 w 1120979"/>
                <a:gd name="connsiteY6404" fmla="*/ 13852 h 549978"/>
                <a:gd name="connsiteX6405" fmla="*/ 384331 w 1120979"/>
                <a:gd name="connsiteY6405" fmla="*/ 12438 h 549978"/>
                <a:gd name="connsiteX6406" fmla="*/ 384331 w 1120979"/>
                <a:gd name="connsiteY6406" fmla="*/ 15266 h 549978"/>
                <a:gd name="connsiteX6407" fmla="*/ 384331 w 1120979"/>
                <a:gd name="connsiteY6407" fmla="*/ 18094 h 549978"/>
                <a:gd name="connsiteX6408" fmla="*/ 385738 w 1120979"/>
                <a:gd name="connsiteY6408" fmla="*/ 19508 h 549978"/>
                <a:gd name="connsiteX6409" fmla="*/ 387146 w 1120979"/>
                <a:gd name="connsiteY6409" fmla="*/ 20922 h 549978"/>
                <a:gd name="connsiteX6410" fmla="*/ 385738 w 1120979"/>
                <a:gd name="connsiteY6410" fmla="*/ 23750 h 549978"/>
                <a:gd name="connsiteX6411" fmla="*/ 385738 w 1120979"/>
                <a:gd name="connsiteY6411" fmla="*/ 26578 h 549978"/>
                <a:gd name="connsiteX6412" fmla="*/ 384331 w 1120979"/>
                <a:gd name="connsiteY6412" fmla="*/ 29406 h 549978"/>
                <a:gd name="connsiteX6413" fmla="*/ 382924 w 1120979"/>
                <a:gd name="connsiteY6413" fmla="*/ 30820 h 549978"/>
                <a:gd name="connsiteX6414" fmla="*/ 381516 w 1120979"/>
                <a:gd name="connsiteY6414" fmla="*/ 30820 h 549978"/>
                <a:gd name="connsiteX6415" fmla="*/ 378701 w 1120979"/>
                <a:gd name="connsiteY6415" fmla="*/ 30820 h 549978"/>
                <a:gd name="connsiteX6416" fmla="*/ 375886 w 1120979"/>
                <a:gd name="connsiteY6416" fmla="*/ 32234 h 549978"/>
                <a:gd name="connsiteX6417" fmla="*/ 374479 w 1120979"/>
                <a:gd name="connsiteY6417" fmla="*/ 33648 h 549978"/>
                <a:gd name="connsiteX6418" fmla="*/ 373071 w 1120979"/>
                <a:gd name="connsiteY6418" fmla="*/ 35062 h 549978"/>
                <a:gd name="connsiteX6419" fmla="*/ 370256 w 1120979"/>
                <a:gd name="connsiteY6419" fmla="*/ 36476 h 549978"/>
                <a:gd name="connsiteX6420" fmla="*/ 367441 w 1120979"/>
                <a:gd name="connsiteY6420" fmla="*/ 36476 h 549978"/>
                <a:gd name="connsiteX6421" fmla="*/ 364626 w 1120979"/>
                <a:gd name="connsiteY6421" fmla="*/ 35062 h 549978"/>
                <a:gd name="connsiteX6422" fmla="*/ 363219 w 1120979"/>
                <a:gd name="connsiteY6422" fmla="*/ 36476 h 549978"/>
                <a:gd name="connsiteX6423" fmla="*/ 361811 w 1120979"/>
                <a:gd name="connsiteY6423" fmla="*/ 36476 h 549978"/>
                <a:gd name="connsiteX6424" fmla="*/ 360404 w 1120979"/>
                <a:gd name="connsiteY6424" fmla="*/ 36476 h 549978"/>
                <a:gd name="connsiteX6425" fmla="*/ 356181 w 1120979"/>
                <a:gd name="connsiteY6425" fmla="*/ 27992 h 549978"/>
                <a:gd name="connsiteX6426" fmla="*/ 351959 w 1120979"/>
                <a:gd name="connsiteY6426" fmla="*/ 19508 h 549978"/>
                <a:gd name="connsiteX6427" fmla="*/ 353366 w 1120979"/>
                <a:gd name="connsiteY6427" fmla="*/ 18094 h 549978"/>
                <a:gd name="connsiteX6428" fmla="*/ 354774 w 1120979"/>
                <a:gd name="connsiteY6428" fmla="*/ 13852 h 549978"/>
                <a:gd name="connsiteX6429" fmla="*/ 356181 w 1120979"/>
                <a:gd name="connsiteY6429" fmla="*/ 9610 h 549978"/>
                <a:gd name="connsiteX6430" fmla="*/ 357589 w 1120979"/>
                <a:gd name="connsiteY6430" fmla="*/ 6782 h 549978"/>
                <a:gd name="connsiteX6431" fmla="*/ 278730 w 1120979"/>
                <a:gd name="connsiteY6431" fmla="*/ 5628 h 549978"/>
                <a:gd name="connsiteX6432" fmla="*/ 278730 w 1120979"/>
                <a:gd name="connsiteY6432" fmla="*/ 7035 h 549978"/>
                <a:gd name="connsiteX6433" fmla="*/ 277316 w 1120979"/>
                <a:gd name="connsiteY6433" fmla="*/ 7035 h 549978"/>
                <a:gd name="connsiteX6434" fmla="*/ 278730 w 1120979"/>
                <a:gd name="connsiteY6434" fmla="*/ 8442 h 549978"/>
                <a:gd name="connsiteX6435" fmla="*/ 280144 w 1120979"/>
                <a:gd name="connsiteY6435" fmla="*/ 8442 h 549978"/>
                <a:gd name="connsiteX6436" fmla="*/ 281558 w 1120979"/>
                <a:gd name="connsiteY6436" fmla="*/ 11256 h 549978"/>
                <a:gd name="connsiteX6437" fmla="*/ 282972 w 1120979"/>
                <a:gd name="connsiteY6437" fmla="*/ 12663 h 549978"/>
                <a:gd name="connsiteX6438" fmla="*/ 281558 w 1120979"/>
                <a:gd name="connsiteY6438" fmla="*/ 8442 h 549978"/>
                <a:gd name="connsiteX6439" fmla="*/ 280144 w 1120979"/>
                <a:gd name="connsiteY6439" fmla="*/ 5628 h 549978"/>
                <a:gd name="connsiteX6440" fmla="*/ 278730 w 1120979"/>
                <a:gd name="connsiteY6440" fmla="*/ 5628 h 549978"/>
                <a:gd name="connsiteX6441" fmla="*/ 626707 w 1120979"/>
                <a:gd name="connsiteY6441" fmla="*/ 5426 h 549978"/>
                <a:gd name="connsiteX6442" fmla="*/ 628113 w 1120979"/>
                <a:gd name="connsiteY6442" fmla="*/ 11071 h 549978"/>
                <a:gd name="connsiteX6443" fmla="*/ 629519 w 1120979"/>
                <a:gd name="connsiteY6443" fmla="*/ 15305 h 549978"/>
                <a:gd name="connsiteX6444" fmla="*/ 630925 w 1120979"/>
                <a:gd name="connsiteY6444" fmla="*/ 13894 h 549978"/>
                <a:gd name="connsiteX6445" fmla="*/ 629519 w 1120979"/>
                <a:gd name="connsiteY6445" fmla="*/ 6837 h 549978"/>
                <a:gd name="connsiteX6446" fmla="*/ 630925 w 1120979"/>
                <a:gd name="connsiteY6446" fmla="*/ 6837 h 549978"/>
                <a:gd name="connsiteX6447" fmla="*/ 632331 w 1120979"/>
                <a:gd name="connsiteY6447" fmla="*/ 8248 h 549978"/>
                <a:gd name="connsiteX6448" fmla="*/ 632331 w 1120979"/>
                <a:gd name="connsiteY6448" fmla="*/ 9660 h 549978"/>
                <a:gd name="connsiteX6449" fmla="*/ 633737 w 1120979"/>
                <a:gd name="connsiteY6449" fmla="*/ 12482 h 549978"/>
                <a:gd name="connsiteX6450" fmla="*/ 635143 w 1120979"/>
                <a:gd name="connsiteY6450" fmla="*/ 12482 h 549978"/>
                <a:gd name="connsiteX6451" fmla="*/ 635143 w 1120979"/>
                <a:gd name="connsiteY6451" fmla="*/ 11071 h 549978"/>
                <a:gd name="connsiteX6452" fmla="*/ 636549 w 1120979"/>
                <a:gd name="connsiteY6452" fmla="*/ 9660 h 549978"/>
                <a:gd name="connsiteX6453" fmla="*/ 642173 w 1120979"/>
                <a:gd name="connsiteY6453" fmla="*/ 9660 h 549978"/>
                <a:gd name="connsiteX6454" fmla="*/ 642173 w 1120979"/>
                <a:gd name="connsiteY6454" fmla="*/ 11071 h 549978"/>
                <a:gd name="connsiteX6455" fmla="*/ 642173 w 1120979"/>
                <a:gd name="connsiteY6455" fmla="*/ 12482 h 549978"/>
                <a:gd name="connsiteX6456" fmla="*/ 642173 w 1120979"/>
                <a:gd name="connsiteY6456" fmla="*/ 13894 h 549978"/>
                <a:gd name="connsiteX6457" fmla="*/ 644984 w 1120979"/>
                <a:gd name="connsiteY6457" fmla="*/ 15305 h 549978"/>
                <a:gd name="connsiteX6458" fmla="*/ 642173 w 1120979"/>
                <a:gd name="connsiteY6458" fmla="*/ 16716 h 549978"/>
                <a:gd name="connsiteX6459" fmla="*/ 642173 w 1120979"/>
                <a:gd name="connsiteY6459" fmla="*/ 18127 h 549978"/>
                <a:gd name="connsiteX6460" fmla="*/ 640767 w 1120979"/>
                <a:gd name="connsiteY6460" fmla="*/ 16716 h 549978"/>
                <a:gd name="connsiteX6461" fmla="*/ 640767 w 1120979"/>
                <a:gd name="connsiteY6461" fmla="*/ 15305 h 549978"/>
                <a:gd name="connsiteX6462" fmla="*/ 639361 w 1120979"/>
                <a:gd name="connsiteY6462" fmla="*/ 13894 h 549978"/>
                <a:gd name="connsiteX6463" fmla="*/ 639361 w 1120979"/>
                <a:gd name="connsiteY6463" fmla="*/ 12482 h 549978"/>
                <a:gd name="connsiteX6464" fmla="*/ 637955 w 1120979"/>
                <a:gd name="connsiteY6464" fmla="*/ 11071 h 549978"/>
                <a:gd name="connsiteX6465" fmla="*/ 636549 w 1120979"/>
                <a:gd name="connsiteY6465" fmla="*/ 12482 h 549978"/>
                <a:gd name="connsiteX6466" fmla="*/ 637955 w 1120979"/>
                <a:gd name="connsiteY6466" fmla="*/ 16716 h 549978"/>
                <a:gd name="connsiteX6467" fmla="*/ 639361 w 1120979"/>
                <a:gd name="connsiteY6467" fmla="*/ 20950 h 549978"/>
                <a:gd name="connsiteX6468" fmla="*/ 637955 w 1120979"/>
                <a:gd name="connsiteY6468" fmla="*/ 20950 h 549978"/>
                <a:gd name="connsiteX6469" fmla="*/ 640767 w 1120979"/>
                <a:gd name="connsiteY6469" fmla="*/ 23773 h 549978"/>
                <a:gd name="connsiteX6470" fmla="*/ 640767 w 1120979"/>
                <a:gd name="connsiteY6470" fmla="*/ 22361 h 549978"/>
                <a:gd name="connsiteX6471" fmla="*/ 640767 w 1120979"/>
                <a:gd name="connsiteY6471" fmla="*/ 20950 h 549978"/>
                <a:gd name="connsiteX6472" fmla="*/ 642173 w 1120979"/>
                <a:gd name="connsiteY6472" fmla="*/ 19539 h 549978"/>
                <a:gd name="connsiteX6473" fmla="*/ 643578 w 1120979"/>
                <a:gd name="connsiteY6473" fmla="*/ 20950 h 549978"/>
                <a:gd name="connsiteX6474" fmla="*/ 643578 w 1120979"/>
                <a:gd name="connsiteY6474" fmla="*/ 23773 h 549978"/>
                <a:gd name="connsiteX6475" fmla="*/ 644984 w 1120979"/>
                <a:gd name="connsiteY6475" fmla="*/ 20950 h 549978"/>
                <a:gd name="connsiteX6476" fmla="*/ 649202 w 1120979"/>
                <a:gd name="connsiteY6476" fmla="*/ 20950 h 549978"/>
                <a:gd name="connsiteX6477" fmla="*/ 649202 w 1120979"/>
                <a:gd name="connsiteY6477" fmla="*/ 23773 h 549978"/>
                <a:gd name="connsiteX6478" fmla="*/ 652014 w 1120979"/>
                <a:gd name="connsiteY6478" fmla="*/ 23773 h 549978"/>
                <a:gd name="connsiteX6479" fmla="*/ 654826 w 1120979"/>
                <a:gd name="connsiteY6479" fmla="*/ 23773 h 549978"/>
                <a:gd name="connsiteX6480" fmla="*/ 653420 w 1120979"/>
                <a:gd name="connsiteY6480" fmla="*/ 25184 h 549978"/>
                <a:gd name="connsiteX6481" fmla="*/ 656232 w 1120979"/>
                <a:gd name="connsiteY6481" fmla="*/ 28006 h 549978"/>
                <a:gd name="connsiteX6482" fmla="*/ 659043 w 1120979"/>
                <a:gd name="connsiteY6482" fmla="*/ 28006 h 549978"/>
                <a:gd name="connsiteX6483" fmla="*/ 657638 w 1120979"/>
                <a:gd name="connsiteY6483" fmla="*/ 29418 h 549978"/>
                <a:gd name="connsiteX6484" fmla="*/ 656232 w 1120979"/>
                <a:gd name="connsiteY6484" fmla="*/ 29418 h 549978"/>
                <a:gd name="connsiteX6485" fmla="*/ 654826 w 1120979"/>
                <a:gd name="connsiteY6485" fmla="*/ 29418 h 549978"/>
                <a:gd name="connsiteX6486" fmla="*/ 653420 w 1120979"/>
                <a:gd name="connsiteY6486" fmla="*/ 28006 h 549978"/>
                <a:gd name="connsiteX6487" fmla="*/ 653420 w 1120979"/>
                <a:gd name="connsiteY6487" fmla="*/ 29418 h 549978"/>
                <a:gd name="connsiteX6488" fmla="*/ 652014 w 1120979"/>
                <a:gd name="connsiteY6488" fmla="*/ 29418 h 549978"/>
                <a:gd name="connsiteX6489" fmla="*/ 656232 w 1120979"/>
                <a:gd name="connsiteY6489" fmla="*/ 33652 h 549978"/>
                <a:gd name="connsiteX6490" fmla="*/ 654826 w 1120979"/>
                <a:gd name="connsiteY6490" fmla="*/ 35063 h 549978"/>
                <a:gd name="connsiteX6491" fmla="*/ 652014 w 1120979"/>
                <a:gd name="connsiteY6491" fmla="*/ 35063 h 549978"/>
                <a:gd name="connsiteX6492" fmla="*/ 652014 w 1120979"/>
                <a:gd name="connsiteY6492" fmla="*/ 36474 h 549978"/>
                <a:gd name="connsiteX6493" fmla="*/ 653420 w 1120979"/>
                <a:gd name="connsiteY6493" fmla="*/ 36474 h 549978"/>
                <a:gd name="connsiteX6494" fmla="*/ 653420 w 1120979"/>
                <a:gd name="connsiteY6494" fmla="*/ 37885 h 549978"/>
                <a:gd name="connsiteX6495" fmla="*/ 656232 w 1120979"/>
                <a:gd name="connsiteY6495" fmla="*/ 39297 h 549978"/>
                <a:gd name="connsiteX6496" fmla="*/ 656232 w 1120979"/>
                <a:gd name="connsiteY6496" fmla="*/ 40708 h 549978"/>
                <a:gd name="connsiteX6497" fmla="*/ 656232 w 1120979"/>
                <a:gd name="connsiteY6497" fmla="*/ 42119 h 549978"/>
                <a:gd name="connsiteX6498" fmla="*/ 656232 w 1120979"/>
                <a:gd name="connsiteY6498" fmla="*/ 43531 h 549978"/>
                <a:gd name="connsiteX6499" fmla="*/ 653420 w 1120979"/>
                <a:gd name="connsiteY6499" fmla="*/ 43531 h 549978"/>
                <a:gd name="connsiteX6500" fmla="*/ 652014 w 1120979"/>
                <a:gd name="connsiteY6500" fmla="*/ 43531 h 549978"/>
                <a:gd name="connsiteX6501" fmla="*/ 653420 w 1120979"/>
                <a:gd name="connsiteY6501" fmla="*/ 44942 h 549978"/>
                <a:gd name="connsiteX6502" fmla="*/ 653420 w 1120979"/>
                <a:gd name="connsiteY6502" fmla="*/ 46353 h 549978"/>
                <a:gd name="connsiteX6503" fmla="*/ 653420 w 1120979"/>
                <a:gd name="connsiteY6503" fmla="*/ 47764 h 549978"/>
                <a:gd name="connsiteX6504" fmla="*/ 652014 w 1120979"/>
                <a:gd name="connsiteY6504" fmla="*/ 49176 h 549978"/>
                <a:gd name="connsiteX6505" fmla="*/ 649202 w 1120979"/>
                <a:gd name="connsiteY6505" fmla="*/ 50587 h 549978"/>
                <a:gd name="connsiteX6506" fmla="*/ 647796 w 1120979"/>
                <a:gd name="connsiteY6506" fmla="*/ 50587 h 549978"/>
                <a:gd name="connsiteX6507" fmla="*/ 646390 w 1120979"/>
                <a:gd name="connsiteY6507" fmla="*/ 51998 h 549978"/>
                <a:gd name="connsiteX6508" fmla="*/ 646390 w 1120979"/>
                <a:gd name="connsiteY6508" fmla="*/ 53410 h 549978"/>
                <a:gd name="connsiteX6509" fmla="*/ 644984 w 1120979"/>
                <a:gd name="connsiteY6509" fmla="*/ 51998 h 549978"/>
                <a:gd name="connsiteX6510" fmla="*/ 643578 w 1120979"/>
                <a:gd name="connsiteY6510" fmla="*/ 51998 h 549978"/>
                <a:gd name="connsiteX6511" fmla="*/ 643578 w 1120979"/>
                <a:gd name="connsiteY6511" fmla="*/ 50587 h 549978"/>
                <a:gd name="connsiteX6512" fmla="*/ 642173 w 1120979"/>
                <a:gd name="connsiteY6512" fmla="*/ 50587 h 549978"/>
                <a:gd name="connsiteX6513" fmla="*/ 643578 w 1120979"/>
                <a:gd name="connsiteY6513" fmla="*/ 51998 h 549978"/>
                <a:gd name="connsiteX6514" fmla="*/ 640767 w 1120979"/>
                <a:gd name="connsiteY6514" fmla="*/ 53410 h 549978"/>
                <a:gd name="connsiteX6515" fmla="*/ 639361 w 1120979"/>
                <a:gd name="connsiteY6515" fmla="*/ 56232 h 549978"/>
                <a:gd name="connsiteX6516" fmla="*/ 637955 w 1120979"/>
                <a:gd name="connsiteY6516" fmla="*/ 54821 h 549978"/>
                <a:gd name="connsiteX6517" fmla="*/ 636549 w 1120979"/>
                <a:gd name="connsiteY6517" fmla="*/ 54821 h 549978"/>
                <a:gd name="connsiteX6518" fmla="*/ 635143 w 1120979"/>
                <a:gd name="connsiteY6518" fmla="*/ 53410 h 549978"/>
                <a:gd name="connsiteX6519" fmla="*/ 635143 w 1120979"/>
                <a:gd name="connsiteY6519" fmla="*/ 54821 h 549978"/>
                <a:gd name="connsiteX6520" fmla="*/ 635143 w 1120979"/>
                <a:gd name="connsiteY6520" fmla="*/ 57643 h 549978"/>
                <a:gd name="connsiteX6521" fmla="*/ 635143 w 1120979"/>
                <a:gd name="connsiteY6521" fmla="*/ 60466 h 549978"/>
                <a:gd name="connsiteX6522" fmla="*/ 633737 w 1120979"/>
                <a:gd name="connsiteY6522" fmla="*/ 61877 h 549978"/>
                <a:gd name="connsiteX6523" fmla="*/ 632331 w 1120979"/>
                <a:gd name="connsiteY6523" fmla="*/ 64700 h 549978"/>
                <a:gd name="connsiteX6524" fmla="*/ 632331 w 1120979"/>
                <a:gd name="connsiteY6524" fmla="*/ 61877 h 549978"/>
                <a:gd name="connsiteX6525" fmla="*/ 629519 w 1120979"/>
                <a:gd name="connsiteY6525" fmla="*/ 60466 h 549978"/>
                <a:gd name="connsiteX6526" fmla="*/ 628113 w 1120979"/>
                <a:gd name="connsiteY6526" fmla="*/ 60466 h 549978"/>
                <a:gd name="connsiteX6527" fmla="*/ 626707 w 1120979"/>
                <a:gd name="connsiteY6527" fmla="*/ 63289 h 549978"/>
                <a:gd name="connsiteX6528" fmla="*/ 626707 w 1120979"/>
                <a:gd name="connsiteY6528" fmla="*/ 61877 h 549978"/>
                <a:gd name="connsiteX6529" fmla="*/ 626707 w 1120979"/>
                <a:gd name="connsiteY6529" fmla="*/ 60466 h 549978"/>
                <a:gd name="connsiteX6530" fmla="*/ 626707 w 1120979"/>
                <a:gd name="connsiteY6530" fmla="*/ 59055 h 549978"/>
                <a:gd name="connsiteX6531" fmla="*/ 628113 w 1120979"/>
                <a:gd name="connsiteY6531" fmla="*/ 57643 h 549978"/>
                <a:gd name="connsiteX6532" fmla="*/ 626707 w 1120979"/>
                <a:gd name="connsiteY6532" fmla="*/ 57643 h 549978"/>
                <a:gd name="connsiteX6533" fmla="*/ 625302 w 1120979"/>
                <a:gd name="connsiteY6533" fmla="*/ 57643 h 549978"/>
                <a:gd name="connsiteX6534" fmla="*/ 622490 w 1120979"/>
                <a:gd name="connsiteY6534" fmla="*/ 59055 h 549978"/>
                <a:gd name="connsiteX6535" fmla="*/ 621084 w 1120979"/>
                <a:gd name="connsiteY6535" fmla="*/ 60466 h 549978"/>
                <a:gd name="connsiteX6536" fmla="*/ 621084 w 1120979"/>
                <a:gd name="connsiteY6536" fmla="*/ 61877 h 549978"/>
                <a:gd name="connsiteX6537" fmla="*/ 622490 w 1120979"/>
                <a:gd name="connsiteY6537" fmla="*/ 61877 h 549978"/>
                <a:gd name="connsiteX6538" fmla="*/ 623896 w 1120979"/>
                <a:gd name="connsiteY6538" fmla="*/ 63289 h 549978"/>
                <a:gd name="connsiteX6539" fmla="*/ 623896 w 1120979"/>
                <a:gd name="connsiteY6539" fmla="*/ 64700 h 549978"/>
                <a:gd name="connsiteX6540" fmla="*/ 625302 w 1120979"/>
                <a:gd name="connsiteY6540" fmla="*/ 67522 h 549978"/>
                <a:gd name="connsiteX6541" fmla="*/ 625302 w 1120979"/>
                <a:gd name="connsiteY6541" fmla="*/ 68934 h 549978"/>
                <a:gd name="connsiteX6542" fmla="*/ 623896 w 1120979"/>
                <a:gd name="connsiteY6542" fmla="*/ 71756 h 549978"/>
                <a:gd name="connsiteX6543" fmla="*/ 621084 w 1120979"/>
                <a:gd name="connsiteY6543" fmla="*/ 73167 h 549978"/>
                <a:gd name="connsiteX6544" fmla="*/ 621084 w 1120979"/>
                <a:gd name="connsiteY6544" fmla="*/ 70345 h 549978"/>
                <a:gd name="connsiteX6545" fmla="*/ 622490 w 1120979"/>
                <a:gd name="connsiteY6545" fmla="*/ 67522 h 549978"/>
                <a:gd name="connsiteX6546" fmla="*/ 621084 w 1120979"/>
                <a:gd name="connsiteY6546" fmla="*/ 66111 h 549978"/>
                <a:gd name="connsiteX6547" fmla="*/ 618272 w 1120979"/>
                <a:gd name="connsiteY6547" fmla="*/ 67522 h 549978"/>
                <a:gd name="connsiteX6548" fmla="*/ 619678 w 1120979"/>
                <a:gd name="connsiteY6548" fmla="*/ 67522 h 549978"/>
                <a:gd name="connsiteX6549" fmla="*/ 619678 w 1120979"/>
                <a:gd name="connsiteY6549" fmla="*/ 68934 h 549978"/>
                <a:gd name="connsiteX6550" fmla="*/ 618272 w 1120979"/>
                <a:gd name="connsiteY6550" fmla="*/ 71756 h 549978"/>
                <a:gd name="connsiteX6551" fmla="*/ 618272 w 1120979"/>
                <a:gd name="connsiteY6551" fmla="*/ 74579 h 549978"/>
                <a:gd name="connsiteX6552" fmla="*/ 616866 w 1120979"/>
                <a:gd name="connsiteY6552" fmla="*/ 71756 h 549978"/>
                <a:gd name="connsiteX6553" fmla="*/ 615460 w 1120979"/>
                <a:gd name="connsiteY6553" fmla="*/ 71756 h 549978"/>
                <a:gd name="connsiteX6554" fmla="*/ 612648 w 1120979"/>
                <a:gd name="connsiteY6554" fmla="*/ 71756 h 549978"/>
                <a:gd name="connsiteX6555" fmla="*/ 609836 w 1120979"/>
                <a:gd name="connsiteY6555" fmla="*/ 73167 h 549978"/>
                <a:gd name="connsiteX6556" fmla="*/ 608431 w 1120979"/>
                <a:gd name="connsiteY6556" fmla="*/ 74579 h 549978"/>
                <a:gd name="connsiteX6557" fmla="*/ 607025 w 1120979"/>
                <a:gd name="connsiteY6557" fmla="*/ 74579 h 549978"/>
                <a:gd name="connsiteX6558" fmla="*/ 604213 w 1120979"/>
                <a:gd name="connsiteY6558" fmla="*/ 71756 h 549978"/>
                <a:gd name="connsiteX6559" fmla="*/ 602807 w 1120979"/>
                <a:gd name="connsiteY6559" fmla="*/ 71756 h 549978"/>
                <a:gd name="connsiteX6560" fmla="*/ 604213 w 1120979"/>
                <a:gd name="connsiteY6560" fmla="*/ 75990 h 549978"/>
                <a:gd name="connsiteX6561" fmla="*/ 601401 w 1120979"/>
                <a:gd name="connsiteY6561" fmla="*/ 74579 h 549978"/>
                <a:gd name="connsiteX6562" fmla="*/ 599995 w 1120979"/>
                <a:gd name="connsiteY6562" fmla="*/ 73167 h 549978"/>
                <a:gd name="connsiteX6563" fmla="*/ 599995 w 1120979"/>
                <a:gd name="connsiteY6563" fmla="*/ 74579 h 549978"/>
                <a:gd name="connsiteX6564" fmla="*/ 599995 w 1120979"/>
                <a:gd name="connsiteY6564" fmla="*/ 75990 h 549978"/>
                <a:gd name="connsiteX6565" fmla="*/ 601401 w 1120979"/>
                <a:gd name="connsiteY6565" fmla="*/ 78813 h 549978"/>
                <a:gd name="connsiteX6566" fmla="*/ 602807 w 1120979"/>
                <a:gd name="connsiteY6566" fmla="*/ 80224 h 549978"/>
                <a:gd name="connsiteX6567" fmla="*/ 605619 w 1120979"/>
                <a:gd name="connsiteY6567" fmla="*/ 80224 h 549978"/>
                <a:gd name="connsiteX6568" fmla="*/ 611242 w 1120979"/>
                <a:gd name="connsiteY6568" fmla="*/ 80224 h 549978"/>
                <a:gd name="connsiteX6569" fmla="*/ 615460 w 1120979"/>
                <a:gd name="connsiteY6569" fmla="*/ 80224 h 549978"/>
                <a:gd name="connsiteX6570" fmla="*/ 621084 w 1120979"/>
                <a:gd name="connsiteY6570" fmla="*/ 81635 h 549978"/>
                <a:gd name="connsiteX6571" fmla="*/ 625302 w 1120979"/>
                <a:gd name="connsiteY6571" fmla="*/ 81635 h 549978"/>
                <a:gd name="connsiteX6572" fmla="*/ 628113 w 1120979"/>
                <a:gd name="connsiteY6572" fmla="*/ 83046 h 549978"/>
                <a:gd name="connsiteX6573" fmla="*/ 629519 w 1120979"/>
                <a:gd name="connsiteY6573" fmla="*/ 83046 h 549978"/>
                <a:gd name="connsiteX6574" fmla="*/ 629519 w 1120979"/>
                <a:gd name="connsiteY6574" fmla="*/ 84458 h 549978"/>
                <a:gd name="connsiteX6575" fmla="*/ 630925 w 1120979"/>
                <a:gd name="connsiteY6575" fmla="*/ 85869 h 549978"/>
                <a:gd name="connsiteX6576" fmla="*/ 632331 w 1120979"/>
                <a:gd name="connsiteY6576" fmla="*/ 85869 h 549978"/>
                <a:gd name="connsiteX6577" fmla="*/ 633737 w 1120979"/>
                <a:gd name="connsiteY6577" fmla="*/ 85869 h 549978"/>
                <a:gd name="connsiteX6578" fmla="*/ 635143 w 1120979"/>
                <a:gd name="connsiteY6578" fmla="*/ 85869 h 549978"/>
                <a:gd name="connsiteX6579" fmla="*/ 636549 w 1120979"/>
                <a:gd name="connsiteY6579" fmla="*/ 84458 h 549978"/>
                <a:gd name="connsiteX6580" fmla="*/ 639361 w 1120979"/>
                <a:gd name="connsiteY6580" fmla="*/ 84458 h 549978"/>
                <a:gd name="connsiteX6581" fmla="*/ 642173 w 1120979"/>
                <a:gd name="connsiteY6581" fmla="*/ 84458 h 549978"/>
                <a:gd name="connsiteX6582" fmla="*/ 646390 w 1120979"/>
                <a:gd name="connsiteY6582" fmla="*/ 84458 h 549978"/>
                <a:gd name="connsiteX6583" fmla="*/ 647796 w 1120979"/>
                <a:gd name="connsiteY6583" fmla="*/ 85869 h 549978"/>
                <a:gd name="connsiteX6584" fmla="*/ 650608 w 1120979"/>
                <a:gd name="connsiteY6584" fmla="*/ 85869 h 549978"/>
                <a:gd name="connsiteX6585" fmla="*/ 652014 w 1120979"/>
                <a:gd name="connsiteY6585" fmla="*/ 85869 h 549978"/>
                <a:gd name="connsiteX6586" fmla="*/ 653420 w 1120979"/>
                <a:gd name="connsiteY6586" fmla="*/ 84458 h 549978"/>
                <a:gd name="connsiteX6587" fmla="*/ 654826 w 1120979"/>
                <a:gd name="connsiteY6587" fmla="*/ 84458 h 549978"/>
                <a:gd name="connsiteX6588" fmla="*/ 654826 w 1120979"/>
                <a:gd name="connsiteY6588" fmla="*/ 85869 h 549978"/>
                <a:gd name="connsiteX6589" fmla="*/ 654826 w 1120979"/>
                <a:gd name="connsiteY6589" fmla="*/ 87280 h 549978"/>
                <a:gd name="connsiteX6590" fmla="*/ 656232 w 1120979"/>
                <a:gd name="connsiteY6590" fmla="*/ 87280 h 549978"/>
                <a:gd name="connsiteX6591" fmla="*/ 656232 w 1120979"/>
                <a:gd name="connsiteY6591" fmla="*/ 85869 h 549978"/>
                <a:gd name="connsiteX6592" fmla="*/ 657638 w 1120979"/>
                <a:gd name="connsiteY6592" fmla="*/ 84458 h 549978"/>
                <a:gd name="connsiteX6593" fmla="*/ 659043 w 1120979"/>
                <a:gd name="connsiteY6593" fmla="*/ 84458 h 549978"/>
                <a:gd name="connsiteX6594" fmla="*/ 660449 w 1120979"/>
                <a:gd name="connsiteY6594" fmla="*/ 84458 h 549978"/>
                <a:gd name="connsiteX6595" fmla="*/ 663261 w 1120979"/>
                <a:gd name="connsiteY6595" fmla="*/ 84458 h 549978"/>
                <a:gd name="connsiteX6596" fmla="*/ 663261 w 1120979"/>
                <a:gd name="connsiteY6596" fmla="*/ 85869 h 549978"/>
                <a:gd name="connsiteX6597" fmla="*/ 664667 w 1120979"/>
                <a:gd name="connsiteY6597" fmla="*/ 85869 h 549978"/>
                <a:gd name="connsiteX6598" fmla="*/ 666073 w 1120979"/>
                <a:gd name="connsiteY6598" fmla="*/ 85869 h 549978"/>
                <a:gd name="connsiteX6599" fmla="*/ 668885 w 1120979"/>
                <a:gd name="connsiteY6599" fmla="*/ 81635 h 549978"/>
                <a:gd name="connsiteX6600" fmla="*/ 675914 w 1120979"/>
                <a:gd name="connsiteY6600" fmla="*/ 80224 h 549978"/>
                <a:gd name="connsiteX6601" fmla="*/ 675914 w 1120979"/>
                <a:gd name="connsiteY6601" fmla="*/ 81635 h 549978"/>
                <a:gd name="connsiteX6602" fmla="*/ 678726 w 1120979"/>
                <a:gd name="connsiteY6602" fmla="*/ 83046 h 549978"/>
                <a:gd name="connsiteX6603" fmla="*/ 681538 w 1120979"/>
                <a:gd name="connsiteY6603" fmla="*/ 84458 h 549978"/>
                <a:gd name="connsiteX6604" fmla="*/ 680132 w 1120979"/>
                <a:gd name="connsiteY6604" fmla="*/ 85869 h 549978"/>
                <a:gd name="connsiteX6605" fmla="*/ 680132 w 1120979"/>
                <a:gd name="connsiteY6605" fmla="*/ 88692 h 549978"/>
                <a:gd name="connsiteX6606" fmla="*/ 680132 w 1120979"/>
                <a:gd name="connsiteY6606" fmla="*/ 90103 h 549978"/>
                <a:gd name="connsiteX6607" fmla="*/ 680132 w 1120979"/>
                <a:gd name="connsiteY6607" fmla="*/ 92925 h 549978"/>
                <a:gd name="connsiteX6608" fmla="*/ 680132 w 1120979"/>
                <a:gd name="connsiteY6608" fmla="*/ 94337 h 549978"/>
                <a:gd name="connsiteX6609" fmla="*/ 678726 w 1120979"/>
                <a:gd name="connsiteY6609" fmla="*/ 94337 h 549978"/>
                <a:gd name="connsiteX6610" fmla="*/ 678726 w 1120979"/>
                <a:gd name="connsiteY6610" fmla="*/ 95748 h 549978"/>
                <a:gd name="connsiteX6611" fmla="*/ 681538 w 1120979"/>
                <a:gd name="connsiteY6611" fmla="*/ 94337 h 549978"/>
                <a:gd name="connsiteX6612" fmla="*/ 681538 w 1120979"/>
                <a:gd name="connsiteY6612" fmla="*/ 98571 h 549978"/>
                <a:gd name="connsiteX6613" fmla="*/ 680132 w 1120979"/>
                <a:gd name="connsiteY6613" fmla="*/ 98571 h 549978"/>
                <a:gd name="connsiteX6614" fmla="*/ 678726 w 1120979"/>
                <a:gd name="connsiteY6614" fmla="*/ 97159 h 549978"/>
                <a:gd name="connsiteX6615" fmla="*/ 677320 w 1120979"/>
                <a:gd name="connsiteY6615" fmla="*/ 97159 h 549978"/>
                <a:gd name="connsiteX6616" fmla="*/ 675914 w 1120979"/>
                <a:gd name="connsiteY6616" fmla="*/ 97159 h 549978"/>
                <a:gd name="connsiteX6617" fmla="*/ 677320 w 1120979"/>
                <a:gd name="connsiteY6617" fmla="*/ 98571 h 549978"/>
                <a:gd name="connsiteX6618" fmla="*/ 677320 w 1120979"/>
                <a:gd name="connsiteY6618" fmla="*/ 99982 h 549978"/>
                <a:gd name="connsiteX6619" fmla="*/ 677320 w 1120979"/>
                <a:gd name="connsiteY6619" fmla="*/ 101393 h 549978"/>
                <a:gd name="connsiteX6620" fmla="*/ 675914 w 1120979"/>
                <a:gd name="connsiteY6620" fmla="*/ 101393 h 549978"/>
                <a:gd name="connsiteX6621" fmla="*/ 674509 w 1120979"/>
                <a:gd name="connsiteY6621" fmla="*/ 102804 h 549978"/>
                <a:gd name="connsiteX6622" fmla="*/ 673103 w 1120979"/>
                <a:gd name="connsiteY6622" fmla="*/ 102804 h 549978"/>
                <a:gd name="connsiteX6623" fmla="*/ 670291 w 1120979"/>
                <a:gd name="connsiteY6623" fmla="*/ 101393 h 549978"/>
                <a:gd name="connsiteX6624" fmla="*/ 670291 w 1120979"/>
                <a:gd name="connsiteY6624" fmla="*/ 102804 h 549978"/>
                <a:gd name="connsiteX6625" fmla="*/ 668885 w 1120979"/>
                <a:gd name="connsiteY6625" fmla="*/ 102804 h 549978"/>
                <a:gd name="connsiteX6626" fmla="*/ 667479 w 1120979"/>
                <a:gd name="connsiteY6626" fmla="*/ 102804 h 549978"/>
                <a:gd name="connsiteX6627" fmla="*/ 666073 w 1120979"/>
                <a:gd name="connsiteY6627" fmla="*/ 104216 h 549978"/>
                <a:gd name="connsiteX6628" fmla="*/ 666073 w 1120979"/>
                <a:gd name="connsiteY6628" fmla="*/ 101393 h 549978"/>
                <a:gd name="connsiteX6629" fmla="*/ 659043 w 1120979"/>
                <a:gd name="connsiteY6629" fmla="*/ 104216 h 549978"/>
                <a:gd name="connsiteX6630" fmla="*/ 659043 w 1120979"/>
                <a:gd name="connsiteY6630" fmla="*/ 101393 h 549978"/>
                <a:gd name="connsiteX6631" fmla="*/ 657638 w 1120979"/>
                <a:gd name="connsiteY6631" fmla="*/ 99982 h 549978"/>
                <a:gd name="connsiteX6632" fmla="*/ 657638 w 1120979"/>
                <a:gd name="connsiteY6632" fmla="*/ 101393 h 549978"/>
                <a:gd name="connsiteX6633" fmla="*/ 657638 w 1120979"/>
                <a:gd name="connsiteY6633" fmla="*/ 102804 h 549978"/>
                <a:gd name="connsiteX6634" fmla="*/ 653420 w 1120979"/>
                <a:gd name="connsiteY6634" fmla="*/ 104216 h 549978"/>
                <a:gd name="connsiteX6635" fmla="*/ 652014 w 1120979"/>
                <a:gd name="connsiteY6635" fmla="*/ 105627 h 549978"/>
                <a:gd name="connsiteX6636" fmla="*/ 652014 w 1120979"/>
                <a:gd name="connsiteY6636" fmla="*/ 104216 h 549978"/>
                <a:gd name="connsiteX6637" fmla="*/ 650608 w 1120979"/>
                <a:gd name="connsiteY6637" fmla="*/ 104216 h 549978"/>
                <a:gd name="connsiteX6638" fmla="*/ 649202 w 1120979"/>
                <a:gd name="connsiteY6638" fmla="*/ 104216 h 549978"/>
                <a:gd name="connsiteX6639" fmla="*/ 649202 w 1120979"/>
                <a:gd name="connsiteY6639" fmla="*/ 102804 h 549978"/>
                <a:gd name="connsiteX6640" fmla="*/ 649202 w 1120979"/>
                <a:gd name="connsiteY6640" fmla="*/ 101393 h 549978"/>
                <a:gd name="connsiteX6641" fmla="*/ 647796 w 1120979"/>
                <a:gd name="connsiteY6641" fmla="*/ 101393 h 549978"/>
                <a:gd name="connsiteX6642" fmla="*/ 646390 w 1120979"/>
                <a:gd name="connsiteY6642" fmla="*/ 102804 h 549978"/>
                <a:gd name="connsiteX6643" fmla="*/ 644984 w 1120979"/>
                <a:gd name="connsiteY6643" fmla="*/ 102804 h 549978"/>
                <a:gd name="connsiteX6644" fmla="*/ 642173 w 1120979"/>
                <a:gd name="connsiteY6644" fmla="*/ 104216 h 549978"/>
                <a:gd name="connsiteX6645" fmla="*/ 642173 w 1120979"/>
                <a:gd name="connsiteY6645" fmla="*/ 102804 h 549978"/>
                <a:gd name="connsiteX6646" fmla="*/ 640767 w 1120979"/>
                <a:gd name="connsiteY6646" fmla="*/ 102804 h 549978"/>
                <a:gd name="connsiteX6647" fmla="*/ 639361 w 1120979"/>
                <a:gd name="connsiteY6647" fmla="*/ 101393 h 549978"/>
                <a:gd name="connsiteX6648" fmla="*/ 637955 w 1120979"/>
                <a:gd name="connsiteY6648" fmla="*/ 104216 h 549978"/>
                <a:gd name="connsiteX6649" fmla="*/ 637955 w 1120979"/>
                <a:gd name="connsiteY6649" fmla="*/ 107038 h 549978"/>
                <a:gd name="connsiteX6650" fmla="*/ 636549 w 1120979"/>
                <a:gd name="connsiteY6650" fmla="*/ 108450 h 549978"/>
                <a:gd name="connsiteX6651" fmla="*/ 636549 w 1120979"/>
                <a:gd name="connsiteY6651" fmla="*/ 109861 h 549978"/>
                <a:gd name="connsiteX6652" fmla="*/ 635143 w 1120979"/>
                <a:gd name="connsiteY6652" fmla="*/ 108450 h 549978"/>
                <a:gd name="connsiteX6653" fmla="*/ 633737 w 1120979"/>
                <a:gd name="connsiteY6653" fmla="*/ 107038 h 549978"/>
                <a:gd name="connsiteX6654" fmla="*/ 633737 w 1120979"/>
                <a:gd name="connsiteY6654" fmla="*/ 105627 h 549978"/>
                <a:gd name="connsiteX6655" fmla="*/ 632331 w 1120979"/>
                <a:gd name="connsiteY6655" fmla="*/ 105627 h 549978"/>
                <a:gd name="connsiteX6656" fmla="*/ 630925 w 1120979"/>
                <a:gd name="connsiteY6656" fmla="*/ 107038 h 549978"/>
                <a:gd name="connsiteX6657" fmla="*/ 628113 w 1120979"/>
                <a:gd name="connsiteY6657" fmla="*/ 108450 h 549978"/>
                <a:gd name="connsiteX6658" fmla="*/ 626707 w 1120979"/>
                <a:gd name="connsiteY6658" fmla="*/ 108450 h 549978"/>
                <a:gd name="connsiteX6659" fmla="*/ 623896 w 1120979"/>
                <a:gd name="connsiteY6659" fmla="*/ 107038 h 549978"/>
                <a:gd name="connsiteX6660" fmla="*/ 621084 w 1120979"/>
                <a:gd name="connsiteY6660" fmla="*/ 107038 h 549978"/>
                <a:gd name="connsiteX6661" fmla="*/ 619678 w 1120979"/>
                <a:gd name="connsiteY6661" fmla="*/ 107038 h 549978"/>
                <a:gd name="connsiteX6662" fmla="*/ 618272 w 1120979"/>
                <a:gd name="connsiteY6662" fmla="*/ 107038 h 549978"/>
                <a:gd name="connsiteX6663" fmla="*/ 616866 w 1120979"/>
                <a:gd name="connsiteY6663" fmla="*/ 108450 h 549978"/>
                <a:gd name="connsiteX6664" fmla="*/ 616866 w 1120979"/>
                <a:gd name="connsiteY6664" fmla="*/ 107038 h 549978"/>
                <a:gd name="connsiteX6665" fmla="*/ 616866 w 1120979"/>
                <a:gd name="connsiteY6665" fmla="*/ 105627 h 549978"/>
                <a:gd name="connsiteX6666" fmla="*/ 615460 w 1120979"/>
                <a:gd name="connsiteY6666" fmla="*/ 104216 h 549978"/>
                <a:gd name="connsiteX6667" fmla="*/ 614054 w 1120979"/>
                <a:gd name="connsiteY6667" fmla="*/ 104216 h 549978"/>
                <a:gd name="connsiteX6668" fmla="*/ 611242 w 1120979"/>
                <a:gd name="connsiteY6668" fmla="*/ 104216 h 549978"/>
                <a:gd name="connsiteX6669" fmla="*/ 611242 w 1120979"/>
                <a:gd name="connsiteY6669" fmla="*/ 101393 h 549978"/>
                <a:gd name="connsiteX6670" fmla="*/ 608431 w 1120979"/>
                <a:gd name="connsiteY6670" fmla="*/ 104216 h 549978"/>
                <a:gd name="connsiteX6671" fmla="*/ 607025 w 1120979"/>
                <a:gd name="connsiteY6671" fmla="*/ 102804 h 549978"/>
                <a:gd name="connsiteX6672" fmla="*/ 607025 w 1120979"/>
                <a:gd name="connsiteY6672" fmla="*/ 101393 h 549978"/>
                <a:gd name="connsiteX6673" fmla="*/ 605619 w 1120979"/>
                <a:gd name="connsiteY6673" fmla="*/ 99982 h 549978"/>
                <a:gd name="connsiteX6674" fmla="*/ 604213 w 1120979"/>
                <a:gd name="connsiteY6674" fmla="*/ 101393 h 549978"/>
                <a:gd name="connsiteX6675" fmla="*/ 605619 w 1120979"/>
                <a:gd name="connsiteY6675" fmla="*/ 102804 h 549978"/>
                <a:gd name="connsiteX6676" fmla="*/ 604213 w 1120979"/>
                <a:gd name="connsiteY6676" fmla="*/ 104216 h 549978"/>
                <a:gd name="connsiteX6677" fmla="*/ 602807 w 1120979"/>
                <a:gd name="connsiteY6677" fmla="*/ 104216 h 549978"/>
                <a:gd name="connsiteX6678" fmla="*/ 601401 w 1120979"/>
                <a:gd name="connsiteY6678" fmla="*/ 104216 h 549978"/>
                <a:gd name="connsiteX6679" fmla="*/ 599995 w 1120979"/>
                <a:gd name="connsiteY6679" fmla="*/ 104216 h 549978"/>
                <a:gd name="connsiteX6680" fmla="*/ 599995 w 1120979"/>
                <a:gd name="connsiteY6680" fmla="*/ 102804 h 549978"/>
                <a:gd name="connsiteX6681" fmla="*/ 598589 w 1120979"/>
                <a:gd name="connsiteY6681" fmla="*/ 102804 h 549978"/>
                <a:gd name="connsiteX6682" fmla="*/ 599995 w 1120979"/>
                <a:gd name="connsiteY6682" fmla="*/ 104216 h 549978"/>
                <a:gd name="connsiteX6683" fmla="*/ 597183 w 1120979"/>
                <a:gd name="connsiteY6683" fmla="*/ 104216 h 549978"/>
                <a:gd name="connsiteX6684" fmla="*/ 597183 w 1120979"/>
                <a:gd name="connsiteY6684" fmla="*/ 101393 h 549978"/>
                <a:gd name="connsiteX6685" fmla="*/ 595777 w 1120979"/>
                <a:gd name="connsiteY6685" fmla="*/ 98571 h 549978"/>
                <a:gd name="connsiteX6686" fmla="*/ 594371 w 1120979"/>
                <a:gd name="connsiteY6686" fmla="*/ 97159 h 549978"/>
                <a:gd name="connsiteX6687" fmla="*/ 592966 w 1120979"/>
                <a:gd name="connsiteY6687" fmla="*/ 97159 h 549978"/>
                <a:gd name="connsiteX6688" fmla="*/ 590154 w 1120979"/>
                <a:gd name="connsiteY6688" fmla="*/ 97159 h 549978"/>
                <a:gd name="connsiteX6689" fmla="*/ 590154 w 1120979"/>
                <a:gd name="connsiteY6689" fmla="*/ 95748 h 549978"/>
                <a:gd name="connsiteX6690" fmla="*/ 587342 w 1120979"/>
                <a:gd name="connsiteY6690" fmla="*/ 94337 h 549978"/>
                <a:gd name="connsiteX6691" fmla="*/ 584530 w 1120979"/>
                <a:gd name="connsiteY6691" fmla="*/ 92925 h 549978"/>
                <a:gd name="connsiteX6692" fmla="*/ 581718 w 1120979"/>
                <a:gd name="connsiteY6692" fmla="*/ 90103 h 549978"/>
                <a:gd name="connsiteX6693" fmla="*/ 578906 w 1120979"/>
                <a:gd name="connsiteY6693" fmla="*/ 87280 h 549978"/>
                <a:gd name="connsiteX6694" fmla="*/ 577500 w 1120979"/>
                <a:gd name="connsiteY6694" fmla="*/ 85869 h 549978"/>
                <a:gd name="connsiteX6695" fmla="*/ 576095 w 1120979"/>
                <a:gd name="connsiteY6695" fmla="*/ 84458 h 549978"/>
                <a:gd name="connsiteX6696" fmla="*/ 573283 w 1120979"/>
                <a:gd name="connsiteY6696" fmla="*/ 78813 h 549978"/>
                <a:gd name="connsiteX6697" fmla="*/ 570471 w 1120979"/>
                <a:gd name="connsiteY6697" fmla="*/ 73167 h 549978"/>
                <a:gd name="connsiteX6698" fmla="*/ 569065 w 1120979"/>
                <a:gd name="connsiteY6698" fmla="*/ 73167 h 549978"/>
                <a:gd name="connsiteX6699" fmla="*/ 569065 w 1120979"/>
                <a:gd name="connsiteY6699" fmla="*/ 68934 h 549978"/>
                <a:gd name="connsiteX6700" fmla="*/ 567659 w 1120979"/>
                <a:gd name="connsiteY6700" fmla="*/ 66111 h 549978"/>
                <a:gd name="connsiteX6701" fmla="*/ 567659 w 1120979"/>
                <a:gd name="connsiteY6701" fmla="*/ 64700 h 549978"/>
                <a:gd name="connsiteX6702" fmla="*/ 567659 w 1120979"/>
                <a:gd name="connsiteY6702" fmla="*/ 61877 h 549978"/>
                <a:gd name="connsiteX6703" fmla="*/ 567659 w 1120979"/>
                <a:gd name="connsiteY6703" fmla="*/ 59055 h 549978"/>
                <a:gd name="connsiteX6704" fmla="*/ 567659 w 1120979"/>
                <a:gd name="connsiteY6704" fmla="*/ 57643 h 549978"/>
                <a:gd name="connsiteX6705" fmla="*/ 566253 w 1120979"/>
                <a:gd name="connsiteY6705" fmla="*/ 57643 h 549978"/>
                <a:gd name="connsiteX6706" fmla="*/ 566253 w 1120979"/>
                <a:gd name="connsiteY6706" fmla="*/ 56232 h 549978"/>
                <a:gd name="connsiteX6707" fmla="*/ 566253 w 1120979"/>
                <a:gd name="connsiteY6707" fmla="*/ 53410 h 549978"/>
                <a:gd name="connsiteX6708" fmla="*/ 566253 w 1120979"/>
                <a:gd name="connsiteY6708" fmla="*/ 50587 h 549978"/>
                <a:gd name="connsiteX6709" fmla="*/ 566253 w 1120979"/>
                <a:gd name="connsiteY6709" fmla="*/ 44942 h 549978"/>
                <a:gd name="connsiteX6710" fmla="*/ 567659 w 1120979"/>
                <a:gd name="connsiteY6710" fmla="*/ 44942 h 549978"/>
                <a:gd name="connsiteX6711" fmla="*/ 567659 w 1120979"/>
                <a:gd name="connsiteY6711" fmla="*/ 43531 h 549978"/>
                <a:gd name="connsiteX6712" fmla="*/ 566253 w 1120979"/>
                <a:gd name="connsiteY6712" fmla="*/ 44942 h 549978"/>
                <a:gd name="connsiteX6713" fmla="*/ 566253 w 1120979"/>
                <a:gd name="connsiteY6713" fmla="*/ 40708 h 549978"/>
                <a:gd name="connsiteX6714" fmla="*/ 567659 w 1120979"/>
                <a:gd name="connsiteY6714" fmla="*/ 39297 h 549978"/>
                <a:gd name="connsiteX6715" fmla="*/ 567659 w 1120979"/>
                <a:gd name="connsiteY6715" fmla="*/ 40708 h 549978"/>
                <a:gd name="connsiteX6716" fmla="*/ 567659 w 1120979"/>
                <a:gd name="connsiteY6716" fmla="*/ 42119 h 549978"/>
                <a:gd name="connsiteX6717" fmla="*/ 570471 w 1120979"/>
                <a:gd name="connsiteY6717" fmla="*/ 42119 h 549978"/>
                <a:gd name="connsiteX6718" fmla="*/ 571877 w 1120979"/>
                <a:gd name="connsiteY6718" fmla="*/ 40708 h 549978"/>
                <a:gd name="connsiteX6719" fmla="*/ 573283 w 1120979"/>
                <a:gd name="connsiteY6719" fmla="*/ 39297 h 549978"/>
                <a:gd name="connsiteX6720" fmla="*/ 574689 w 1120979"/>
                <a:gd name="connsiteY6720" fmla="*/ 39297 h 549978"/>
                <a:gd name="connsiteX6721" fmla="*/ 576095 w 1120979"/>
                <a:gd name="connsiteY6721" fmla="*/ 39297 h 549978"/>
                <a:gd name="connsiteX6722" fmla="*/ 577500 w 1120979"/>
                <a:gd name="connsiteY6722" fmla="*/ 39297 h 549978"/>
                <a:gd name="connsiteX6723" fmla="*/ 576095 w 1120979"/>
                <a:gd name="connsiteY6723" fmla="*/ 40708 h 549978"/>
                <a:gd name="connsiteX6724" fmla="*/ 576095 w 1120979"/>
                <a:gd name="connsiteY6724" fmla="*/ 43531 h 549978"/>
                <a:gd name="connsiteX6725" fmla="*/ 578906 w 1120979"/>
                <a:gd name="connsiteY6725" fmla="*/ 42119 h 549978"/>
                <a:gd name="connsiteX6726" fmla="*/ 580312 w 1120979"/>
                <a:gd name="connsiteY6726" fmla="*/ 40708 h 549978"/>
                <a:gd name="connsiteX6727" fmla="*/ 578906 w 1120979"/>
                <a:gd name="connsiteY6727" fmla="*/ 40708 h 549978"/>
                <a:gd name="connsiteX6728" fmla="*/ 578906 w 1120979"/>
                <a:gd name="connsiteY6728" fmla="*/ 39297 h 549978"/>
                <a:gd name="connsiteX6729" fmla="*/ 577500 w 1120979"/>
                <a:gd name="connsiteY6729" fmla="*/ 39297 h 549978"/>
                <a:gd name="connsiteX6730" fmla="*/ 578906 w 1120979"/>
                <a:gd name="connsiteY6730" fmla="*/ 37885 h 549978"/>
                <a:gd name="connsiteX6731" fmla="*/ 580312 w 1120979"/>
                <a:gd name="connsiteY6731" fmla="*/ 37885 h 549978"/>
                <a:gd name="connsiteX6732" fmla="*/ 580312 w 1120979"/>
                <a:gd name="connsiteY6732" fmla="*/ 36474 h 549978"/>
                <a:gd name="connsiteX6733" fmla="*/ 578906 w 1120979"/>
                <a:gd name="connsiteY6733" fmla="*/ 32240 h 549978"/>
                <a:gd name="connsiteX6734" fmla="*/ 576095 w 1120979"/>
                <a:gd name="connsiteY6734" fmla="*/ 28006 h 549978"/>
                <a:gd name="connsiteX6735" fmla="*/ 578906 w 1120979"/>
                <a:gd name="connsiteY6735" fmla="*/ 28006 h 549978"/>
                <a:gd name="connsiteX6736" fmla="*/ 581718 w 1120979"/>
                <a:gd name="connsiteY6736" fmla="*/ 28006 h 549978"/>
                <a:gd name="connsiteX6737" fmla="*/ 583124 w 1120979"/>
                <a:gd name="connsiteY6737" fmla="*/ 28006 h 549978"/>
                <a:gd name="connsiteX6738" fmla="*/ 581718 w 1120979"/>
                <a:gd name="connsiteY6738" fmla="*/ 26595 h 549978"/>
                <a:gd name="connsiteX6739" fmla="*/ 578906 w 1120979"/>
                <a:gd name="connsiteY6739" fmla="*/ 26595 h 549978"/>
                <a:gd name="connsiteX6740" fmla="*/ 580312 w 1120979"/>
                <a:gd name="connsiteY6740" fmla="*/ 23773 h 549978"/>
                <a:gd name="connsiteX6741" fmla="*/ 580312 w 1120979"/>
                <a:gd name="connsiteY6741" fmla="*/ 20950 h 549978"/>
                <a:gd name="connsiteX6742" fmla="*/ 581718 w 1120979"/>
                <a:gd name="connsiteY6742" fmla="*/ 20950 h 549978"/>
                <a:gd name="connsiteX6743" fmla="*/ 583124 w 1120979"/>
                <a:gd name="connsiteY6743" fmla="*/ 20950 h 549978"/>
                <a:gd name="connsiteX6744" fmla="*/ 585936 w 1120979"/>
                <a:gd name="connsiteY6744" fmla="*/ 20950 h 549978"/>
                <a:gd name="connsiteX6745" fmla="*/ 587342 w 1120979"/>
                <a:gd name="connsiteY6745" fmla="*/ 22361 h 549978"/>
                <a:gd name="connsiteX6746" fmla="*/ 587342 w 1120979"/>
                <a:gd name="connsiteY6746" fmla="*/ 23773 h 549978"/>
                <a:gd name="connsiteX6747" fmla="*/ 591560 w 1120979"/>
                <a:gd name="connsiteY6747" fmla="*/ 23773 h 549978"/>
                <a:gd name="connsiteX6748" fmla="*/ 592966 w 1120979"/>
                <a:gd name="connsiteY6748" fmla="*/ 25184 h 549978"/>
                <a:gd name="connsiteX6749" fmla="*/ 594371 w 1120979"/>
                <a:gd name="connsiteY6749" fmla="*/ 25184 h 549978"/>
                <a:gd name="connsiteX6750" fmla="*/ 594371 w 1120979"/>
                <a:gd name="connsiteY6750" fmla="*/ 23773 h 549978"/>
                <a:gd name="connsiteX6751" fmla="*/ 592966 w 1120979"/>
                <a:gd name="connsiteY6751" fmla="*/ 23773 h 549978"/>
                <a:gd name="connsiteX6752" fmla="*/ 592966 w 1120979"/>
                <a:gd name="connsiteY6752" fmla="*/ 22361 h 549978"/>
                <a:gd name="connsiteX6753" fmla="*/ 591560 w 1120979"/>
                <a:gd name="connsiteY6753" fmla="*/ 23773 h 549978"/>
                <a:gd name="connsiteX6754" fmla="*/ 594371 w 1120979"/>
                <a:gd name="connsiteY6754" fmla="*/ 20950 h 549978"/>
                <a:gd name="connsiteX6755" fmla="*/ 594371 w 1120979"/>
                <a:gd name="connsiteY6755" fmla="*/ 18127 h 549978"/>
                <a:gd name="connsiteX6756" fmla="*/ 595777 w 1120979"/>
                <a:gd name="connsiteY6756" fmla="*/ 16716 h 549978"/>
                <a:gd name="connsiteX6757" fmla="*/ 598589 w 1120979"/>
                <a:gd name="connsiteY6757" fmla="*/ 18127 h 549978"/>
                <a:gd name="connsiteX6758" fmla="*/ 599995 w 1120979"/>
                <a:gd name="connsiteY6758" fmla="*/ 18127 h 549978"/>
                <a:gd name="connsiteX6759" fmla="*/ 601401 w 1120979"/>
                <a:gd name="connsiteY6759" fmla="*/ 16716 h 549978"/>
                <a:gd name="connsiteX6760" fmla="*/ 599995 w 1120979"/>
                <a:gd name="connsiteY6760" fmla="*/ 15305 h 549978"/>
                <a:gd name="connsiteX6761" fmla="*/ 597183 w 1120979"/>
                <a:gd name="connsiteY6761" fmla="*/ 15305 h 549978"/>
                <a:gd name="connsiteX6762" fmla="*/ 598589 w 1120979"/>
                <a:gd name="connsiteY6762" fmla="*/ 13894 h 549978"/>
                <a:gd name="connsiteX6763" fmla="*/ 597183 w 1120979"/>
                <a:gd name="connsiteY6763" fmla="*/ 12482 h 549978"/>
                <a:gd name="connsiteX6764" fmla="*/ 597183 w 1120979"/>
                <a:gd name="connsiteY6764" fmla="*/ 11071 h 549978"/>
                <a:gd name="connsiteX6765" fmla="*/ 598589 w 1120979"/>
                <a:gd name="connsiteY6765" fmla="*/ 12482 h 549978"/>
                <a:gd name="connsiteX6766" fmla="*/ 599995 w 1120979"/>
                <a:gd name="connsiteY6766" fmla="*/ 12482 h 549978"/>
                <a:gd name="connsiteX6767" fmla="*/ 602807 w 1120979"/>
                <a:gd name="connsiteY6767" fmla="*/ 12482 h 549978"/>
                <a:gd name="connsiteX6768" fmla="*/ 604213 w 1120979"/>
                <a:gd name="connsiteY6768" fmla="*/ 13894 h 549978"/>
                <a:gd name="connsiteX6769" fmla="*/ 605619 w 1120979"/>
                <a:gd name="connsiteY6769" fmla="*/ 16716 h 549978"/>
                <a:gd name="connsiteX6770" fmla="*/ 608431 w 1120979"/>
                <a:gd name="connsiteY6770" fmla="*/ 19539 h 549978"/>
                <a:gd name="connsiteX6771" fmla="*/ 608431 w 1120979"/>
                <a:gd name="connsiteY6771" fmla="*/ 18127 h 549978"/>
                <a:gd name="connsiteX6772" fmla="*/ 609836 w 1120979"/>
                <a:gd name="connsiteY6772" fmla="*/ 19539 h 549978"/>
                <a:gd name="connsiteX6773" fmla="*/ 611242 w 1120979"/>
                <a:gd name="connsiteY6773" fmla="*/ 19539 h 549978"/>
                <a:gd name="connsiteX6774" fmla="*/ 614054 w 1120979"/>
                <a:gd name="connsiteY6774" fmla="*/ 19539 h 549978"/>
                <a:gd name="connsiteX6775" fmla="*/ 615460 w 1120979"/>
                <a:gd name="connsiteY6775" fmla="*/ 18127 h 549978"/>
                <a:gd name="connsiteX6776" fmla="*/ 614054 w 1120979"/>
                <a:gd name="connsiteY6776" fmla="*/ 16716 h 549978"/>
                <a:gd name="connsiteX6777" fmla="*/ 612648 w 1120979"/>
                <a:gd name="connsiteY6777" fmla="*/ 16716 h 549978"/>
                <a:gd name="connsiteX6778" fmla="*/ 612648 w 1120979"/>
                <a:gd name="connsiteY6778" fmla="*/ 15305 h 549978"/>
                <a:gd name="connsiteX6779" fmla="*/ 612648 w 1120979"/>
                <a:gd name="connsiteY6779" fmla="*/ 13894 h 549978"/>
                <a:gd name="connsiteX6780" fmla="*/ 615460 w 1120979"/>
                <a:gd name="connsiteY6780" fmla="*/ 13894 h 549978"/>
                <a:gd name="connsiteX6781" fmla="*/ 616866 w 1120979"/>
                <a:gd name="connsiteY6781" fmla="*/ 15305 h 549978"/>
                <a:gd name="connsiteX6782" fmla="*/ 619678 w 1120979"/>
                <a:gd name="connsiteY6782" fmla="*/ 12482 h 549978"/>
                <a:gd name="connsiteX6783" fmla="*/ 621084 w 1120979"/>
                <a:gd name="connsiteY6783" fmla="*/ 9660 h 549978"/>
                <a:gd name="connsiteX6784" fmla="*/ 622490 w 1120979"/>
                <a:gd name="connsiteY6784" fmla="*/ 11071 h 549978"/>
                <a:gd name="connsiteX6785" fmla="*/ 623896 w 1120979"/>
                <a:gd name="connsiteY6785" fmla="*/ 12482 h 549978"/>
                <a:gd name="connsiteX6786" fmla="*/ 623896 w 1120979"/>
                <a:gd name="connsiteY6786" fmla="*/ 13894 h 549978"/>
                <a:gd name="connsiteX6787" fmla="*/ 625302 w 1120979"/>
                <a:gd name="connsiteY6787" fmla="*/ 13894 h 549978"/>
                <a:gd name="connsiteX6788" fmla="*/ 626707 w 1120979"/>
                <a:gd name="connsiteY6788" fmla="*/ 13894 h 549978"/>
                <a:gd name="connsiteX6789" fmla="*/ 625302 w 1120979"/>
                <a:gd name="connsiteY6789" fmla="*/ 6837 h 549978"/>
                <a:gd name="connsiteX6790" fmla="*/ 626707 w 1120979"/>
                <a:gd name="connsiteY6790" fmla="*/ 5426 h 549978"/>
                <a:gd name="connsiteX6791" fmla="*/ 280144 w 1120979"/>
                <a:gd name="connsiteY6791" fmla="*/ 0 h 549978"/>
                <a:gd name="connsiteX6792" fmla="*/ 281558 w 1120979"/>
                <a:gd name="connsiteY6792" fmla="*/ 0 h 549978"/>
                <a:gd name="connsiteX6793" fmla="*/ 282972 w 1120979"/>
                <a:gd name="connsiteY6793" fmla="*/ 0 h 549978"/>
                <a:gd name="connsiteX6794" fmla="*/ 282972 w 1120979"/>
                <a:gd name="connsiteY6794" fmla="*/ 4221 h 549978"/>
                <a:gd name="connsiteX6795" fmla="*/ 284385 w 1120979"/>
                <a:gd name="connsiteY6795" fmla="*/ 5628 h 549978"/>
                <a:gd name="connsiteX6796" fmla="*/ 285799 w 1120979"/>
                <a:gd name="connsiteY6796" fmla="*/ 5628 h 549978"/>
                <a:gd name="connsiteX6797" fmla="*/ 285799 w 1120979"/>
                <a:gd name="connsiteY6797" fmla="*/ 8442 h 549978"/>
                <a:gd name="connsiteX6798" fmla="*/ 287213 w 1120979"/>
                <a:gd name="connsiteY6798" fmla="*/ 9849 h 549978"/>
                <a:gd name="connsiteX6799" fmla="*/ 288627 w 1120979"/>
                <a:gd name="connsiteY6799" fmla="*/ 11256 h 549978"/>
                <a:gd name="connsiteX6800" fmla="*/ 287213 w 1120979"/>
                <a:gd name="connsiteY6800" fmla="*/ 11256 h 549978"/>
                <a:gd name="connsiteX6801" fmla="*/ 285799 w 1120979"/>
                <a:gd name="connsiteY6801" fmla="*/ 12663 h 549978"/>
                <a:gd name="connsiteX6802" fmla="*/ 285799 w 1120979"/>
                <a:gd name="connsiteY6802" fmla="*/ 14070 h 549978"/>
                <a:gd name="connsiteX6803" fmla="*/ 287213 w 1120979"/>
                <a:gd name="connsiteY6803" fmla="*/ 15477 h 549978"/>
                <a:gd name="connsiteX6804" fmla="*/ 285799 w 1120979"/>
                <a:gd name="connsiteY6804" fmla="*/ 15477 h 549978"/>
                <a:gd name="connsiteX6805" fmla="*/ 285799 w 1120979"/>
                <a:gd name="connsiteY6805" fmla="*/ 16884 h 549978"/>
                <a:gd name="connsiteX6806" fmla="*/ 287213 w 1120979"/>
                <a:gd name="connsiteY6806" fmla="*/ 15477 h 549978"/>
                <a:gd name="connsiteX6807" fmla="*/ 287213 w 1120979"/>
                <a:gd name="connsiteY6807" fmla="*/ 16884 h 549978"/>
                <a:gd name="connsiteX6808" fmla="*/ 287213 w 1120979"/>
                <a:gd name="connsiteY6808" fmla="*/ 19698 h 549978"/>
                <a:gd name="connsiteX6809" fmla="*/ 288627 w 1120979"/>
                <a:gd name="connsiteY6809" fmla="*/ 22512 h 549978"/>
                <a:gd name="connsiteX6810" fmla="*/ 288627 w 1120979"/>
                <a:gd name="connsiteY6810" fmla="*/ 23919 h 549978"/>
                <a:gd name="connsiteX6811" fmla="*/ 287213 w 1120979"/>
                <a:gd name="connsiteY6811" fmla="*/ 26733 h 549978"/>
                <a:gd name="connsiteX6812" fmla="*/ 287213 w 1120979"/>
                <a:gd name="connsiteY6812" fmla="*/ 30954 h 549978"/>
                <a:gd name="connsiteX6813" fmla="*/ 288627 w 1120979"/>
                <a:gd name="connsiteY6813" fmla="*/ 30954 h 549978"/>
                <a:gd name="connsiteX6814" fmla="*/ 288627 w 1120979"/>
                <a:gd name="connsiteY6814" fmla="*/ 29547 h 549978"/>
                <a:gd name="connsiteX6815" fmla="*/ 290040 w 1120979"/>
                <a:gd name="connsiteY6815" fmla="*/ 30954 h 549978"/>
                <a:gd name="connsiteX6816" fmla="*/ 290040 w 1120979"/>
                <a:gd name="connsiteY6816" fmla="*/ 32361 h 549978"/>
                <a:gd name="connsiteX6817" fmla="*/ 290040 w 1120979"/>
                <a:gd name="connsiteY6817" fmla="*/ 33768 h 549978"/>
                <a:gd name="connsiteX6818" fmla="*/ 290040 w 1120979"/>
                <a:gd name="connsiteY6818" fmla="*/ 35175 h 549978"/>
                <a:gd name="connsiteX6819" fmla="*/ 290040 w 1120979"/>
                <a:gd name="connsiteY6819" fmla="*/ 36582 h 549978"/>
                <a:gd name="connsiteX6820" fmla="*/ 290040 w 1120979"/>
                <a:gd name="connsiteY6820" fmla="*/ 39396 h 549978"/>
                <a:gd name="connsiteX6821" fmla="*/ 290040 w 1120979"/>
                <a:gd name="connsiteY6821" fmla="*/ 42210 h 549978"/>
                <a:gd name="connsiteX6822" fmla="*/ 290040 w 1120979"/>
                <a:gd name="connsiteY6822" fmla="*/ 43617 h 549978"/>
                <a:gd name="connsiteX6823" fmla="*/ 290040 w 1120979"/>
                <a:gd name="connsiteY6823" fmla="*/ 47838 h 549978"/>
                <a:gd name="connsiteX6824" fmla="*/ 290040 w 1120979"/>
                <a:gd name="connsiteY6824" fmla="*/ 49245 h 549978"/>
                <a:gd name="connsiteX6825" fmla="*/ 290040 w 1120979"/>
                <a:gd name="connsiteY6825" fmla="*/ 50652 h 549978"/>
                <a:gd name="connsiteX6826" fmla="*/ 290040 w 1120979"/>
                <a:gd name="connsiteY6826" fmla="*/ 52059 h 549978"/>
                <a:gd name="connsiteX6827" fmla="*/ 288627 w 1120979"/>
                <a:gd name="connsiteY6827" fmla="*/ 53466 h 549978"/>
                <a:gd name="connsiteX6828" fmla="*/ 290040 w 1120979"/>
                <a:gd name="connsiteY6828" fmla="*/ 57687 h 549978"/>
                <a:gd name="connsiteX6829" fmla="*/ 290040 w 1120979"/>
                <a:gd name="connsiteY6829" fmla="*/ 61908 h 549978"/>
                <a:gd name="connsiteX6830" fmla="*/ 291454 w 1120979"/>
                <a:gd name="connsiteY6830" fmla="*/ 61908 h 549978"/>
                <a:gd name="connsiteX6831" fmla="*/ 292868 w 1120979"/>
                <a:gd name="connsiteY6831" fmla="*/ 68943 h 549978"/>
                <a:gd name="connsiteX6832" fmla="*/ 291454 w 1120979"/>
                <a:gd name="connsiteY6832" fmla="*/ 70350 h 549978"/>
                <a:gd name="connsiteX6833" fmla="*/ 291454 w 1120979"/>
                <a:gd name="connsiteY6833" fmla="*/ 73164 h 549978"/>
                <a:gd name="connsiteX6834" fmla="*/ 292868 w 1120979"/>
                <a:gd name="connsiteY6834" fmla="*/ 77385 h 549978"/>
                <a:gd name="connsiteX6835" fmla="*/ 294282 w 1120979"/>
                <a:gd name="connsiteY6835" fmla="*/ 81606 h 549978"/>
                <a:gd name="connsiteX6836" fmla="*/ 294282 w 1120979"/>
                <a:gd name="connsiteY6836" fmla="*/ 85827 h 549978"/>
                <a:gd name="connsiteX6837" fmla="*/ 295696 w 1120979"/>
                <a:gd name="connsiteY6837" fmla="*/ 91455 h 549978"/>
                <a:gd name="connsiteX6838" fmla="*/ 297109 w 1120979"/>
                <a:gd name="connsiteY6838" fmla="*/ 95676 h 549978"/>
                <a:gd name="connsiteX6839" fmla="*/ 297109 w 1120979"/>
                <a:gd name="connsiteY6839" fmla="*/ 98490 h 549978"/>
                <a:gd name="connsiteX6840" fmla="*/ 297109 w 1120979"/>
                <a:gd name="connsiteY6840" fmla="*/ 101304 h 549978"/>
                <a:gd name="connsiteX6841" fmla="*/ 298523 w 1120979"/>
                <a:gd name="connsiteY6841" fmla="*/ 104118 h 549978"/>
                <a:gd name="connsiteX6842" fmla="*/ 298523 w 1120979"/>
                <a:gd name="connsiteY6842" fmla="*/ 105525 h 549978"/>
                <a:gd name="connsiteX6843" fmla="*/ 299937 w 1120979"/>
                <a:gd name="connsiteY6843" fmla="*/ 108339 h 549978"/>
                <a:gd name="connsiteX6844" fmla="*/ 299937 w 1120979"/>
                <a:gd name="connsiteY6844" fmla="*/ 111153 h 549978"/>
                <a:gd name="connsiteX6845" fmla="*/ 301351 w 1120979"/>
                <a:gd name="connsiteY6845" fmla="*/ 113967 h 549978"/>
                <a:gd name="connsiteX6846" fmla="*/ 299937 w 1120979"/>
                <a:gd name="connsiteY6846" fmla="*/ 116781 h 549978"/>
                <a:gd name="connsiteX6847" fmla="*/ 301351 w 1120979"/>
                <a:gd name="connsiteY6847" fmla="*/ 119595 h 549978"/>
                <a:gd name="connsiteX6848" fmla="*/ 304178 w 1120979"/>
                <a:gd name="connsiteY6848" fmla="*/ 122409 h 549978"/>
                <a:gd name="connsiteX6849" fmla="*/ 308420 w 1120979"/>
                <a:gd name="connsiteY6849" fmla="*/ 123816 h 549978"/>
                <a:gd name="connsiteX6850" fmla="*/ 311247 w 1120979"/>
                <a:gd name="connsiteY6850" fmla="*/ 123816 h 549978"/>
                <a:gd name="connsiteX6851" fmla="*/ 325385 w 1120979"/>
                <a:gd name="connsiteY6851" fmla="*/ 122409 h 549978"/>
                <a:gd name="connsiteX6852" fmla="*/ 326799 w 1120979"/>
                <a:gd name="connsiteY6852" fmla="*/ 121002 h 549978"/>
                <a:gd name="connsiteX6853" fmla="*/ 328213 w 1120979"/>
                <a:gd name="connsiteY6853" fmla="*/ 121002 h 549978"/>
                <a:gd name="connsiteX6854" fmla="*/ 329626 w 1120979"/>
                <a:gd name="connsiteY6854" fmla="*/ 121002 h 549978"/>
                <a:gd name="connsiteX6855" fmla="*/ 329626 w 1120979"/>
                <a:gd name="connsiteY6855" fmla="*/ 122409 h 549978"/>
                <a:gd name="connsiteX6856" fmla="*/ 329626 w 1120979"/>
                <a:gd name="connsiteY6856" fmla="*/ 123816 h 549978"/>
                <a:gd name="connsiteX6857" fmla="*/ 331040 w 1120979"/>
                <a:gd name="connsiteY6857" fmla="*/ 123816 h 549978"/>
                <a:gd name="connsiteX6858" fmla="*/ 332454 w 1120979"/>
                <a:gd name="connsiteY6858" fmla="*/ 122409 h 549978"/>
                <a:gd name="connsiteX6859" fmla="*/ 333868 w 1120979"/>
                <a:gd name="connsiteY6859" fmla="*/ 122409 h 549978"/>
                <a:gd name="connsiteX6860" fmla="*/ 333868 w 1120979"/>
                <a:gd name="connsiteY6860" fmla="*/ 121002 h 549978"/>
                <a:gd name="connsiteX6861" fmla="*/ 332454 w 1120979"/>
                <a:gd name="connsiteY6861" fmla="*/ 119595 h 549978"/>
                <a:gd name="connsiteX6862" fmla="*/ 333868 w 1120979"/>
                <a:gd name="connsiteY6862" fmla="*/ 119595 h 549978"/>
                <a:gd name="connsiteX6863" fmla="*/ 339523 w 1120979"/>
                <a:gd name="connsiteY6863" fmla="*/ 116781 h 549978"/>
                <a:gd name="connsiteX6864" fmla="*/ 345178 w 1120979"/>
                <a:gd name="connsiteY6864" fmla="*/ 115374 h 549978"/>
                <a:gd name="connsiteX6865" fmla="*/ 345178 w 1120979"/>
                <a:gd name="connsiteY6865" fmla="*/ 118188 h 549978"/>
                <a:gd name="connsiteX6866" fmla="*/ 342350 w 1120979"/>
                <a:gd name="connsiteY6866" fmla="*/ 121002 h 549978"/>
                <a:gd name="connsiteX6867" fmla="*/ 340937 w 1120979"/>
                <a:gd name="connsiteY6867" fmla="*/ 121002 h 549978"/>
                <a:gd name="connsiteX6868" fmla="*/ 339523 w 1120979"/>
                <a:gd name="connsiteY6868" fmla="*/ 122409 h 549978"/>
                <a:gd name="connsiteX6869" fmla="*/ 342350 w 1120979"/>
                <a:gd name="connsiteY6869" fmla="*/ 123816 h 549978"/>
                <a:gd name="connsiteX6870" fmla="*/ 343764 w 1120979"/>
                <a:gd name="connsiteY6870" fmla="*/ 125223 h 549978"/>
                <a:gd name="connsiteX6871" fmla="*/ 343764 w 1120979"/>
                <a:gd name="connsiteY6871" fmla="*/ 126630 h 549978"/>
                <a:gd name="connsiteX6872" fmla="*/ 342350 w 1120979"/>
                <a:gd name="connsiteY6872" fmla="*/ 128037 h 549978"/>
                <a:gd name="connsiteX6873" fmla="*/ 340937 w 1120979"/>
                <a:gd name="connsiteY6873" fmla="*/ 128037 h 549978"/>
                <a:gd name="connsiteX6874" fmla="*/ 338109 w 1120979"/>
                <a:gd name="connsiteY6874" fmla="*/ 132258 h 549978"/>
                <a:gd name="connsiteX6875" fmla="*/ 339523 w 1120979"/>
                <a:gd name="connsiteY6875" fmla="*/ 137886 h 549978"/>
                <a:gd name="connsiteX6876" fmla="*/ 338109 w 1120979"/>
                <a:gd name="connsiteY6876" fmla="*/ 137886 h 549978"/>
                <a:gd name="connsiteX6877" fmla="*/ 338109 w 1120979"/>
                <a:gd name="connsiteY6877" fmla="*/ 136479 h 549978"/>
                <a:gd name="connsiteX6878" fmla="*/ 335281 w 1120979"/>
                <a:gd name="connsiteY6878" fmla="*/ 136479 h 549978"/>
                <a:gd name="connsiteX6879" fmla="*/ 335281 w 1120979"/>
                <a:gd name="connsiteY6879" fmla="*/ 139293 h 549978"/>
                <a:gd name="connsiteX6880" fmla="*/ 333868 w 1120979"/>
                <a:gd name="connsiteY6880" fmla="*/ 139293 h 549978"/>
                <a:gd name="connsiteX6881" fmla="*/ 332454 w 1120979"/>
                <a:gd name="connsiteY6881" fmla="*/ 142107 h 549978"/>
                <a:gd name="connsiteX6882" fmla="*/ 329626 w 1120979"/>
                <a:gd name="connsiteY6882" fmla="*/ 142107 h 549978"/>
                <a:gd name="connsiteX6883" fmla="*/ 326799 w 1120979"/>
                <a:gd name="connsiteY6883" fmla="*/ 143514 h 549978"/>
                <a:gd name="connsiteX6884" fmla="*/ 328213 w 1120979"/>
                <a:gd name="connsiteY6884" fmla="*/ 143514 h 549978"/>
                <a:gd name="connsiteX6885" fmla="*/ 328213 w 1120979"/>
                <a:gd name="connsiteY6885" fmla="*/ 144921 h 549978"/>
                <a:gd name="connsiteX6886" fmla="*/ 314075 w 1120979"/>
                <a:gd name="connsiteY6886" fmla="*/ 147735 h 549978"/>
                <a:gd name="connsiteX6887" fmla="*/ 312661 w 1120979"/>
                <a:gd name="connsiteY6887" fmla="*/ 146328 h 549978"/>
                <a:gd name="connsiteX6888" fmla="*/ 311247 w 1120979"/>
                <a:gd name="connsiteY6888" fmla="*/ 146328 h 549978"/>
                <a:gd name="connsiteX6889" fmla="*/ 311247 w 1120979"/>
                <a:gd name="connsiteY6889" fmla="*/ 149142 h 549978"/>
                <a:gd name="connsiteX6890" fmla="*/ 309833 w 1120979"/>
                <a:gd name="connsiteY6890" fmla="*/ 150549 h 549978"/>
                <a:gd name="connsiteX6891" fmla="*/ 308420 w 1120979"/>
                <a:gd name="connsiteY6891" fmla="*/ 149142 h 549978"/>
                <a:gd name="connsiteX6892" fmla="*/ 307006 w 1120979"/>
                <a:gd name="connsiteY6892" fmla="*/ 149142 h 549978"/>
                <a:gd name="connsiteX6893" fmla="*/ 304178 w 1120979"/>
                <a:gd name="connsiteY6893" fmla="*/ 147735 h 549978"/>
                <a:gd name="connsiteX6894" fmla="*/ 301351 w 1120979"/>
                <a:gd name="connsiteY6894" fmla="*/ 147735 h 549978"/>
                <a:gd name="connsiteX6895" fmla="*/ 299937 w 1120979"/>
                <a:gd name="connsiteY6895" fmla="*/ 146328 h 549978"/>
                <a:gd name="connsiteX6896" fmla="*/ 297109 w 1120979"/>
                <a:gd name="connsiteY6896" fmla="*/ 144921 h 549978"/>
                <a:gd name="connsiteX6897" fmla="*/ 295696 w 1120979"/>
                <a:gd name="connsiteY6897" fmla="*/ 143514 h 549978"/>
                <a:gd name="connsiteX6898" fmla="*/ 294282 w 1120979"/>
                <a:gd name="connsiteY6898" fmla="*/ 143514 h 549978"/>
                <a:gd name="connsiteX6899" fmla="*/ 292868 w 1120979"/>
                <a:gd name="connsiteY6899" fmla="*/ 144921 h 549978"/>
                <a:gd name="connsiteX6900" fmla="*/ 291454 w 1120979"/>
                <a:gd name="connsiteY6900" fmla="*/ 146328 h 549978"/>
                <a:gd name="connsiteX6901" fmla="*/ 288627 w 1120979"/>
                <a:gd name="connsiteY6901" fmla="*/ 146328 h 549978"/>
                <a:gd name="connsiteX6902" fmla="*/ 285799 w 1120979"/>
                <a:gd name="connsiteY6902" fmla="*/ 144921 h 549978"/>
                <a:gd name="connsiteX6903" fmla="*/ 284385 w 1120979"/>
                <a:gd name="connsiteY6903" fmla="*/ 146328 h 549978"/>
                <a:gd name="connsiteX6904" fmla="*/ 282972 w 1120979"/>
                <a:gd name="connsiteY6904" fmla="*/ 147735 h 549978"/>
                <a:gd name="connsiteX6905" fmla="*/ 282972 w 1120979"/>
                <a:gd name="connsiteY6905" fmla="*/ 144921 h 549978"/>
                <a:gd name="connsiteX6906" fmla="*/ 282972 w 1120979"/>
                <a:gd name="connsiteY6906" fmla="*/ 142107 h 549978"/>
                <a:gd name="connsiteX6907" fmla="*/ 281558 w 1120979"/>
                <a:gd name="connsiteY6907" fmla="*/ 144921 h 549978"/>
                <a:gd name="connsiteX6908" fmla="*/ 280144 w 1120979"/>
                <a:gd name="connsiteY6908" fmla="*/ 146328 h 549978"/>
                <a:gd name="connsiteX6909" fmla="*/ 278730 w 1120979"/>
                <a:gd name="connsiteY6909" fmla="*/ 147735 h 549978"/>
                <a:gd name="connsiteX6910" fmla="*/ 280144 w 1120979"/>
                <a:gd name="connsiteY6910" fmla="*/ 143514 h 549978"/>
                <a:gd name="connsiteX6911" fmla="*/ 278730 w 1120979"/>
                <a:gd name="connsiteY6911" fmla="*/ 140700 h 549978"/>
                <a:gd name="connsiteX6912" fmla="*/ 277316 w 1120979"/>
                <a:gd name="connsiteY6912" fmla="*/ 140700 h 549978"/>
                <a:gd name="connsiteX6913" fmla="*/ 277316 w 1120979"/>
                <a:gd name="connsiteY6913" fmla="*/ 142107 h 549978"/>
                <a:gd name="connsiteX6914" fmla="*/ 277316 w 1120979"/>
                <a:gd name="connsiteY6914" fmla="*/ 143514 h 549978"/>
                <a:gd name="connsiteX6915" fmla="*/ 275903 w 1120979"/>
                <a:gd name="connsiteY6915" fmla="*/ 143514 h 549978"/>
                <a:gd name="connsiteX6916" fmla="*/ 274489 w 1120979"/>
                <a:gd name="connsiteY6916" fmla="*/ 142107 h 549978"/>
                <a:gd name="connsiteX6917" fmla="*/ 274489 w 1120979"/>
                <a:gd name="connsiteY6917" fmla="*/ 140700 h 549978"/>
                <a:gd name="connsiteX6918" fmla="*/ 274489 w 1120979"/>
                <a:gd name="connsiteY6918" fmla="*/ 139293 h 549978"/>
                <a:gd name="connsiteX6919" fmla="*/ 275903 w 1120979"/>
                <a:gd name="connsiteY6919" fmla="*/ 139293 h 549978"/>
                <a:gd name="connsiteX6920" fmla="*/ 275903 w 1120979"/>
                <a:gd name="connsiteY6920" fmla="*/ 137886 h 549978"/>
                <a:gd name="connsiteX6921" fmla="*/ 277316 w 1120979"/>
                <a:gd name="connsiteY6921" fmla="*/ 136479 h 549978"/>
                <a:gd name="connsiteX6922" fmla="*/ 278730 w 1120979"/>
                <a:gd name="connsiteY6922" fmla="*/ 135072 h 549978"/>
                <a:gd name="connsiteX6923" fmla="*/ 277316 w 1120979"/>
                <a:gd name="connsiteY6923" fmla="*/ 126630 h 549978"/>
                <a:gd name="connsiteX6924" fmla="*/ 275903 w 1120979"/>
                <a:gd name="connsiteY6924" fmla="*/ 125223 h 549978"/>
                <a:gd name="connsiteX6925" fmla="*/ 274489 w 1120979"/>
                <a:gd name="connsiteY6925" fmla="*/ 125223 h 549978"/>
                <a:gd name="connsiteX6926" fmla="*/ 274489 w 1120979"/>
                <a:gd name="connsiteY6926" fmla="*/ 123816 h 549978"/>
                <a:gd name="connsiteX6927" fmla="*/ 274489 w 1120979"/>
                <a:gd name="connsiteY6927" fmla="*/ 122409 h 549978"/>
                <a:gd name="connsiteX6928" fmla="*/ 275903 w 1120979"/>
                <a:gd name="connsiteY6928" fmla="*/ 119595 h 549978"/>
                <a:gd name="connsiteX6929" fmla="*/ 277316 w 1120979"/>
                <a:gd name="connsiteY6929" fmla="*/ 122409 h 549978"/>
                <a:gd name="connsiteX6930" fmla="*/ 280144 w 1120979"/>
                <a:gd name="connsiteY6930" fmla="*/ 122409 h 549978"/>
                <a:gd name="connsiteX6931" fmla="*/ 278730 w 1120979"/>
                <a:gd name="connsiteY6931" fmla="*/ 119595 h 549978"/>
                <a:gd name="connsiteX6932" fmla="*/ 275903 w 1120979"/>
                <a:gd name="connsiteY6932" fmla="*/ 118188 h 549978"/>
                <a:gd name="connsiteX6933" fmla="*/ 273075 w 1120979"/>
                <a:gd name="connsiteY6933" fmla="*/ 116781 h 549978"/>
                <a:gd name="connsiteX6934" fmla="*/ 271661 w 1120979"/>
                <a:gd name="connsiteY6934" fmla="*/ 115374 h 549978"/>
                <a:gd name="connsiteX6935" fmla="*/ 274489 w 1120979"/>
                <a:gd name="connsiteY6935" fmla="*/ 113967 h 549978"/>
                <a:gd name="connsiteX6936" fmla="*/ 277316 w 1120979"/>
                <a:gd name="connsiteY6936" fmla="*/ 112560 h 549978"/>
                <a:gd name="connsiteX6937" fmla="*/ 277316 w 1120979"/>
                <a:gd name="connsiteY6937" fmla="*/ 113967 h 549978"/>
                <a:gd name="connsiteX6938" fmla="*/ 278730 w 1120979"/>
                <a:gd name="connsiteY6938" fmla="*/ 115374 h 549978"/>
                <a:gd name="connsiteX6939" fmla="*/ 278730 w 1120979"/>
                <a:gd name="connsiteY6939" fmla="*/ 116781 h 549978"/>
                <a:gd name="connsiteX6940" fmla="*/ 280144 w 1120979"/>
                <a:gd name="connsiteY6940" fmla="*/ 116781 h 549978"/>
                <a:gd name="connsiteX6941" fmla="*/ 278730 w 1120979"/>
                <a:gd name="connsiteY6941" fmla="*/ 111153 h 549978"/>
                <a:gd name="connsiteX6942" fmla="*/ 277316 w 1120979"/>
                <a:gd name="connsiteY6942" fmla="*/ 111153 h 549978"/>
                <a:gd name="connsiteX6943" fmla="*/ 277316 w 1120979"/>
                <a:gd name="connsiteY6943" fmla="*/ 109746 h 549978"/>
                <a:gd name="connsiteX6944" fmla="*/ 278730 w 1120979"/>
                <a:gd name="connsiteY6944" fmla="*/ 109746 h 549978"/>
                <a:gd name="connsiteX6945" fmla="*/ 278730 w 1120979"/>
                <a:gd name="connsiteY6945" fmla="*/ 108339 h 549978"/>
                <a:gd name="connsiteX6946" fmla="*/ 275903 w 1120979"/>
                <a:gd name="connsiteY6946" fmla="*/ 106932 h 549978"/>
                <a:gd name="connsiteX6947" fmla="*/ 274489 w 1120979"/>
                <a:gd name="connsiteY6947" fmla="*/ 105525 h 549978"/>
                <a:gd name="connsiteX6948" fmla="*/ 273075 w 1120979"/>
                <a:gd name="connsiteY6948" fmla="*/ 106932 h 549978"/>
                <a:gd name="connsiteX6949" fmla="*/ 273075 w 1120979"/>
                <a:gd name="connsiteY6949" fmla="*/ 108339 h 549978"/>
                <a:gd name="connsiteX6950" fmla="*/ 273075 w 1120979"/>
                <a:gd name="connsiteY6950" fmla="*/ 109746 h 549978"/>
                <a:gd name="connsiteX6951" fmla="*/ 274489 w 1120979"/>
                <a:gd name="connsiteY6951" fmla="*/ 111153 h 549978"/>
                <a:gd name="connsiteX6952" fmla="*/ 273075 w 1120979"/>
                <a:gd name="connsiteY6952" fmla="*/ 111153 h 549978"/>
                <a:gd name="connsiteX6953" fmla="*/ 270248 w 1120979"/>
                <a:gd name="connsiteY6953" fmla="*/ 111153 h 549978"/>
                <a:gd name="connsiteX6954" fmla="*/ 268834 w 1120979"/>
                <a:gd name="connsiteY6954" fmla="*/ 111153 h 549978"/>
                <a:gd name="connsiteX6955" fmla="*/ 268834 w 1120979"/>
                <a:gd name="connsiteY6955" fmla="*/ 108339 h 549978"/>
                <a:gd name="connsiteX6956" fmla="*/ 270248 w 1120979"/>
                <a:gd name="connsiteY6956" fmla="*/ 105525 h 549978"/>
                <a:gd name="connsiteX6957" fmla="*/ 271661 w 1120979"/>
                <a:gd name="connsiteY6957" fmla="*/ 102711 h 549978"/>
                <a:gd name="connsiteX6958" fmla="*/ 273075 w 1120979"/>
                <a:gd name="connsiteY6958" fmla="*/ 99897 h 549978"/>
                <a:gd name="connsiteX6959" fmla="*/ 273075 w 1120979"/>
                <a:gd name="connsiteY6959" fmla="*/ 98490 h 549978"/>
                <a:gd name="connsiteX6960" fmla="*/ 274489 w 1120979"/>
                <a:gd name="connsiteY6960" fmla="*/ 97083 h 549978"/>
                <a:gd name="connsiteX6961" fmla="*/ 275903 w 1120979"/>
                <a:gd name="connsiteY6961" fmla="*/ 95676 h 549978"/>
                <a:gd name="connsiteX6962" fmla="*/ 274489 w 1120979"/>
                <a:gd name="connsiteY6962" fmla="*/ 91455 h 549978"/>
                <a:gd name="connsiteX6963" fmla="*/ 277316 w 1120979"/>
                <a:gd name="connsiteY6963" fmla="*/ 90048 h 549978"/>
                <a:gd name="connsiteX6964" fmla="*/ 277316 w 1120979"/>
                <a:gd name="connsiteY6964" fmla="*/ 88641 h 549978"/>
                <a:gd name="connsiteX6965" fmla="*/ 277316 w 1120979"/>
                <a:gd name="connsiteY6965" fmla="*/ 87234 h 549978"/>
                <a:gd name="connsiteX6966" fmla="*/ 274489 w 1120979"/>
                <a:gd name="connsiteY6966" fmla="*/ 88641 h 549978"/>
                <a:gd name="connsiteX6967" fmla="*/ 271661 w 1120979"/>
                <a:gd name="connsiteY6967" fmla="*/ 90048 h 549978"/>
                <a:gd name="connsiteX6968" fmla="*/ 273075 w 1120979"/>
                <a:gd name="connsiteY6968" fmla="*/ 87234 h 549978"/>
                <a:gd name="connsiteX6969" fmla="*/ 274489 w 1120979"/>
                <a:gd name="connsiteY6969" fmla="*/ 85827 h 549978"/>
                <a:gd name="connsiteX6970" fmla="*/ 275903 w 1120979"/>
                <a:gd name="connsiteY6970" fmla="*/ 84420 h 549978"/>
                <a:gd name="connsiteX6971" fmla="*/ 277316 w 1120979"/>
                <a:gd name="connsiteY6971" fmla="*/ 84420 h 549978"/>
                <a:gd name="connsiteX6972" fmla="*/ 277316 w 1120979"/>
                <a:gd name="connsiteY6972" fmla="*/ 83013 h 549978"/>
                <a:gd name="connsiteX6973" fmla="*/ 277316 w 1120979"/>
                <a:gd name="connsiteY6973" fmla="*/ 81606 h 549978"/>
                <a:gd name="connsiteX6974" fmla="*/ 274489 w 1120979"/>
                <a:gd name="connsiteY6974" fmla="*/ 84420 h 549978"/>
                <a:gd name="connsiteX6975" fmla="*/ 271661 w 1120979"/>
                <a:gd name="connsiteY6975" fmla="*/ 85827 h 549978"/>
                <a:gd name="connsiteX6976" fmla="*/ 271661 w 1120979"/>
                <a:gd name="connsiteY6976" fmla="*/ 83013 h 549978"/>
                <a:gd name="connsiteX6977" fmla="*/ 273075 w 1120979"/>
                <a:gd name="connsiteY6977" fmla="*/ 81606 h 549978"/>
                <a:gd name="connsiteX6978" fmla="*/ 274489 w 1120979"/>
                <a:gd name="connsiteY6978" fmla="*/ 80199 h 549978"/>
                <a:gd name="connsiteX6979" fmla="*/ 274489 w 1120979"/>
                <a:gd name="connsiteY6979" fmla="*/ 78792 h 549978"/>
                <a:gd name="connsiteX6980" fmla="*/ 271661 w 1120979"/>
                <a:gd name="connsiteY6980" fmla="*/ 75978 h 549978"/>
                <a:gd name="connsiteX6981" fmla="*/ 268834 w 1120979"/>
                <a:gd name="connsiteY6981" fmla="*/ 74571 h 549978"/>
                <a:gd name="connsiteX6982" fmla="*/ 264592 w 1120979"/>
                <a:gd name="connsiteY6982" fmla="*/ 75978 h 549978"/>
                <a:gd name="connsiteX6983" fmla="*/ 264592 w 1120979"/>
                <a:gd name="connsiteY6983" fmla="*/ 74571 h 549978"/>
                <a:gd name="connsiteX6984" fmla="*/ 264592 w 1120979"/>
                <a:gd name="connsiteY6984" fmla="*/ 73164 h 549978"/>
                <a:gd name="connsiteX6985" fmla="*/ 263179 w 1120979"/>
                <a:gd name="connsiteY6985" fmla="*/ 71757 h 549978"/>
                <a:gd name="connsiteX6986" fmla="*/ 263179 w 1120979"/>
                <a:gd name="connsiteY6986" fmla="*/ 68943 h 549978"/>
                <a:gd name="connsiteX6987" fmla="*/ 261765 w 1120979"/>
                <a:gd name="connsiteY6987" fmla="*/ 67536 h 549978"/>
                <a:gd name="connsiteX6988" fmla="*/ 261765 w 1120979"/>
                <a:gd name="connsiteY6988" fmla="*/ 66129 h 549978"/>
                <a:gd name="connsiteX6989" fmla="*/ 261765 w 1120979"/>
                <a:gd name="connsiteY6989" fmla="*/ 64722 h 549978"/>
                <a:gd name="connsiteX6990" fmla="*/ 263179 w 1120979"/>
                <a:gd name="connsiteY6990" fmla="*/ 66129 h 549978"/>
                <a:gd name="connsiteX6991" fmla="*/ 264592 w 1120979"/>
                <a:gd name="connsiteY6991" fmla="*/ 67536 h 549978"/>
                <a:gd name="connsiteX6992" fmla="*/ 264592 w 1120979"/>
                <a:gd name="connsiteY6992" fmla="*/ 70350 h 549978"/>
                <a:gd name="connsiteX6993" fmla="*/ 266006 w 1120979"/>
                <a:gd name="connsiteY6993" fmla="*/ 70350 h 549978"/>
                <a:gd name="connsiteX6994" fmla="*/ 267420 w 1120979"/>
                <a:gd name="connsiteY6994" fmla="*/ 68943 h 549978"/>
                <a:gd name="connsiteX6995" fmla="*/ 268834 w 1120979"/>
                <a:gd name="connsiteY6995" fmla="*/ 68943 h 549978"/>
                <a:gd name="connsiteX6996" fmla="*/ 267420 w 1120979"/>
                <a:gd name="connsiteY6996" fmla="*/ 67536 h 549978"/>
                <a:gd name="connsiteX6997" fmla="*/ 266006 w 1120979"/>
                <a:gd name="connsiteY6997" fmla="*/ 66129 h 549978"/>
                <a:gd name="connsiteX6998" fmla="*/ 266006 w 1120979"/>
                <a:gd name="connsiteY6998" fmla="*/ 64722 h 549978"/>
                <a:gd name="connsiteX6999" fmla="*/ 267420 w 1120979"/>
                <a:gd name="connsiteY6999" fmla="*/ 61908 h 549978"/>
                <a:gd name="connsiteX7000" fmla="*/ 267420 w 1120979"/>
                <a:gd name="connsiteY7000" fmla="*/ 63315 h 549978"/>
                <a:gd name="connsiteX7001" fmla="*/ 268834 w 1120979"/>
                <a:gd name="connsiteY7001" fmla="*/ 64722 h 549978"/>
                <a:gd name="connsiteX7002" fmla="*/ 270248 w 1120979"/>
                <a:gd name="connsiteY7002" fmla="*/ 64722 h 549978"/>
                <a:gd name="connsiteX7003" fmla="*/ 271661 w 1120979"/>
                <a:gd name="connsiteY7003" fmla="*/ 63315 h 549978"/>
                <a:gd name="connsiteX7004" fmla="*/ 270248 w 1120979"/>
                <a:gd name="connsiteY7004" fmla="*/ 61908 h 549978"/>
                <a:gd name="connsiteX7005" fmla="*/ 270248 w 1120979"/>
                <a:gd name="connsiteY7005" fmla="*/ 59094 h 549978"/>
                <a:gd name="connsiteX7006" fmla="*/ 271661 w 1120979"/>
                <a:gd name="connsiteY7006" fmla="*/ 59094 h 549978"/>
                <a:gd name="connsiteX7007" fmla="*/ 273075 w 1120979"/>
                <a:gd name="connsiteY7007" fmla="*/ 59094 h 549978"/>
                <a:gd name="connsiteX7008" fmla="*/ 273075 w 1120979"/>
                <a:gd name="connsiteY7008" fmla="*/ 56280 h 549978"/>
                <a:gd name="connsiteX7009" fmla="*/ 263179 w 1120979"/>
                <a:gd name="connsiteY7009" fmla="*/ 56280 h 549978"/>
                <a:gd name="connsiteX7010" fmla="*/ 263179 w 1120979"/>
                <a:gd name="connsiteY7010" fmla="*/ 54873 h 549978"/>
                <a:gd name="connsiteX7011" fmla="*/ 264592 w 1120979"/>
                <a:gd name="connsiteY7011" fmla="*/ 53466 h 549978"/>
                <a:gd name="connsiteX7012" fmla="*/ 266006 w 1120979"/>
                <a:gd name="connsiteY7012" fmla="*/ 52059 h 549978"/>
                <a:gd name="connsiteX7013" fmla="*/ 267420 w 1120979"/>
                <a:gd name="connsiteY7013" fmla="*/ 53466 h 549978"/>
                <a:gd name="connsiteX7014" fmla="*/ 267420 w 1120979"/>
                <a:gd name="connsiteY7014" fmla="*/ 52059 h 549978"/>
                <a:gd name="connsiteX7015" fmla="*/ 266006 w 1120979"/>
                <a:gd name="connsiteY7015" fmla="*/ 52059 h 549978"/>
                <a:gd name="connsiteX7016" fmla="*/ 264592 w 1120979"/>
                <a:gd name="connsiteY7016" fmla="*/ 49245 h 549978"/>
                <a:gd name="connsiteX7017" fmla="*/ 264592 w 1120979"/>
                <a:gd name="connsiteY7017" fmla="*/ 47838 h 549978"/>
                <a:gd name="connsiteX7018" fmla="*/ 266006 w 1120979"/>
                <a:gd name="connsiteY7018" fmla="*/ 46431 h 549978"/>
                <a:gd name="connsiteX7019" fmla="*/ 266006 w 1120979"/>
                <a:gd name="connsiteY7019" fmla="*/ 47838 h 549978"/>
                <a:gd name="connsiteX7020" fmla="*/ 266006 w 1120979"/>
                <a:gd name="connsiteY7020" fmla="*/ 49245 h 549978"/>
                <a:gd name="connsiteX7021" fmla="*/ 270248 w 1120979"/>
                <a:gd name="connsiteY7021" fmla="*/ 46431 h 549978"/>
                <a:gd name="connsiteX7022" fmla="*/ 266006 w 1120979"/>
                <a:gd name="connsiteY7022" fmla="*/ 45024 h 549978"/>
                <a:gd name="connsiteX7023" fmla="*/ 263179 w 1120979"/>
                <a:gd name="connsiteY7023" fmla="*/ 45024 h 549978"/>
                <a:gd name="connsiteX7024" fmla="*/ 263179 w 1120979"/>
                <a:gd name="connsiteY7024" fmla="*/ 43617 h 549978"/>
                <a:gd name="connsiteX7025" fmla="*/ 264592 w 1120979"/>
                <a:gd name="connsiteY7025" fmla="*/ 42210 h 549978"/>
                <a:gd name="connsiteX7026" fmla="*/ 266006 w 1120979"/>
                <a:gd name="connsiteY7026" fmla="*/ 42210 h 549978"/>
                <a:gd name="connsiteX7027" fmla="*/ 267420 w 1120979"/>
                <a:gd name="connsiteY7027" fmla="*/ 42210 h 549978"/>
                <a:gd name="connsiteX7028" fmla="*/ 268834 w 1120979"/>
                <a:gd name="connsiteY7028" fmla="*/ 42210 h 549978"/>
                <a:gd name="connsiteX7029" fmla="*/ 270248 w 1120979"/>
                <a:gd name="connsiteY7029" fmla="*/ 40803 h 549978"/>
                <a:gd name="connsiteX7030" fmla="*/ 270248 w 1120979"/>
                <a:gd name="connsiteY7030" fmla="*/ 37989 h 549978"/>
                <a:gd name="connsiteX7031" fmla="*/ 270248 w 1120979"/>
                <a:gd name="connsiteY7031" fmla="*/ 36582 h 549978"/>
                <a:gd name="connsiteX7032" fmla="*/ 268834 w 1120979"/>
                <a:gd name="connsiteY7032" fmla="*/ 36582 h 549978"/>
                <a:gd name="connsiteX7033" fmla="*/ 267420 w 1120979"/>
                <a:gd name="connsiteY7033" fmla="*/ 35175 h 549978"/>
                <a:gd name="connsiteX7034" fmla="*/ 267420 w 1120979"/>
                <a:gd name="connsiteY7034" fmla="*/ 32361 h 549978"/>
                <a:gd name="connsiteX7035" fmla="*/ 268834 w 1120979"/>
                <a:gd name="connsiteY7035" fmla="*/ 32361 h 549978"/>
                <a:gd name="connsiteX7036" fmla="*/ 268834 w 1120979"/>
                <a:gd name="connsiteY7036" fmla="*/ 30954 h 549978"/>
                <a:gd name="connsiteX7037" fmla="*/ 268834 w 1120979"/>
                <a:gd name="connsiteY7037" fmla="*/ 29547 h 549978"/>
                <a:gd name="connsiteX7038" fmla="*/ 268834 w 1120979"/>
                <a:gd name="connsiteY7038" fmla="*/ 28140 h 549978"/>
                <a:gd name="connsiteX7039" fmla="*/ 267420 w 1120979"/>
                <a:gd name="connsiteY7039" fmla="*/ 26733 h 549978"/>
                <a:gd name="connsiteX7040" fmla="*/ 267420 w 1120979"/>
                <a:gd name="connsiteY7040" fmla="*/ 25326 h 549978"/>
                <a:gd name="connsiteX7041" fmla="*/ 266006 w 1120979"/>
                <a:gd name="connsiteY7041" fmla="*/ 23919 h 549978"/>
                <a:gd name="connsiteX7042" fmla="*/ 266006 w 1120979"/>
                <a:gd name="connsiteY7042" fmla="*/ 22512 h 549978"/>
                <a:gd name="connsiteX7043" fmla="*/ 264592 w 1120979"/>
                <a:gd name="connsiteY7043" fmla="*/ 19698 h 549978"/>
                <a:gd name="connsiteX7044" fmla="*/ 264592 w 1120979"/>
                <a:gd name="connsiteY7044" fmla="*/ 18291 h 549978"/>
                <a:gd name="connsiteX7045" fmla="*/ 266006 w 1120979"/>
                <a:gd name="connsiteY7045" fmla="*/ 18291 h 549978"/>
                <a:gd name="connsiteX7046" fmla="*/ 266006 w 1120979"/>
                <a:gd name="connsiteY7046" fmla="*/ 15477 h 549978"/>
                <a:gd name="connsiteX7047" fmla="*/ 264592 w 1120979"/>
                <a:gd name="connsiteY7047" fmla="*/ 14070 h 549978"/>
                <a:gd name="connsiteX7048" fmla="*/ 266713 w 1120979"/>
                <a:gd name="connsiteY7048" fmla="*/ 11256 h 549978"/>
                <a:gd name="connsiteX7049" fmla="*/ 267420 w 1120979"/>
                <a:gd name="connsiteY7049" fmla="*/ 11256 h 549978"/>
                <a:gd name="connsiteX7050" fmla="*/ 267016 w 1120979"/>
                <a:gd name="connsiteY7050" fmla="*/ 10854 h 549978"/>
                <a:gd name="connsiteX7051" fmla="*/ 268834 w 1120979"/>
                <a:gd name="connsiteY7051" fmla="*/ 8442 h 549978"/>
                <a:gd name="connsiteX7052" fmla="*/ 271661 w 1120979"/>
                <a:gd name="connsiteY7052" fmla="*/ 9849 h 549978"/>
                <a:gd name="connsiteX7053" fmla="*/ 273075 w 1120979"/>
                <a:gd name="connsiteY7053" fmla="*/ 12663 h 549978"/>
                <a:gd name="connsiteX7054" fmla="*/ 274489 w 1120979"/>
                <a:gd name="connsiteY7054" fmla="*/ 11256 h 549978"/>
                <a:gd name="connsiteX7055" fmla="*/ 273075 w 1120979"/>
                <a:gd name="connsiteY7055" fmla="*/ 5628 h 549978"/>
                <a:gd name="connsiteX7056" fmla="*/ 273075 w 1120979"/>
                <a:gd name="connsiteY7056" fmla="*/ 4221 h 549978"/>
                <a:gd name="connsiteX7057" fmla="*/ 274489 w 1120979"/>
                <a:gd name="connsiteY7057" fmla="*/ 2814 h 549978"/>
                <a:gd name="connsiteX7058" fmla="*/ 275903 w 1120979"/>
                <a:gd name="connsiteY7058" fmla="*/ 2814 h 549978"/>
                <a:gd name="connsiteX7059" fmla="*/ 278730 w 1120979"/>
                <a:gd name="connsiteY7059" fmla="*/ 1407 h 549978"/>
                <a:gd name="connsiteX7060" fmla="*/ 280144 w 1120979"/>
                <a:gd name="connsiteY7060" fmla="*/ 1407 h 549978"/>
                <a:gd name="connsiteX7061" fmla="*/ 280144 w 1120979"/>
                <a:gd name="connsiteY7061" fmla="*/ 0 h 54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  <a:cxn ang="0">
                  <a:pos x="connsiteX2862" y="connsiteY2862"/>
                </a:cxn>
                <a:cxn ang="0">
                  <a:pos x="connsiteX2863" y="connsiteY2863"/>
                </a:cxn>
                <a:cxn ang="0">
                  <a:pos x="connsiteX2864" y="connsiteY2864"/>
                </a:cxn>
                <a:cxn ang="0">
                  <a:pos x="connsiteX2865" y="connsiteY2865"/>
                </a:cxn>
                <a:cxn ang="0">
                  <a:pos x="connsiteX2866" y="connsiteY2866"/>
                </a:cxn>
                <a:cxn ang="0">
                  <a:pos x="connsiteX2867" y="connsiteY2867"/>
                </a:cxn>
                <a:cxn ang="0">
                  <a:pos x="connsiteX2868" y="connsiteY2868"/>
                </a:cxn>
                <a:cxn ang="0">
                  <a:pos x="connsiteX2869" y="connsiteY2869"/>
                </a:cxn>
                <a:cxn ang="0">
                  <a:pos x="connsiteX2870" y="connsiteY2870"/>
                </a:cxn>
                <a:cxn ang="0">
                  <a:pos x="connsiteX2871" y="connsiteY2871"/>
                </a:cxn>
                <a:cxn ang="0">
                  <a:pos x="connsiteX2872" y="connsiteY2872"/>
                </a:cxn>
                <a:cxn ang="0">
                  <a:pos x="connsiteX2873" y="connsiteY2873"/>
                </a:cxn>
                <a:cxn ang="0">
                  <a:pos x="connsiteX2874" y="connsiteY2874"/>
                </a:cxn>
                <a:cxn ang="0">
                  <a:pos x="connsiteX2875" y="connsiteY2875"/>
                </a:cxn>
                <a:cxn ang="0">
                  <a:pos x="connsiteX2876" y="connsiteY2876"/>
                </a:cxn>
                <a:cxn ang="0">
                  <a:pos x="connsiteX2877" y="connsiteY2877"/>
                </a:cxn>
                <a:cxn ang="0">
                  <a:pos x="connsiteX2878" y="connsiteY2878"/>
                </a:cxn>
                <a:cxn ang="0">
                  <a:pos x="connsiteX2879" y="connsiteY2879"/>
                </a:cxn>
                <a:cxn ang="0">
                  <a:pos x="connsiteX2880" y="connsiteY2880"/>
                </a:cxn>
                <a:cxn ang="0">
                  <a:pos x="connsiteX2881" y="connsiteY2881"/>
                </a:cxn>
                <a:cxn ang="0">
                  <a:pos x="connsiteX2882" y="connsiteY2882"/>
                </a:cxn>
                <a:cxn ang="0">
                  <a:pos x="connsiteX2883" y="connsiteY2883"/>
                </a:cxn>
                <a:cxn ang="0">
                  <a:pos x="connsiteX2884" y="connsiteY2884"/>
                </a:cxn>
                <a:cxn ang="0">
                  <a:pos x="connsiteX2885" y="connsiteY2885"/>
                </a:cxn>
                <a:cxn ang="0">
                  <a:pos x="connsiteX2886" y="connsiteY2886"/>
                </a:cxn>
                <a:cxn ang="0">
                  <a:pos x="connsiteX2887" y="connsiteY2887"/>
                </a:cxn>
                <a:cxn ang="0">
                  <a:pos x="connsiteX2888" y="connsiteY2888"/>
                </a:cxn>
                <a:cxn ang="0">
                  <a:pos x="connsiteX2889" y="connsiteY2889"/>
                </a:cxn>
                <a:cxn ang="0">
                  <a:pos x="connsiteX2890" y="connsiteY2890"/>
                </a:cxn>
                <a:cxn ang="0">
                  <a:pos x="connsiteX2891" y="connsiteY2891"/>
                </a:cxn>
                <a:cxn ang="0">
                  <a:pos x="connsiteX2892" y="connsiteY2892"/>
                </a:cxn>
                <a:cxn ang="0">
                  <a:pos x="connsiteX2893" y="connsiteY2893"/>
                </a:cxn>
                <a:cxn ang="0">
                  <a:pos x="connsiteX2894" y="connsiteY2894"/>
                </a:cxn>
                <a:cxn ang="0">
                  <a:pos x="connsiteX2895" y="connsiteY2895"/>
                </a:cxn>
                <a:cxn ang="0">
                  <a:pos x="connsiteX2896" y="connsiteY2896"/>
                </a:cxn>
                <a:cxn ang="0">
                  <a:pos x="connsiteX2897" y="connsiteY2897"/>
                </a:cxn>
                <a:cxn ang="0">
                  <a:pos x="connsiteX2898" y="connsiteY2898"/>
                </a:cxn>
                <a:cxn ang="0">
                  <a:pos x="connsiteX2899" y="connsiteY2899"/>
                </a:cxn>
                <a:cxn ang="0">
                  <a:pos x="connsiteX2900" y="connsiteY2900"/>
                </a:cxn>
                <a:cxn ang="0">
                  <a:pos x="connsiteX2901" y="connsiteY2901"/>
                </a:cxn>
                <a:cxn ang="0">
                  <a:pos x="connsiteX2902" y="connsiteY2902"/>
                </a:cxn>
                <a:cxn ang="0">
                  <a:pos x="connsiteX2903" y="connsiteY2903"/>
                </a:cxn>
                <a:cxn ang="0">
                  <a:pos x="connsiteX2904" y="connsiteY2904"/>
                </a:cxn>
                <a:cxn ang="0">
                  <a:pos x="connsiteX2905" y="connsiteY2905"/>
                </a:cxn>
                <a:cxn ang="0">
                  <a:pos x="connsiteX2906" y="connsiteY2906"/>
                </a:cxn>
                <a:cxn ang="0">
                  <a:pos x="connsiteX2907" y="connsiteY2907"/>
                </a:cxn>
                <a:cxn ang="0">
                  <a:pos x="connsiteX2908" y="connsiteY2908"/>
                </a:cxn>
                <a:cxn ang="0">
                  <a:pos x="connsiteX2909" y="connsiteY2909"/>
                </a:cxn>
                <a:cxn ang="0">
                  <a:pos x="connsiteX2910" y="connsiteY2910"/>
                </a:cxn>
                <a:cxn ang="0">
                  <a:pos x="connsiteX2911" y="connsiteY2911"/>
                </a:cxn>
                <a:cxn ang="0">
                  <a:pos x="connsiteX2912" y="connsiteY2912"/>
                </a:cxn>
                <a:cxn ang="0">
                  <a:pos x="connsiteX2913" y="connsiteY2913"/>
                </a:cxn>
                <a:cxn ang="0">
                  <a:pos x="connsiteX2914" y="connsiteY2914"/>
                </a:cxn>
                <a:cxn ang="0">
                  <a:pos x="connsiteX2915" y="connsiteY2915"/>
                </a:cxn>
                <a:cxn ang="0">
                  <a:pos x="connsiteX2916" y="connsiteY2916"/>
                </a:cxn>
                <a:cxn ang="0">
                  <a:pos x="connsiteX2917" y="connsiteY2917"/>
                </a:cxn>
                <a:cxn ang="0">
                  <a:pos x="connsiteX2918" y="connsiteY2918"/>
                </a:cxn>
                <a:cxn ang="0">
                  <a:pos x="connsiteX2919" y="connsiteY2919"/>
                </a:cxn>
                <a:cxn ang="0">
                  <a:pos x="connsiteX2920" y="connsiteY2920"/>
                </a:cxn>
                <a:cxn ang="0">
                  <a:pos x="connsiteX2921" y="connsiteY2921"/>
                </a:cxn>
                <a:cxn ang="0">
                  <a:pos x="connsiteX2922" y="connsiteY2922"/>
                </a:cxn>
                <a:cxn ang="0">
                  <a:pos x="connsiteX2923" y="connsiteY2923"/>
                </a:cxn>
                <a:cxn ang="0">
                  <a:pos x="connsiteX2924" y="connsiteY2924"/>
                </a:cxn>
                <a:cxn ang="0">
                  <a:pos x="connsiteX2925" y="connsiteY2925"/>
                </a:cxn>
                <a:cxn ang="0">
                  <a:pos x="connsiteX2926" y="connsiteY2926"/>
                </a:cxn>
                <a:cxn ang="0">
                  <a:pos x="connsiteX2927" y="connsiteY2927"/>
                </a:cxn>
                <a:cxn ang="0">
                  <a:pos x="connsiteX2928" y="connsiteY2928"/>
                </a:cxn>
                <a:cxn ang="0">
                  <a:pos x="connsiteX2929" y="connsiteY2929"/>
                </a:cxn>
                <a:cxn ang="0">
                  <a:pos x="connsiteX2930" y="connsiteY2930"/>
                </a:cxn>
                <a:cxn ang="0">
                  <a:pos x="connsiteX2931" y="connsiteY2931"/>
                </a:cxn>
                <a:cxn ang="0">
                  <a:pos x="connsiteX2932" y="connsiteY2932"/>
                </a:cxn>
                <a:cxn ang="0">
                  <a:pos x="connsiteX2933" y="connsiteY2933"/>
                </a:cxn>
                <a:cxn ang="0">
                  <a:pos x="connsiteX2934" y="connsiteY2934"/>
                </a:cxn>
                <a:cxn ang="0">
                  <a:pos x="connsiteX2935" y="connsiteY2935"/>
                </a:cxn>
                <a:cxn ang="0">
                  <a:pos x="connsiteX2936" y="connsiteY2936"/>
                </a:cxn>
                <a:cxn ang="0">
                  <a:pos x="connsiteX2937" y="connsiteY2937"/>
                </a:cxn>
                <a:cxn ang="0">
                  <a:pos x="connsiteX2938" y="connsiteY2938"/>
                </a:cxn>
                <a:cxn ang="0">
                  <a:pos x="connsiteX2939" y="connsiteY2939"/>
                </a:cxn>
                <a:cxn ang="0">
                  <a:pos x="connsiteX2940" y="connsiteY2940"/>
                </a:cxn>
                <a:cxn ang="0">
                  <a:pos x="connsiteX2941" y="connsiteY2941"/>
                </a:cxn>
                <a:cxn ang="0">
                  <a:pos x="connsiteX2942" y="connsiteY2942"/>
                </a:cxn>
                <a:cxn ang="0">
                  <a:pos x="connsiteX2943" y="connsiteY2943"/>
                </a:cxn>
                <a:cxn ang="0">
                  <a:pos x="connsiteX2944" y="connsiteY2944"/>
                </a:cxn>
                <a:cxn ang="0">
                  <a:pos x="connsiteX2945" y="connsiteY2945"/>
                </a:cxn>
                <a:cxn ang="0">
                  <a:pos x="connsiteX2946" y="connsiteY2946"/>
                </a:cxn>
                <a:cxn ang="0">
                  <a:pos x="connsiteX2947" y="connsiteY2947"/>
                </a:cxn>
                <a:cxn ang="0">
                  <a:pos x="connsiteX2948" y="connsiteY2948"/>
                </a:cxn>
                <a:cxn ang="0">
                  <a:pos x="connsiteX2949" y="connsiteY2949"/>
                </a:cxn>
                <a:cxn ang="0">
                  <a:pos x="connsiteX2950" y="connsiteY2950"/>
                </a:cxn>
                <a:cxn ang="0">
                  <a:pos x="connsiteX2951" y="connsiteY2951"/>
                </a:cxn>
                <a:cxn ang="0">
                  <a:pos x="connsiteX2952" y="connsiteY2952"/>
                </a:cxn>
                <a:cxn ang="0">
                  <a:pos x="connsiteX2953" y="connsiteY2953"/>
                </a:cxn>
                <a:cxn ang="0">
                  <a:pos x="connsiteX2954" y="connsiteY2954"/>
                </a:cxn>
                <a:cxn ang="0">
                  <a:pos x="connsiteX2955" y="connsiteY2955"/>
                </a:cxn>
                <a:cxn ang="0">
                  <a:pos x="connsiteX2956" y="connsiteY2956"/>
                </a:cxn>
                <a:cxn ang="0">
                  <a:pos x="connsiteX2957" y="connsiteY2957"/>
                </a:cxn>
                <a:cxn ang="0">
                  <a:pos x="connsiteX2958" y="connsiteY2958"/>
                </a:cxn>
                <a:cxn ang="0">
                  <a:pos x="connsiteX2959" y="connsiteY2959"/>
                </a:cxn>
                <a:cxn ang="0">
                  <a:pos x="connsiteX2960" y="connsiteY2960"/>
                </a:cxn>
                <a:cxn ang="0">
                  <a:pos x="connsiteX2961" y="connsiteY2961"/>
                </a:cxn>
                <a:cxn ang="0">
                  <a:pos x="connsiteX2962" y="connsiteY2962"/>
                </a:cxn>
                <a:cxn ang="0">
                  <a:pos x="connsiteX2963" y="connsiteY2963"/>
                </a:cxn>
                <a:cxn ang="0">
                  <a:pos x="connsiteX2964" y="connsiteY2964"/>
                </a:cxn>
                <a:cxn ang="0">
                  <a:pos x="connsiteX2965" y="connsiteY2965"/>
                </a:cxn>
                <a:cxn ang="0">
                  <a:pos x="connsiteX2966" y="connsiteY2966"/>
                </a:cxn>
                <a:cxn ang="0">
                  <a:pos x="connsiteX2967" y="connsiteY2967"/>
                </a:cxn>
                <a:cxn ang="0">
                  <a:pos x="connsiteX2968" y="connsiteY2968"/>
                </a:cxn>
                <a:cxn ang="0">
                  <a:pos x="connsiteX2969" y="connsiteY2969"/>
                </a:cxn>
                <a:cxn ang="0">
                  <a:pos x="connsiteX2970" y="connsiteY2970"/>
                </a:cxn>
                <a:cxn ang="0">
                  <a:pos x="connsiteX2971" y="connsiteY2971"/>
                </a:cxn>
                <a:cxn ang="0">
                  <a:pos x="connsiteX2972" y="connsiteY2972"/>
                </a:cxn>
                <a:cxn ang="0">
                  <a:pos x="connsiteX2973" y="connsiteY2973"/>
                </a:cxn>
                <a:cxn ang="0">
                  <a:pos x="connsiteX2974" y="connsiteY2974"/>
                </a:cxn>
                <a:cxn ang="0">
                  <a:pos x="connsiteX2975" y="connsiteY2975"/>
                </a:cxn>
                <a:cxn ang="0">
                  <a:pos x="connsiteX2976" y="connsiteY2976"/>
                </a:cxn>
                <a:cxn ang="0">
                  <a:pos x="connsiteX2977" y="connsiteY2977"/>
                </a:cxn>
                <a:cxn ang="0">
                  <a:pos x="connsiteX2978" y="connsiteY2978"/>
                </a:cxn>
                <a:cxn ang="0">
                  <a:pos x="connsiteX2979" y="connsiteY2979"/>
                </a:cxn>
                <a:cxn ang="0">
                  <a:pos x="connsiteX2980" y="connsiteY2980"/>
                </a:cxn>
                <a:cxn ang="0">
                  <a:pos x="connsiteX2981" y="connsiteY2981"/>
                </a:cxn>
                <a:cxn ang="0">
                  <a:pos x="connsiteX2982" y="connsiteY2982"/>
                </a:cxn>
                <a:cxn ang="0">
                  <a:pos x="connsiteX2983" y="connsiteY2983"/>
                </a:cxn>
                <a:cxn ang="0">
                  <a:pos x="connsiteX2984" y="connsiteY2984"/>
                </a:cxn>
                <a:cxn ang="0">
                  <a:pos x="connsiteX2985" y="connsiteY2985"/>
                </a:cxn>
                <a:cxn ang="0">
                  <a:pos x="connsiteX2986" y="connsiteY2986"/>
                </a:cxn>
                <a:cxn ang="0">
                  <a:pos x="connsiteX2987" y="connsiteY2987"/>
                </a:cxn>
                <a:cxn ang="0">
                  <a:pos x="connsiteX2988" y="connsiteY2988"/>
                </a:cxn>
                <a:cxn ang="0">
                  <a:pos x="connsiteX2989" y="connsiteY2989"/>
                </a:cxn>
                <a:cxn ang="0">
                  <a:pos x="connsiteX2990" y="connsiteY2990"/>
                </a:cxn>
                <a:cxn ang="0">
                  <a:pos x="connsiteX2991" y="connsiteY2991"/>
                </a:cxn>
                <a:cxn ang="0">
                  <a:pos x="connsiteX2992" y="connsiteY2992"/>
                </a:cxn>
                <a:cxn ang="0">
                  <a:pos x="connsiteX2993" y="connsiteY2993"/>
                </a:cxn>
                <a:cxn ang="0">
                  <a:pos x="connsiteX2994" y="connsiteY2994"/>
                </a:cxn>
                <a:cxn ang="0">
                  <a:pos x="connsiteX2995" y="connsiteY2995"/>
                </a:cxn>
                <a:cxn ang="0">
                  <a:pos x="connsiteX2996" y="connsiteY2996"/>
                </a:cxn>
                <a:cxn ang="0">
                  <a:pos x="connsiteX2997" y="connsiteY2997"/>
                </a:cxn>
                <a:cxn ang="0">
                  <a:pos x="connsiteX2998" y="connsiteY2998"/>
                </a:cxn>
                <a:cxn ang="0">
                  <a:pos x="connsiteX2999" y="connsiteY2999"/>
                </a:cxn>
                <a:cxn ang="0">
                  <a:pos x="connsiteX3000" y="connsiteY3000"/>
                </a:cxn>
                <a:cxn ang="0">
                  <a:pos x="connsiteX3001" y="connsiteY3001"/>
                </a:cxn>
                <a:cxn ang="0">
                  <a:pos x="connsiteX3002" y="connsiteY3002"/>
                </a:cxn>
                <a:cxn ang="0">
                  <a:pos x="connsiteX3003" y="connsiteY3003"/>
                </a:cxn>
                <a:cxn ang="0">
                  <a:pos x="connsiteX3004" y="connsiteY3004"/>
                </a:cxn>
                <a:cxn ang="0">
                  <a:pos x="connsiteX3005" y="connsiteY3005"/>
                </a:cxn>
                <a:cxn ang="0">
                  <a:pos x="connsiteX3006" y="connsiteY3006"/>
                </a:cxn>
                <a:cxn ang="0">
                  <a:pos x="connsiteX3007" y="connsiteY3007"/>
                </a:cxn>
                <a:cxn ang="0">
                  <a:pos x="connsiteX3008" y="connsiteY3008"/>
                </a:cxn>
                <a:cxn ang="0">
                  <a:pos x="connsiteX3009" y="connsiteY3009"/>
                </a:cxn>
                <a:cxn ang="0">
                  <a:pos x="connsiteX3010" y="connsiteY3010"/>
                </a:cxn>
                <a:cxn ang="0">
                  <a:pos x="connsiteX3011" y="connsiteY3011"/>
                </a:cxn>
                <a:cxn ang="0">
                  <a:pos x="connsiteX3012" y="connsiteY3012"/>
                </a:cxn>
                <a:cxn ang="0">
                  <a:pos x="connsiteX3013" y="connsiteY3013"/>
                </a:cxn>
                <a:cxn ang="0">
                  <a:pos x="connsiteX3014" y="connsiteY3014"/>
                </a:cxn>
                <a:cxn ang="0">
                  <a:pos x="connsiteX3015" y="connsiteY3015"/>
                </a:cxn>
                <a:cxn ang="0">
                  <a:pos x="connsiteX3016" y="connsiteY3016"/>
                </a:cxn>
                <a:cxn ang="0">
                  <a:pos x="connsiteX3017" y="connsiteY3017"/>
                </a:cxn>
                <a:cxn ang="0">
                  <a:pos x="connsiteX3018" y="connsiteY3018"/>
                </a:cxn>
                <a:cxn ang="0">
                  <a:pos x="connsiteX3019" y="connsiteY3019"/>
                </a:cxn>
                <a:cxn ang="0">
                  <a:pos x="connsiteX3020" y="connsiteY3020"/>
                </a:cxn>
                <a:cxn ang="0">
                  <a:pos x="connsiteX3021" y="connsiteY3021"/>
                </a:cxn>
                <a:cxn ang="0">
                  <a:pos x="connsiteX3022" y="connsiteY3022"/>
                </a:cxn>
                <a:cxn ang="0">
                  <a:pos x="connsiteX3023" y="connsiteY3023"/>
                </a:cxn>
                <a:cxn ang="0">
                  <a:pos x="connsiteX3024" y="connsiteY3024"/>
                </a:cxn>
                <a:cxn ang="0">
                  <a:pos x="connsiteX3025" y="connsiteY3025"/>
                </a:cxn>
                <a:cxn ang="0">
                  <a:pos x="connsiteX3026" y="connsiteY3026"/>
                </a:cxn>
                <a:cxn ang="0">
                  <a:pos x="connsiteX3027" y="connsiteY3027"/>
                </a:cxn>
                <a:cxn ang="0">
                  <a:pos x="connsiteX3028" y="connsiteY3028"/>
                </a:cxn>
                <a:cxn ang="0">
                  <a:pos x="connsiteX3029" y="connsiteY3029"/>
                </a:cxn>
                <a:cxn ang="0">
                  <a:pos x="connsiteX3030" y="connsiteY3030"/>
                </a:cxn>
                <a:cxn ang="0">
                  <a:pos x="connsiteX3031" y="connsiteY3031"/>
                </a:cxn>
                <a:cxn ang="0">
                  <a:pos x="connsiteX3032" y="connsiteY3032"/>
                </a:cxn>
                <a:cxn ang="0">
                  <a:pos x="connsiteX3033" y="connsiteY3033"/>
                </a:cxn>
                <a:cxn ang="0">
                  <a:pos x="connsiteX3034" y="connsiteY3034"/>
                </a:cxn>
                <a:cxn ang="0">
                  <a:pos x="connsiteX3035" y="connsiteY3035"/>
                </a:cxn>
                <a:cxn ang="0">
                  <a:pos x="connsiteX3036" y="connsiteY3036"/>
                </a:cxn>
                <a:cxn ang="0">
                  <a:pos x="connsiteX3037" y="connsiteY3037"/>
                </a:cxn>
                <a:cxn ang="0">
                  <a:pos x="connsiteX3038" y="connsiteY3038"/>
                </a:cxn>
                <a:cxn ang="0">
                  <a:pos x="connsiteX3039" y="connsiteY3039"/>
                </a:cxn>
                <a:cxn ang="0">
                  <a:pos x="connsiteX3040" y="connsiteY3040"/>
                </a:cxn>
                <a:cxn ang="0">
                  <a:pos x="connsiteX3041" y="connsiteY3041"/>
                </a:cxn>
                <a:cxn ang="0">
                  <a:pos x="connsiteX3042" y="connsiteY3042"/>
                </a:cxn>
                <a:cxn ang="0">
                  <a:pos x="connsiteX3043" y="connsiteY3043"/>
                </a:cxn>
                <a:cxn ang="0">
                  <a:pos x="connsiteX3044" y="connsiteY3044"/>
                </a:cxn>
                <a:cxn ang="0">
                  <a:pos x="connsiteX3045" y="connsiteY3045"/>
                </a:cxn>
                <a:cxn ang="0">
                  <a:pos x="connsiteX3046" y="connsiteY3046"/>
                </a:cxn>
                <a:cxn ang="0">
                  <a:pos x="connsiteX3047" y="connsiteY3047"/>
                </a:cxn>
                <a:cxn ang="0">
                  <a:pos x="connsiteX3048" y="connsiteY3048"/>
                </a:cxn>
                <a:cxn ang="0">
                  <a:pos x="connsiteX3049" y="connsiteY3049"/>
                </a:cxn>
                <a:cxn ang="0">
                  <a:pos x="connsiteX3050" y="connsiteY3050"/>
                </a:cxn>
                <a:cxn ang="0">
                  <a:pos x="connsiteX3051" y="connsiteY3051"/>
                </a:cxn>
                <a:cxn ang="0">
                  <a:pos x="connsiteX3052" y="connsiteY3052"/>
                </a:cxn>
                <a:cxn ang="0">
                  <a:pos x="connsiteX3053" y="connsiteY3053"/>
                </a:cxn>
                <a:cxn ang="0">
                  <a:pos x="connsiteX3054" y="connsiteY3054"/>
                </a:cxn>
                <a:cxn ang="0">
                  <a:pos x="connsiteX3055" y="connsiteY3055"/>
                </a:cxn>
                <a:cxn ang="0">
                  <a:pos x="connsiteX3056" y="connsiteY3056"/>
                </a:cxn>
                <a:cxn ang="0">
                  <a:pos x="connsiteX3057" y="connsiteY3057"/>
                </a:cxn>
                <a:cxn ang="0">
                  <a:pos x="connsiteX3058" y="connsiteY3058"/>
                </a:cxn>
                <a:cxn ang="0">
                  <a:pos x="connsiteX3059" y="connsiteY3059"/>
                </a:cxn>
                <a:cxn ang="0">
                  <a:pos x="connsiteX3060" y="connsiteY3060"/>
                </a:cxn>
                <a:cxn ang="0">
                  <a:pos x="connsiteX3061" y="connsiteY3061"/>
                </a:cxn>
                <a:cxn ang="0">
                  <a:pos x="connsiteX3062" y="connsiteY3062"/>
                </a:cxn>
                <a:cxn ang="0">
                  <a:pos x="connsiteX3063" y="connsiteY3063"/>
                </a:cxn>
                <a:cxn ang="0">
                  <a:pos x="connsiteX3064" y="connsiteY3064"/>
                </a:cxn>
                <a:cxn ang="0">
                  <a:pos x="connsiteX3065" y="connsiteY3065"/>
                </a:cxn>
                <a:cxn ang="0">
                  <a:pos x="connsiteX3066" y="connsiteY3066"/>
                </a:cxn>
                <a:cxn ang="0">
                  <a:pos x="connsiteX3067" y="connsiteY3067"/>
                </a:cxn>
                <a:cxn ang="0">
                  <a:pos x="connsiteX3068" y="connsiteY3068"/>
                </a:cxn>
                <a:cxn ang="0">
                  <a:pos x="connsiteX3069" y="connsiteY3069"/>
                </a:cxn>
                <a:cxn ang="0">
                  <a:pos x="connsiteX3070" y="connsiteY3070"/>
                </a:cxn>
                <a:cxn ang="0">
                  <a:pos x="connsiteX3071" y="connsiteY3071"/>
                </a:cxn>
                <a:cxn ang="0">
                  <a:pos x="connsiteX3072" y="connsiteY3072"/>
                </a:cxn>
                <a:cxn ang="0">
                  <a:pos x="connsiteX3073" y="connsiteY3073"/>
                </a:cxn>
                <a:cxn ang="0">
                  <a:pos x="connsiteX3074" y="connsiteY3074"/>
                </a:cxn>
                <a:cxn ang="0">
                  <a:pos x="connsiteX3075" y="connsiteY3075"/>
                </a:cxn>
                <a:cxn ang="0">
                  <a:pos x="connsiteX3076" y="connsiteY3076"/>
                </a:cxn>
                <a:cxn ang="0">
                  <a:pos x="connsiteX3077" y="connsiteY3077"/>
                </a:cxn>
                <a:cxn ang="0">
                  <a:pos x="connsiteX3078" y="connsiteY3078"/>
                </a:cxn>
                <a:cxn ang="0">
                  <a:pos x="connsiteX3079" y="connsiteY3079"/>
                </a:cxn>
                <a:cxn ang="0">
                  <a:pos x="connsiteX3080" y="connsiteY3080"/>
                </a:cxn>
                <a:cxn ang="0">
                  <a:pos x="connsiteX3081" y="connsiteY3081"/>
                </a:cxn>
                <a:cxn ang="0">
                  <a:pos x="connsiteX3082" y="connsiteY3082"/>
                </a:cxn>
                <a:cxn ang="0">
                  <a:pos x="connsiteX3083" y="connsiteY3083"/>
                </a:cxn>
                <a:cxn ang="0">
                  <a:pos x="connsiteX3084" y="connsiteY3084"/>
                </a:cxn>
                <a:cxn ang="0">
                  <a:pos x="connsiteX3085" y="connsiteY3085"/>
                </a:cxn>
                <a:cxn ang="0">
                  <a:pos x="connsiteX3086" y="connsiteY3086"/>
                </a:cxn>
                <a:cxn ang="0">
                  <a:pos x="connsiteX3087" y="connsiteY3087"/>
                </a:cxn>
                <a:cxn ang="0">
                  <a:pos x="connsiteX3088" y="connsiteY3088"/>
                </a:cxn>
                <a:cxn ang="0">
                  <a:pos x="connsiteX3089" y="connsiteY3089"/>
                </a:cxn>
                <a:cxn ang="0">
                  <a:pos x="connsiteX3090" y="connsiteY3090"/>
                </a:cxn>
                <a:cxn ang="0">
                  <a:pos x="connsiteX3091" y="connsiteY3091"/>
                </a:cxn>
                <a:cxn ang="0">
                  <a:pos x="connsiteX3092" y="connsiteY3092"/>
                </a:cxn>
                <a:cxn ang="0">
                  <a:pos x="connsiteX3093" y="connsiteY3093"/>
                </a:cxn>
                <a:cxn ang="0">
                  <a:pos x="connsiteX3094" y="connsiteY3094"/>
                </a:cxn>
                <a:cxn ang="0">
                  <a:pos x="connsiteX3095" y="connsiteY3095"/>
                </a:cxn>
                <a:cxn ang="0">
                  <a:pos x="connsiteX3096" y="connsiteY3096"/>
                </a:cxn>
                <a:cxn ang="0">
                  <a:pos x="connsiteX3097" y="connsiteY3097"/>
                </a:cxn>
                <a:cxn ang="0">
                  <a:pos x="connsiteX3098" y="connsiteY3098"/>
                </a:cxn>
                <a:cxn ang="0">
                  <a:pos x="connsiteX3099" y="connsiteY3099"/>
                </a:cxn>
                <a:cxn ang="0">
                  <a:pos x="connsiteX3100" y="connsiteY3100"/>
                </a:cxn>
                <a:cxn ang="0">
                  <a:pos x="connsiteX3101" y="connsiteY3101"/>
                </a:cxn>
                <a:cxn ang="0">
                  <a:pos x="connsiteX3102" y="connsiteY3102"/>
                </a:cxn>
                <a:cxn ang="0">
                  <a:pos x="connsiteX3103" y="connsiteY3103"/>
                </a:cxn>
                <a:cxn ang="0">
                  <a:pos x="connsiteX3104" y="connsiteY3104"/>
                </a:cxn>
                <a:cxn ang="0">
                  <a:pos x="connsiteX3105" y="connsiteY3105"/>
                </a:cxn>
                <a:cxn ang="0">
                  <a:pos x="connsiteX3106" y="connsiteY3106"/>
                </a:cxn>
                <a:cxn ang="0">
                  <a:pos x="connsiteX3107" y="connsiteY3107"/>
                </a:cxn>
                <a:cxn ang="0">
                  <a:pos x="connsiteX3108" y="connsiteY3108"/>
                </a:cxn>
                <a:cxn ang="0">
                  <a:pos x="connsiteX3109" y="connsiteY3109"/>
                </a:cxn>
                <a:cxn ang="0">
                  <a:pos x="connsiteX3110" y="connsiteY3110"/>
                </a:cxn>
                <a:cxn ang="0">
                  <a:pos x="connsiteX3111" y="connsiteY3111"/>
                </a:cxn>
                <a:cxn ang="0">
                  <a:pos x="connsiteX3112" y="connsiteY3112"/>
                </a:cxn>
                <a:cxn ang="0">
                  <a:pos x="connsiteX3113" y="connsiteY3113"/>
                </a:cxn>
                <a:cxn ang="0">
                  <a:pos x="connsiteX3114" y="connsiteY3114"/>
                </a:cxn>
                <a:cxn ang="0">
                  <a:pos x="connsiteX3115" y="connsiteY3115"/>
                </a:cxn>
                <a:cxn ang="0">
                  <a:pos x="connsiteX3116" y="connsiteY3116"/>
                </a:cxn>
                <a:cxn ang="0">
                  <a:pos x="connsiteX3117" y="connsiteY3117"/>
                </a:cxn>
                <a:cxn ang="0">
                  <a:pos x="connsiteX3118" y="connsiteY3118"/>
                </a:cxn>
                <a:cxn ang="0">
                  <a:pos x="connsiteX3119" y="connsiteY3119"/>
                </a:cxn>
                <a:cxn ang="0">
                  <a:pos x="connsiteX3120" y="connsiteY3120"/>
                </a:cxn>
                <a:cxn ang="0">
                  <a:pos x="connsiteX3121" y="connsiteY3121"/>
                </a:cxn>
                <a:cxn ang="0">
                  <a:pos x="connsiteX3122" y="connsiteY3122"/>
                </a:cxn>
                <a:cxn ang="0">
                  <a:pos x="connsiteX3123" y="connsiteY3123"/>
                </a:cxn>
                <a:cxn ang="0">
                  <a:pos x="connsiteX3124" y="connsiteY3124"/>
                </a:cxn>
                <a:cxn ang="0">
                  <a:pos x="connsiteX3125" y="connsiteY3125"/>
                </a:cxn>
                <a:cxn ang="0">
                  <a:pos x="connsiteX3126" y="connsiteY3126"/>
                </a:cxn>
                <a:cxn ang="0">
                  <a:pos x="connsiteX3127" y="connsiteY3127"/>
                </a:cxn>
                <a:cxn ang="0">
                  <a:pos x="connsiteX3128" y="connsiteY3128"/>
                </a:cxn>
                <a:cxn ang="0">
                  <a:pos x="connsiteX3129" y="connsiteY3129"/>
                </a:cxn>
                <a:cxn ang="0">
                  <a:pos x="connsiteX3130" y="connsiteY3130"/>
                </a:cxn>
                <a:cxn ang="0">
                  <a:pos x="connsiteX3131" y="connsiteY3131"/>
                </a:cxn>
                <a:cxn ang="0">
                  <a:pos x="connsiteX3132" y="connsiteY3132"/>
                </a:cxn>
                <a:cxn ang="0">
                  <a:pos x="connsiteX3133" y="connsiteY3133"/>
                </a:cxn>
                <a:cxn ang="0">
                  <a:pos x="connsiteX3134" y="connsiteY3134"/>
                </a:cxn>
                <a:cxn ang="0">
                  <a:pos x="connsiteX3135" y="connsiteY3135"/>
                </a:cxn>
                <a:cxn ang="0">
                  <a:pos x="connsiteX3136" y="connsiteY3136"/>
                </a:cxn>
                <a:cxn ang="0">
                  <a:pos x="connsiteX3137" y="connsiteY3137"/>
                </a:cxn>
                <a:cxn ang="0">
                  <a:pos x="connsiteX3138" y="connsiteY3138"/>
                </a:cxn>
                <a:cxn ang="0">
                  <a:pos x="connsiteX3139" y="connsiteY3139"/>
                </a:cxn>
                <a:cxn ang="0">
                  <a:pos x="connsiteX3140" y="connsiteY3140"/>
                </a:cxn>
                <a:cxn ang="0">
                  <a:pos x="connsiteX3141" y="connsiteY3141"/>
                </a:cxn>
                <a:cxn ang="0">
                  <a:pos x="connsiteX3142" y="connsiteY3142"/>
                </a:cxn>
                <a:cxn ang="0">
                  <a:pos x="connsiteX3143" y="connsiteY3143"/>
                </a:cxn>
                <a:cxn ang="0">
                  <a:pos x="connsiteX3144" y="connsiteY3144"/>
                </a:cxn>
                <a:cxn ang="0">
                  <a:pos x="connsiteX3145" y="connsiteY3145"/>
                </a:cxn>
                <a:cxn ang="0">
                  <a:pos x="connsiteX3146" y="connsiteY3146"/>
                </a:cxn>
                <a:cxn ang="0">
                  <a:pos x="connsiteX3147" y="connsiteY3147"/>
                </a:cxn>
                <a:cxn ang="0">
                  <a:pos x="connsiteX3148" y="connsiteY3148"/>
                </a:cxn>
                <a:cxn ang="0">
                  <a:pos x="connsiteX3149" y="connsiteY3149"/>
                </a:cxn>
                <a:cxn ang="0">
                  <a:pos x="connsiteX3150" y="connsiteY3150"/>
                </a:cxn>
                <a:cxn ang="0">
                  <a:pos x="connsiteX3151" y="connsiteY3151"/>
                </a:cxn>
                <a:cxn ang="0">
                  <a:pos x="connsiteX3152" y="connsiteY3152"/>
                </a:cxn>
                <a:cxn ang="0">
                  <a:pos x="connsiteX3153" y="connsiteY3153"/>
                </a:cxn>
                <a:cxn ang="0">
                  <a:pos x="connsiteX3154" y="connsiteY3154"/>
                </a:cxn>
                <a:cxn ang="0">
                  <a:pos x="connsiteX3155" y="connsiteY3155"/>
                </a:cxn>
                <a:cxn ang="0">
                  <a:pos x="connsiteX3156" y="connsiteY3156"/>
                </a:cxn>
                <a:cxn ang="0">
                  <a:pos x="connsiteX3157" y="connsiteY3157"/>
                </a:cxn>
                <a:cxn ang="0">
                  <a:pos x="connsiteX3158" y="connsiteY3158"/>
                </a:cxn>
                <a:cxn ang="0">
                  <a:pos x="connsiteX3159" y="connsiteY3159"/>
                </a:cxn>
                <a:cxn ang="0">
                  <a:pos x="connsiteX3160" y="connsiteY3160"/>
                </a:cxn>
                <a:cxn ang="0">
                  <a:pos x="connsiteX3161" y="connsiteY3161"/>
                </a:cxn>
                <a:cxn ang="0">
                  <a:pos x="connsiteX3162" y="connsiteY3162"/>
                </a:cxn>
                <a:cxn ang="0">
                  <a:pos x="connsiteX3163" y="connsiteY3163"/>
                </a:cxn>
                <a:cxn ang="0">
                  <a:pos x="connsiteX3164" y="connsiteY3164"/>
                </a:cxn>
                <a:cxn ang="0">
                  <a:pos x="connsiteX3165" y="connsiteY3165"/>
                </a:cxn>
                <a:cxn ang="0">
                  <a:pos x="connsiteX3166" y="connsiteY3166"/>
                </a:cxn>
                <a:cxn ang="0">
                  <a:pos x="connsiteX3167" y="connsiteY3167"/>
                </a:cxn>
                <a:cxn ang="0">
                  <a:pos x="connsiteX3168" y="connsiteY3168"/>
                </a:cxn>
                <a:cxn ang="0">
                  <a:pos x="connsiteX3169" y="connsiteY3169"/>
                </a:cxn>
                <a:cxn ang="0">
                  <a:pos x="connsiteX3170" y="connsiteY3170"/>
                </a:cxn>
                <a:cxn ang="0">
                  <a:pos x="connsiteX3171" y="connsiteY3171"/>
                </a:cxn>
                <a:cxn ang="0">
                  <a:pos x="connsiteX3172" y="connsiteY3172"/>
                </a:cxn>
                <a:cxn ang="0">
                  <a:pos x="connsiteX3173" y="connsiteY3173"/>
                </a:cxn>
                <a:cxn ang="0">
                  <a:pos x="connsiteX3174" y="connsiteY3174"/>
                </a:cxn>
                <a:cxn ang="0">
                  <a:pos x="connsiteX3175" y="connsiteY3175"/>
                </a:cxn>
                <a:cxn ang="0">
                  <a:pos x="connsiteX3176" y="connsiteY3176"/>
                </a:cxn>
                <a:cxn ang="0">
                  <a:pos x="connsiteX3177" y="connsiteY3177"/>
                </a:cxn>
                <a:cxn ang="0">
                  <a:pos x="connsiteX3178" y="connsiteY3178"/>
                </a:cxn>
                <a:cxn ang="0">
                  <a:pos x="connsiteX3179" y="connsiteY3179"/>
                </a:cxn>
                <a:cxn ang="0">
                  <a:pos x="connsiteX3180" y="connsiteY3180"/>
                </a:cxn>
                <a:cxn ang="0">
                  <a:pos x="connsiteX3181" y="connsiteY3181"/>
                </a:cxn>
                <a:cxn ang="0">
                  <a:pos x="connsiteX3182" y="connsiteY3182"/>
                </a:cxn>
                <a:cxn ang="0">
                  <a:pos x="connsiteX3183" y="connsiteY3183"/>
                </a:cxn>
                <a:cxn ang="0">
                  <a:pos x="connsiteX3184" y="connsiteY3184"/>
                </a:cxn>
                <a:cxn ang="0">
                  <a:pos x="connsiteX3185" y="connsiteY3185"/>
                </a:cxn>
                <a:cxn ang="0">
                  <a:pos x="connsiteX3186" y="connsiteY3186"/>
                </a:cxn>
                <a:cxn ang="0">
                  <a:pos x="connsiteX3187" y="connsiteY3187"/>
                </a:cxn>
                <a:cxn ang="0">
                  <a:pos x="connsiteX3188" y="connsiteY3188"/>
                </a:cxn>
                <a:cxn ang="0">
                  <a:pos x="connsiteX3189" y="connsiteY3189"/>
                </a:cxn>
                <a:cxn ang="0">
                  <a:pos x="connsiteX3190" y="connsiteY3190"/>
                </a:cxn>
                <a:cxn ang="0">
                  <a:pos x="connsiteX3191" y="connsiteY3191"/>
                </a:cxn>
                <a:cxn ang="0">
                  <a:pos x="connsiteX3192" y="connsiteY3192"/>
                </a:cxn>
                <a:cxn ang="0">
                  <a:pos x="connsiteX3193" y="connsiteY3193"/>
                </a:cxn>
                <a:cxn ang="0">
                  <a:pos x="connsiteX3194" y="connsiteY3194"/>
                </a:cxn>
                <a:cxn ang="0">
                  <a:pos x="connsiteX3195" y="connsiteY3195"/>
                </a:cxn>
                <a:cxn ang="0">
                  <a:pos x="connsiteX3196" y="connsiteY3196"/>
                </a:cxn>
                <a:cxn ang="0">
                  <a:pos x="connsiteX3197" y="connsiteY3197"/>
                </a:cxn>
                <a:cxn ang="0">
                  <a:pos x="connsiteX3198" y="connsiteY3198"/>
                </a:cxn>
                <a:cxn ang="0">
                  <a:pos x="connsiteX3199" y="connsiteY3199"/>
                </a:cxn>
                <a:cxn ang="0">
                  <a:pos x="connsiteX3200" y="connsiteY3200"/>
                </a:cxn>
                <a:cxn ang="0">
                  <a:pos x="connsiteX3201" y="connsiteY3201"/>
                </a:cxn>
                <a:cxn ang="0">
                  <a:pos x="connsiteX3202" y="connsiteY3202"/>
                </a:cxn>
                <a:cxn ang="0">
                  <a:pos x="connsiteX3203" y="connsiteY3203"/>
                </a:cxn>
                <a:cxn ang="0">
                  <a:pos x="connsiteX3204" y="connsiteY3204"/>
                </a:cxn>
                <a:cxn ang="0">
                  <a:pos x="connsiteX3205" y="connsiteY3205"/>
                </a:cxn>
                <a:cxn ang="0">
                  <a:pos x="connsiteX3206" y="connsiteY3206"/>
                </a:cxn>
                <a:cxn ang="0">
                  <a:pos x="connsiteX3207" y="connsiteY3207"/>
                </a:cxn>
                <a:cxn ang="0">
                  <a:pos x="connsiteX3208" y="connsiteY3208"/>
                </a:cxn>
                <a:cxn ang="0">
                  <a:pos x="connsiteX3209" y="connsiteY3209"/>
                </a:cxn>
                <a:cxn ang="0">
                  <a:pos x="connsiteX3210" y="connsiteY3210"/>
                </a:cxn>
                <a:cxn ang="0">
                  <a:pos x="connsiteX3211" y="connsiteY3211"/>
                </a:cxn>
                <a:cxn ang="0">
                  <a:pos x="connsiteX3212" y="connsiteY3212"/>
                </a:cxn>
                <a:cxn ang="0">
                  <a:pos x="connsiteX3213" y="connsiteY3213"/>
                </a:cxn>
                <a:cxn ang="0">
                  <a:pos x="connsiteX3214" y="connsiteY3214"/>
                </a:cxn>
                <a:cxn ang="0">
                  <a:pos x="connsiteX3215" y="connsiteY3215"/>
                </a:cxn>
                <a:cxn ang="0">
                  <a:pos x="connsiteX3216" y="connsiteY3216"/>
                </a:cxn>
                <a:cxn ang="0">
                  <a:pos x="connsiteX3217" y="connsiteY3217"/>
                </a:cxn>
                <a:cxn ang="0">
                  <a:pos x="connsiteX3218" y="connsiteY3218"/>
                </a:cxn>
                <a:cxn ang="0">
                  <a:pos x="connsiteX3219" y="connsiteY3219"/>
                </a:cxn>
                <a:cxn ang="0">
                  <a:pos x="connsiteX3220" y="connsiteY3220"/>
                </a:cxn>
                <a:cxn ang="0">
                  <a:pos x="connsiteX3221" y="connsiteY3221"/>
                </a:cxn>
                <a:cxn ang="0">
                  <a:pos x="connsiteX3222" y="connsiteY3222"/>
                </a:cxn>
                <a:cxn ang="0">
                  <a:pos x="connsiteX3223" y="connsiteY3223"/>
                </a:cxn>
                <a:cxn ang="0">
                  <a:pos x="connsiteX3224" y="connsiteY3224"/>
                </a:cxn>
                <a:cxn ang="0">
                  <a:pos x="connsiteX3225" y="connsiteY3225"/>
                </a:cxn>
                <a:cxn ang="0">
                  <a:pos x="connsiteX3226" y="connsiteY3226"/>
                </a:cxn>
                <a:cxn ang="0">
                  <a:pos x="connsiteX3227" y="connsiteY3227"/>
                </a:cxn>
                <a:cxn ang="0">
                  <a:pos x="connsiteX3228" y="connsiteY3228"/>
                </a:cxn>
                <a:cxn ang="0">
                  <a:pos x="connsiteX3229" y="connsiteY3229"/>
                </a:cxn>
                <a:cxn ang="0">
                  <a:pos x="connsiteX3230" y="connsiteY3230"/>
                </a:cxn>
                <a:cxn ang="0">
                  <a:pos x="connsiteX3231" y="connsiteY3231"/>
                </a:cxn>
                <a:cxn ang="0">
                  <a:pos x="connsiteX3232" y="connsiteY3232"/>
                </a:cxn>
                <a:cxn ang="0">
                  <a:pos x="connsiteX3233" y="connsiteY3233"/>
                </a:cxn>
                <a:cxn ang="0">
                  <a:pos x="connsiteX3234" y="connsiteY3234"/>
                </a:cxn>
                <a:cxn ang="0">
                  <a:pos x="connsiteX3235" y="connsiteY3235"/>
                </a:cxn>
                <a:cxn ang="0">
                  <a:pos x="connsiteX3236" y="connsiteY3236"/>
                </a:cxn>
                <a:cxn ang="0">
                  <a:pos x="connsiteX3237" y="connsiteY3237"/>
                </a:cxn>
                <a:cxn ang="0">
                  <a:pos x="connsiteX3238" y="connsiteY3238"/>
                </a:cxn>
                <a:cxn ang="0">
                  <a:pos x="connsiteX3239" y="connsiteY3239"/>
                </a:cxn>
                <a:cxn ang="0">
                  <a:pos x="connsiteX3240" y="connsiteY3240"/>
                </a:cxn>
                <a:cxn ang="0">
                  <a:pos x="connsiteX3241" y="connsiteY3241"/>
                </a:cxn>
                <a:cxn ang="0">
                  <a:pos x="connsiteX3242" y="connsiteY3242"/>
                </a:cxn>
                <a:cxn ang="0">
                  <a:pos x="connsiteX3243" y="connsiteY3243"/>
                </a:cxn>
                <a:cxn ang="0">
                  <a:pos x="connsiteX3244" y="connsiteY3244"/>
                </a:cxn>
                <a:cxn ang="0">
                  <a:pos x="connsiteX3245" y="connsiteY3245"/>
                </a:cxn>
                <a:cxn ang="0">
                  <a:pos x="connsiteX3246" y="connsiteY3246"/>
                </a:cxn>
                <a:cxn ang="0">
                  <a:pos x="connsiteX3247" y="connsiteY3247"/>
                </a:cxn>
                <a:cxn ang="0">
                  <a:pos x="connsiteX3248" y="connsiteY3248"/>
                </a:cxn>
                <a:cxn ang="0">
                  <a:pos x="connsiteX3249" y="connsiteY3249"/>
                </a:cxn>
                <a:cxn ang="0">
                  <a:pos x="connsiteX3250" y="connsiteY3250"/>
                </a:cxn>
                <a:cxn ang="0">
                  <a:pos x="connsiteX3251" y="connsiteY3251"/>
                </a:cxn>
                <a:cxn ang="0">
                  <a:pos x="connsiteX3252" y="connsiteY3252"/>
                </a:cxn>
                <a:cxn ang="0">
                  <a:pos x="connsiteX3253" y="connsiteY3253"/>
                </a:cxn>
                <a:cxn ang="0">
                  <a:pos x="connsiteX3254" y="connsiteY3254"/>
                </a:cxn>
                <a:cxn ang="0">
                  <a:pos x="connsiteX3255" y="connsiteY3255"/>
                </a:cxn>
                <a:cxn ang="0">
                  <a:pos x="connsiteX3256" y="connsiteY3256"/>
                </a:cxn>
                <a:cxn ang="0">
                  <a:pos x="connsiteX3257" y="connsiteY3257"/>
                </a:cxn>
                <a:cxn ang="0">
                  <a:pos x="connsiteX3258" y="connsiteY3258"/>
                </a:cxn>
                <a:cxn ang="0">
                  <a:pos x="connsiteX3259" y="connsiteY3259"/>
                </a:cxn>
                <a:cxn ang="0">
                  <a:pos x="connsiteX3260" y="connsiteY3260"/>
                </a:cxn>
                <a:cxn ang="0">
                  <a:pos x="connsiteX3261" y="connsiteY3261"/>
                </a:cxn>
                <a:cxn ang="0">
                  <a:pos x="connsiteX3262" y="connsiteY3262"/>
                </a:cxn>
                <a:cxn ang="0">
                  <a:pos x="connsiteX3263" y="connsiteY3263"/>
                </a:cxn>
                <a:cxn ang="0">
                  <a:pos x="connsiteX3264" y="connsiteY3264"/>
                </a:cxn>
                <a:cxn ang="0">
                  <a:pos x="connsiteX3265" y="connsiteY3265"/>
                </a:cxn>
                <a:cxn ang="0">
                  <a:pos x="connsiteX3266" y="connsiteY3266"/>
                </a:cxn>
                <a:cxn ang="0">
                  <a:pos x="connsiteX3267" y="connsiteY3267"/>
                </a:cxn>
                <a:cxn ang="0">
                  <a:pos x="connsiteX3268" y="connsiteY3268"/>
                </a:cxn>
                <a:cxn ang="0">
                  <a:pos x="connsiteX3269" y="connsiteY3269"/>
                </a:cxn>
                <a:cxn ang="0">
                  <a:pos x="connsiteX3270" y="connsiteY3270"/>
                </a:cxn>
                <a:cxn ang="0">
                  <a:pos x="connsiteX3271" y="connsiteY3271"/>
                </a:cxn>
                <a:cxn ang="0">
                  <a:pos x="connsiteX3272" y="connsiteY3272"/>
                </a:cxn>
                <a:cxn ang="0">
                  <a:pos x="connsiteX3273" y="connsiteY3273"/>
                </a:cxn>
                <a:cxn ang="0">
                  <a:pos x="connsiteX3274" y="connsiteY3274"/>
                </a:cxn>
                <a:cxn ang="0">
                  <a:pos x="connsiteX3275" y="connsiteY3275"/>
                </a:cxn>
                <a:cxn ang="0">
                  <a:pos x="connsiteX3276" y="connsiteY3276"/>
                </a:cxn>
                <a:cxn ang="0">
                  <a:pos x="connsiteX3277" y="connsiteY3277"/>
                </a:cxn>
                <a:cxn ang="0">
                  <a:pos x="connsiteX3278" y="connsiteY3278"/>
                </a:cxn>
                <a:cxn ang="0">
                  <a:pos x="connsiteX3279" y="connsiteY3279"/>
                </a:cxn>
                <a:cxn ang="0">
                  <a:pos x="connsiteX3280" y="connsiteY3280"/>
                </a:cxn>
                <a:cxn ang="0">
                  <a:pos x="connsiteX3281" y="connsiteY3281"/>
                </a:cxn>
                <a:cxn ang="0">
                  <a:pos x="connsiteX3282" y="connsiteY3282"/>
                </a:cxn>
                <a:cxn ang="0">
                  <a:pos x="connsiteX3283" y="connsiteY3283"/>
                </a:cxn>
                <a:cxn ang="0">
                  <a:pos x="connsiteX3284" y="connsiteY3284"/>
                </a:cxn>
                <a:cxn ang="0">
                  <a:pos x="connsiteX3285" y="connsiteY3285"/>
                </a:cxn>
                <a:cxn ang="0">
                  <a:pos x="connsiteX3286" y="connsiteY3286"/>
                </a:cxn>
                <a:cxn ang="0">
                  <a:pos x="connsiteX3287" y="connsiteY3287"/>
                </a:cxn>
                <a:cxn ang="0">
                  <a:pos x="connsiteX3288" y="connsiteY3288"/>
                </a:cxn>
                <a:cxn ang="0">
                  <a:pos x="connsiteX3289" y="connsiteY3289"/>
                </a:cxn>
                <a:cxn ang="0">
                  <a:pos x="connsiteX3290" y="connsiteY3290"/>
                </a:cxn>
                <a:cxn ang="0">
                  <a:pos x="connsiteX3291" y="connsiteY3291"/>
                </a:cxn>
                <a:cxn ang="0">
                  <a:pos x="connsiteX3292" y="connsiteY3292"/>
                </a:cxn>
                <a:cxn ang="0">
                  <a:pos x="connsiteX3293" y="connsiteY3293"/>
                </a:cxn>
                <a:cxn ang="0">
                  <a:pos x="connsiteX3294" y="connsiteY3294"/>
                </a:cxn>
                <a:cxn ang="0">
                  <a:pos x="connsiteX3295" y="connsiteY3295"/>
                </a:cxn>
                <a:cxn ang="0">
                  <a:pos x="connsiteX3296" y="connsiteY3296"/>
                </a:cxn>
                <a:cxn ang="0">
                  <a:pos x="connsiteX3297" y="connsiteY3297"/>
                </a:cxn>
                <a:cxn ang="0">
                  <a:pos x="connsiteX3298" y="connsiteY3298"/>
                </a:cxn>
                <a:cxn ang="0">
                  <a:pos x="connsiteX3299" y="connsiteY3299"/>
                </a:cxn>
                <a:cxn ang="0">
                  <a:pos x="connsiteX3300" y="connsiteY3300"/>
                </a:cxn>
                <a:cxn ang="0">
                  <a:pos x="connsiteX3301" y="connsiteY3301"/>
                </a:cxn>
                <a:cxn ang="0">
                  <a:pos x="connsiteX3302" y="connsiteY3302"/>
                </a:cxn>
                <a:cxn ang="0">
                  <a:pos x="connsiteX3303" y="connsiteY3303"/>
                </a:cxn>
                <a:cxn ang="0">
                  <a:pos x="connsiteX3304" y="connsiteY3304"/>
                </a:cxn>
                <a:cxn ang="0">
                  <a:pos x="connsiteX3305" y="connsiteY3305"/>
                </a:cxn>
                <a:cxn ang="0">
                  <a:pos x="connsiteX3306" y="connsiteY3306"/>
                </a:cxn>
                <a:cxn ang="0">
                  <a:pos x="connsiteX3307" y="connsiteY3307"/>
                </a:cxn>
                <a:cxn ang="0">
                  <a:pos x="connsiteX3308" y="connsiteY3308"/>
                </a:cxn>
                <a:cxn ang="0">
                  <a:pos x="connsiteX3309" y="connsiteY3309"/>
                </a:cxn>
                <a:cxn ang="0">
                  <a:pos x="connsiteX3310" y="connsiteY3310"/>
                </a:cxn>
                <a:cxn ang="0">
                  <a:pos x="connsiteX3311" y="connsiteY3311"/>
                </a:cxn>
                <a:cxn ang="0">
                  <a:pos x="connsiteX3312" y="connsiteY3312"/>
                </a:cxn>
                <a:cxn ang="0">
                  <a:pos x="connsiteX3313" y="connsiteY3313"/>
                </a:cxn>
                <a:cxn ang="0">
                  <a:pos x="connsiteX3314" y="connsiteY3314"/>
                </a:cxn>
                <a:cxn ang="0">
                  <a:pos x="connsiteX3315" y="connsiteY3315"/>
                </a:cxn>
                <a:cxn ang="0">
                  <a:pos x="connsiteX3316" y="connsiteY3316"/>
                </a:cxn>
                <a:cxn ang="0">
                  <a:pos x="connsiteX3317" y="connsiteY3317"/>
                </a:cxn>
                <a:cxn ang="0">
                  <a:pos x="connsiteX3318" y="connsiteY3318"/>
                </a:cxn>
                <a:cxn ang="0">
                  <a:pos x="connsiteX3319" y="connsiteY3319"/>
                </a:cxn>
                <a:cxn ang="0">
                  <a:pos x="connsiteX3320" y="connsiteY3320"/>
                </a:cxn>
                <a:cxn ang="0">
                  <a:pos x="connsiteX3321" y="connsiteY3321"/>
                </a:cxn>
                <a:cxn ang="0">
                  <a:pos x="connsiteX3322" y="connsiteY3322"/>
                </a:cxn>
                <a:cxn ang="0">
                  <a:pos x="connsiteX3323" y="connsiteY3323"/>
                </a:cxn>
                <a:cxn ang="0">
                  <a:pos x="connsiteX3324" y="connsiteY3324"/>
                </a:cxn>
                <a:cxn ang="0">
                  <a:pos x="connsiteX3325" y="connsiteY3325"/>
                </a:cxn>
                <a:cxn ang="0">
                  <a:pos x="connsiteX3326" y="connsiteY3326"/>
                </a:cxn>
                <a:cxn ang="0">
                  <a:pos x="connsiteX3327" y="connsiteY3327"/>
                </a:cxn>
                <a:cxn ang="0">
                  <a:pos x="connsiteX3328" y="connsiteY3328"/>
                </a:cxn>
                <a:cxn ang="0">
                  <a:pos x="connsiteX3329" y="connsiteY3329"/>
                </a:cxn>
                <a:cxn ang="0">
                  <a:pos x="connsiteX3330" y="connsiteY3330"/>
                </a:cxn>
                <a:cxn ang="0">
                  <a:pos x="connsiteX3331" y="connsiteY3331"/>
                </a:cxn>
                <a:cxn ang="0">
                  <a:pos x="connsiteX3332" y="connsiteY3332"/>
                </a:cxn>
                <a:cxn ang="0">
                  <a:pos x="connsiteX3333" y="connsiteY3333"/>
                </a:cxn>
                <a:cxn ang="0">
                  <a:pos x="connsiteX3334" y="connsiteY3334"/>
                </a:cxn>
                <a:cxn ang="0">
                  <a:pos x="connsiteX3335" y="connsiteY3335"/>
                </a:cxn>
                <a:cxn ang="0">
                  <a:pos x="connsiteX3336" y="connsiteY3336"/>
                </a:cxn>
                <a:cxn ang="0">
                  <a:pos x="connsiteX3337" y="connsiteY3337"/>
                </a:cxn>
                <a:cxn ang="0">
                  <a:pos x="connsiteX3338" y="connsiteY3338"/>
                </a:cxn>
                <a:cxn ang="0">
                  <a:pos x="connsiteX3339" y="connsiteY3339"/>
                </a:cxn>
                <a:cxn ang="0">
                  <a:pos x="connsiteX3340" y="connsiteY3340"/>
                </a:cxn>
                <a:cxn ang="0">
                  <a:pos x="connsiteX3341" y="connsiteY3341"/>
                </a:cxn>
                <a:cxn ang="0">
                  <a:pos x="connsiteX3342" y="connsiteY3342"/>
                </a:cxn>
                <a:cxn ang="0">
                  <a:pos x="connsiteX3343" y="connsiteY3343"/>
                </a:cxn>
                <a:cxn ang="0">
                  <a:pos x="connsiteX3344" y="connsiteY3344"/>
                </a:cxn>
                <a:cxn ang="0">
                  <a:pos x="connsiteX3345" y="connsiteY3345"/>
                </a:cxn>
                <a:cxn ang="0">
                  <a:pos x="connsiteX3346" y="connsiteY3346"/>
                </a:cxn>
                <a:cxn ang="0">
                  <a:pos x="connsiteX3347" y="connsiteY3347"/>
                </a:cxn>
                <a:cxn ang="0">
                  <a:pos x="connsiteX3348" y="connsiteY3348"/>
                </a:cxn>
                <a:cxn ang="0">
                  <a:pos x="connsiteX3349" y="connsiteY3349"/>
                </a:cxn>
                <a:cxn ang="0">
                  <a:pos x="connsiteX3350" y="connsiteY3350"/>
                </a:cxn>
                <a:cxn ang="0">
                  <a:pos x="connsiteX3351" y="connsiteY3351"/>
                </a:cxn>
                <a:cxn ang="0">
                  <a:pos x="connsiteX3352" y="connsiteY3352"/>
                </a:cxn>
                <a:cxn ang="0">
                  <a:pos x="connsiteX3353" y="connsiteY3353"/>
                </a:cxn>
                <a:cxn ang="0">
                  <a:pos x="connsiteX3354" y="connsiteY3354"/>
                </a:cxn>
                <a:cxn ang="0">
                  <a:pos x="connsiteX3355" y="connsiteY3355"/>
                </a:cxn>
                <a:cxn ang="0">
                  <a:pos x="connsiteX3356" y="connsiteY3356"/>
                </a:cxn>
                <a:cxn ang="0">
                  <a:pos x="connsiteX3357" y="connsiteY3357"/>
                </a:cxn>
                <a:cxn ang="0">
                  <a:pos x="connsiteX3358" y="connsiteY3358"/>
                </a:cxn>
                <a:cxn ang="0">
                  <a:pos x="connsiteX3359" y="connsiteY3359"/>
                </a:cxn>
                <a:cxn ang="0">
                  <a:pos x="connsiteX3360" y="connsiteY3360"/>
                </a:cxn>
                <a:cxn ang="0">
                  <a:pos x="connsiteX3361" y="connsiteY3361"/>
                </a:cxn>
                <a:cxn ang="0">
                  <a:pos x="connsiteX3362" y="connsiteY3362"/>
                </a:cxn>
                <a:cxn ang="0">
                  <a:pos x="connsiteX3363" y="connsiteY3363"/>
                </a:cxn>
                <a:cxn ang="0">
                  <a:pos x="connsiteX3364" y="connsiteY3364"/>
                </a:cxn>
                <a:cxn ang="0">
                  <a:pos x="connsiteX3365" y="connsiteY3365"/>
                </a:cxn>
                <a:cxn ang="0">
                  <a:pos x="connsiteX3366" y="connsiteY3366"/>
                </a:cxn>
                <a:cxn ang="0">
                  <a:pos x="connsiteX3367" y="connsiteY3367"/>
                </a:cxn>
                <a:cxn ang="0">
                  <a:pos x="connsiteX3368" y="connsiteY3368"/>
                </a:cxn>
                <a:cxn ang="0">
                  <a:pos x="connsiteX3369" y="connsiteY3369"/>
                </a:cxn>
                <a:cxn ang="0">
                  <a:pos x="connsiteX3370" y="connsiteY3370"/>
                </a:cxn>
                <a:cxn ang="0">
                  <a:pos x="connsiteX3371" y="connsiteY3371"/>
                </a:cxn>
                <a:cxn ang="0">
                  <a:pos x="connsiteX3372" y="connsiteY3372"/>
                </a:cxn>
                <a:cxn ang="0">
                  <a:pos x="connsiteX3373" y="connsiteY3373"/>
                </a:cxn>
                <a:cxn ang="0">
                  <a:pos x="connsiteX3374" y="connsiteY3374"/>
                </a:cxn>
                <a:cxn ang="0">
                  <a:pos x="connsiteX3375" y="connsiteY3375"/>
                </a:cxn>
                <a:cxn ang="0">
                  <a:pos x="connsiteX3376" y="connsiteY3376"/>
                </a:cxn>
                <a:cxn ang="0">
                  <a:pos x="connsiteX3377" y="connsiteY3377"/>
                </a:cxn>
                <a:cxn ang="0">
                  <a:pos x="connsiteX3378" y="connsiteY3378"/>
                </a:cxn>
                <a:cxn ang="0">
                  <a:pos x="connsiteX3379" y="connsiteY3379"/>
                </a:cxn>
                <a:cxn ang="0">
                  <a:pos x="connsiteX3380" y="connsiteY3380"/>
                </a:cxn>
                <a:cxn ang="0">
                  <a:pos x="connsiteX3381" y="connsiteY3381"/>
                </a:cxn>
                <a:cxn ang="0">
                  <a:pos x="connsiteX3382" y="connsiteY3382"/>
                </a:cxn>
                <a:cxn ang="0">
                  <a:pos x="connsiteX3383" y="connsiteY3383"/>
                </a:cxn>
                <a:cxn ang="0">
                  <a:pos x="connsiteX3384" y="connsiteY3384"/>
                </a:cxn>
                <a:cxn ang="0">
                  <a:pos x="connsiteX3385" y="connsiteY3385"/>
                </a:cxn>
                <a:cxn ang="0">
                  <a:pos x="connsiteX3386" y="connsiteY3386"/>
                </a:cxn>
                <a:cxn ang="0">
                  <a:pos x="connsiteX3387" y="connsiteY3387"/>
                </a:cxn>
                <a:cxn ang="0">
                  <a:pos x="connsiteX3388" y="connsiteY3388"/>
                </a:cxn>
                <a:cxn ang="0">
                  <a:pos x="connsiteX3389" y="connsiteY3389"/>
                </a:cxn>
                <a:cxn ang="0">
                  <a:pos x="connsiteX3390" y="connsiteY3390"/>
                </a:cxn>
                <a:cxn ang="0">
                  <a:pos x="connsiteX3391" y="connsiteY3391"/>
                </a:cxn>
                <a:cxn ang="0">
                  <a:pos x="connsiteX3392" y="connsiteY3392"/>
                </a:cxn>
                <a:cxn ang="0">
                  <a:pos x="connsiteX3393" y="connsiteY3393"/>
                </a:cxn>
                <a:cxn ang="0">
                  <a:pos x="connsiteX3394" y="connsiteY3394"/>
                </a:cxn>
                <a:cxn ang="0">
                  <a:pos x="connsiteX3395" y="connsiteY3395"/>
                </a:cxn>
                <a:cxn ang="0">
                  <a:pos x="connsiteX3396" y="connsiteY3396"/>
                </a:cxn>
                <a:cxn ang="0">
                  <a:pos x="connsiteX3397" y="connsiteY3397"/>
                </a:cxn>
                <a:cxn ang="0">
                  <a:pos x="connsiteX3398" y="connsiteY3398"/>
                </a:cxn>
                <a:cxn ang="0">
                  <a:pos x="connsiteX3399" y="connsiteY3399"/>
                </a:cxn>
                <a:cxn ang="0">
                  <a:pos x="connsiteX3400" y="connsiteY3400"/>
                </a:cxn>
                <a:cxn ang="0">
                  <a:pos x="connsiteX3401" y="connsiteY3401"/>
                </a:cxn>
                <a:cxn ang="0">
                  <a:pos x="connsiteX3402" y="connsiteY3402"/>
                </a:cxn>
                <a:cxn ang="0">
                  <a:pos x="connsiteX3403" y="connsiteY3403"/>
                </a:cxn>
                <a:cxn ang="0">
                  <a:pos x="connsiteX3404" y="connsiteY3404"/>
                </a:cxn>
                <a:cxn ang="0">
                  <a:pos x="connsiteX3405" y="connsiteY3405"/>
                </a:cxn>
                <a:cxn ang="0">
                  <a:pos x="connsiteX3406" y="connsiteY3406"/>
                </a:cxn>
                <a:cxn ang="0">
                  <a:pos x="connsiteX3407" y="connsiteY3407"/>
                </a:cxn>
                <a:cxn ang="0">
                  <a:pos x="connsiteX3408" y="connsiteY3408"/>
                </a:cxn>
                <a:cxn ang="0">
                  <a:pos x="connsiteX3409" y="connsiteY3409"/>
                </a:cxn>
                <a:cxn ang="0">
                  <a:pos x="connsiteX3410" y="connsiteY3410"/>
                </a:cxn>
                <a:cxn ang="0">
                  <a:pos x="connsiteX3411" y="connsiteY3411"/>
                </a:cxn>
                <a:cxn ang="0">
                  <a:pos x="connsiteX3412" y="connsiteY3412"/>
                </a:cxn>
                <a:cxn ang="0">
                  <a:pos x="connsiteX3413" y="connsiteY3413"/>
                </a:cxn>
                <a:cxn ang="0">
                  <a:pos x="connsiteX3414" y="connsiteY3414"/>
                </a:cxn>
                <a:cxn ang="0">
                  <a:pos x="connsiteX3415" y="connsiteY3415"/>
                </a:cxn>
                <a:cxn ang="0">
                  <a:pos x="connsiteX3416" y="connsiteY3416"/>
                </a:cxn>
                <a:cxn ang="0">
                  <a:pos x="connsiteX3417" y="connsiteY3417"/>
                </a:cxn>
                <a:cxn ang="0">
                  <a:pos x="connsiteX3418" y="connsiteY3418"/>
                </a:cxn>
                <a:cxn ang="0">
                  <a:pos x="connsiteX3419" y="connsiteY3419"/>
                </a:cxn>
                <a:cxn ang="0">
                  <a:pos x="connsiteX3420" y="connsiteY3420"/>
                </a:cxn>
                <a:cxn ang="0">
                  <a:pos x="connsiteX3421" y="connsiteY3421"/>
                </a:cxn>
                <a:cxn ang="0">
                  <a:pos x="connsiteX3422" y="connsiteY3422"/>
                </a:cxn>
                <a:cxn ang="0">
                  <a:pos x="connsiteX3423" y="connsiteY3423"/>
                </a:cxn>
                <a:cxn ang="0">
                  <a:pos x="connsiteX3424" y="connsiteY3424"/>
                </a:cxn>
                <a:cxn ang="0">
                  <a:pos x="connsiteX3425" y="connsiteY3425"/>
                </a:cxn>
                <a:cxn ang="0">
                  <a:pos x="connsiteX3426" y="connsiteY3426"/>
                </a:cxn>
                <a:cxn ang="0">
                  <a:pos x="connsiteX3427" y="connsiteY3427"/>
                </a:cxn>
                <a:cxn ang="0">
                  <a:pos x="connsiteX3428" y="connsiteY3428"/>
                </a:cxn>
                <a:cxn ang="0">
                  <a:pos x="connsiteX3429" y="connsiteY3429"/>
                </a:cxn>
                <a:cxn ang="0">
                  <a:pos x="connsiteX3430" y="connsiteY3430"/>
                </a:cxn>
                <a:cxn ang="0">
                  <a:pos x="connsiteX3431" y="connsiteY3431"/>
                </a:cxn>
                <a:cxn ang="0">
                  <a:pos x="connsiteX3432" y="connsiteY3432"/>
                </a:cxn>
                <a:cxn ang="0">
                  <a:pos x="connsiteX3433" y="connsiteY3433"/>
                </a:cxn>
                <a:cxn ang="0">
                  <a:pos x="connsiteX3434" y="connsiteY3434"/>
                </a:cxn>
                <a:cxn ang="0">
                  <a:pos x="connsiteX3435" y="connsiteY3435"/>
                </a:cxn>
                <a:cxn ang="0">
                  <a:pos x="connsiteX3436" y="connsiteY3436"/>
                </a:cxn>
                <a:cxn ang="0">
                  <a:pos x="connsiteX3437" y="connsiteY3437"/>
                </a:cxn>
                <a:cxn ang="0">
                  <a:pos x="connsiteX3438" y="connsiteY3438"/>
                </a:cxn>
                <a:cxn ang="0">
                  <a:pos x="connsiteX3439" y="connsiteY3439"/>
                </a:cxn>
                <a:cxn ang="0">
                  <a:pos x="connsiteX3440" y="connsiteY3440"/>
                </a:cxn>
                <a:cxn ang="0">
                  <a:pos x="connsiteX3441" y="connsiteY3441"/>
                </a:cxn>
                <a:cxn ang="0">
                  <a:pos x="connsiteX3442" y="connsiteY3442"/>
                </a:cxn>
                <a:cxn ang="0">
                  <a:pos x="connsiteX3443" y="connsiteY3443"/>
                </a:cxn>
                <a:cxn ang="0">
                  <a:pos x="connsiteX3444" y="connsiteY3444"/>
                </a:cxn>
                <a:cxn ang="0">
                  <a:pos x="connsiteX3445" y="connsiteY3445"/>
                </a:cxn>
                <a:cxn ang="0">
                  <a:pos x="connsiteX3446" y="connsiteY3446"/>
                </a:cxn>
                <a:cxn ang="0">
                  <a:pos x="connsiteX3447" y="connsiteY3447"/>
                </a:cxn>
                <a:cxn ang="0">
                  <a:pos x="connsiteX3448" y="connsiteY3448"/>
                </a:cxn>
                <a:cxn ang="0">
                  <a:pos x="connsiteX3449" y="connsiteY3449"/>
                </a:cxn>
                <a:cxn ang="0">
                  <a:pos x="connsiteX3450" y="connsiteY3450"/>
                </a:cxn>
                <a:cxn ang="0">
                  <a:pos x="connsiteX3451" y="connsiteY3451"/>
                </a:cxn>
                <a:cxn ang="0">
                  <a:pos x="connsiteX3452" y="connsiteY3452"/>
                </a:cxn>
                <a:cxn ang="0">
                  <a:pos x="connsiteX3453" y="connsiteY3453"/>
                </a:cxn>
                <a:cxn ang="0">
                  <a:pos x="connsiteX3454" y="connsiteY3454"/>
                </a:cxn>
                <a:cxn ang="0">
                  <a:pos x="connsiteX3455" y="connsiteY3455"/>
                </a:cxn>
                <a:cxn ang="0">
                  <a:pos x="connsiteX3456" y="connsiteY3456"/>
                </a:cxn>
                <a:cxn ang="0">
                  <a:pos x="connsiteX3457" y="connsiteY3457"/>
                </a:cxn>
                <a:cxn ang="0">
                  <a:pos x="connsiteX3458" y="connsiteY3458"/>
                </a:cxn>
                <a:cxn ang="0">
                  <a:pos x="connsiteX3459" y="connsiteY3459"/>
                </a:cxn>
                <a:cxn ang="0">
                  <a:pos x="connsiteX3460" y="connsiteY3460"/>
                </a:cxn>
                <a:cxn ang="0">
                  <a:pos x="connsiteX3461" y="connsiteY3461"/>
                </a:cxn>
                <a:cxn ang="0">
                  <a:pos x="connsiteX3462" y="connsiteY3462"/>
                </a:cxn>
                <a:cxn ang="0">
                  <a:pos x="connsiteX3463" y="connsiteY3463"/>
                </a:cxn>
                <a:cxn ang="0">
                  <a:pos x="connsiteX3464" y="connsiteY3464"/>
                </a:cxn>
                <a:cxn ang="0">
                  <a:pos x="connsiteX3465" y="connsiteY3465"/>
                </a:cxn>
                <a:cxn ang="0">
                  <a:pos x="connsiteX3466" y="connsiteY3466"/>
                </a:cxn>
                <a:cxn ang="0">
                  <a:pos x="connsiteX3467" y="connsiteY3467"/>
                </a:cxn>
                <a:cxn ang="0">
                  <a:pos x="connsiteX3468" y="connsiteY3468"/>
                </a:cxn>
                <a:cxn ang="0">
                  <a:pos x="connsiteX3469" y="connsiteY3469"/>
                </a:cxn>
                <a:cxn ang="0">
                  <a:pos x="connsiteX3470" y="connsiteY3470"/>
                </a:cxn>
                <a:cxn ang="0">
                  <a:pos x="connsiteX3471" y="connsiteY3471"/>
                </a:cxn>
                <a:cxn ang="0">
                  <a:pos x="connsiteX3472" y="connsiteY3472"/>
                </a:cxn>
                <a:cxn ang="0">
                  <a:pos x="connsiteX3473" y="connsiteY3473"/>
                </a:cxn>
                <a:cxn ang="0">
                  <a:pos x="connsiteX3474" y="connsiteY3474"/>
                </a:cxn>
                <a:cxn ang="0">
                  <a:pos x="connsiteX3475" y="connsiteY3475"/>
                </a:cxn>
                <a:cxn ang="0">
                  <a:pos x="connsiteX3476" y="connsiteY3476"/>
                </a:cxn>
                <a:cxn ang="0">
                  <a:pos x="connsiteX3477" y="connsiteY3477"/>
                </a:cxn>
                <a:cxn ang="0">
                  <a:pos x="connsiteX3478" y="connsiteY3478"/>
                </a:cxn>
                <a:cxn ang="0">
                  <a:pos x="connsiteX3479" y="connsiteY3479"/>
                </a:cxn>
                <a:cxn ang="0">
                  <a:pos x="connsiteX3480" y="connsiteY3480"/>
                </a:cxn>
                <a:cxn ang="0">
                  <a:pos x="connsiteX3481" y="connsiteY3481"/>
                </a:cxn>
                <a:cxn ang="0">
                  <a:pos x="connsiteX3482" y="connsiteY3482"/>
                </a:cxn>
                <a:cxn ang="0">
                  <a:pos x="connsiteX3483" y="connsiteY3483"/>
                </a:cxn>
                <a:cxn ang="0">
                  <a:pos x="connsiteX3484" y="connsiteY3484"/>
                </a:cxn>
                <a:cxn ang="0">
                  <a:pos x="connsiteX3485" y="connsiteY3485"/>
                </a:cxn>
                <a:cxn ang="0">
                  <a:pos x="connsiteX3486" y="connsiteY3486"/>
                </a:cxn>
                <a:cxn ang="0">
                  <a:pos x="connsiteX3487" y="connsiteY3487"/>
                </a:cxn>
                <a:cxn ang="0">
                  <a:pos x="connsiteX3488" y="connsiteY3488"/>
                </a:cxn>
                <a:cxn ang="0">
                  <a:pos x="connsiteX3489" y="connsiteY3489"/>
                </a:cxn>
                <a:cxn ang="0">
                  <a:pos x="connsiteX3490" y="connsiteY3490"/>
                </a:cxn>
                <a:cxn ang="0">
                  <a:pos x="connsiteX3491" y="connsiteY3491"/>
                </a:cxn>
                <a:cxn ang="0">
                  <a:pos x="connsiteX3492" y="connsiteY3492"/>
                </a:cxn>
                <a:cxn ang="0">
                  <a:pos x="connsiteX3493" y="connsiteY3493"/>
                </a:cxn>
                <a:cxn ang="0">
                  <a:pos x="connsiteX3494" y="connsiteY3494"/>
                </a:cxn>
                <a:cxn ang="0">
                  <a:pos x="connsiteX3495" y="connsiteY3495"/>
                </a:cxn>
                <a:cxn ang="0">
                  <a:pos x="connsiteX3496" y="connsiteY3496"/>
                </a:cxn>
                <a:cxn ang="0">
                  <a:pos x="connsiteX3497" y="connsiteY3497"/>
                </a:cxn>
                <a:cxn ang="0">
                  <a:pos x="connsiteX3498" y="connsiteY3498"/>
                </a:cxn>
                <a:cxn ang="0">
                  <a:pos x="connsiteX3499" y="connsiteY3499"/>
                </a:cxn>
                <a:cxn ang="0">
                  <a:pos x="connsiteX3500" y="connsiteY3500"/>
                </a:cxn>
                <a:cxn ang="0">
                  <a:pos x="connsiteX3501" y="connsiteY3501"/>
                </a:cxn>
                <a:cxn ang="0">
                  <a:pos x="connsiteX3502" y="connsiteY3502"/>
                </a:cxn>
                <a:cxn ang="0">
                  <a:pos x="connsiteX3503" y="connsiteY3503"/>
                </a:cxn>
                <a:cxn ang="0">
                  <a:pos x="connsiteX3504" y="connsiteY3504"/>
                </a:cxn>
                <a:cxn ang="0">
                  <a:pos x="connsiteX3505" y="connsiteY3505"/>
                </a:cxn>
                <a:cxn ang="0">
                  <a:pos x="connsiteX3506" y="connsiteY3506"/>
                </a:cxn>
                <a:cxn ang="0">
                  <a:pos x="connsiteX3507" y="connsiteY3507"/>
                </a:cxn>
                <a:cxn ang="0">
                  <a:pos x="connsiteX3508" y="connsiteY3508"/>
                </a:cxn>
                <a:cxn ang="0">
                  <a:pos x="connsiteX3509" y="connsiteY3509"/>
                </a:cxn>
                <a:cxn ang="0">
                  <a:pos x="connsiteX3510" y="connsiteY3510"/>
                </a:cxn>
                <a:cxn ang="0">
                  <a:pos x="connsiteX3511" y="connsiteY3511"/>
                </a:cxn>
                <a:cxn ang="0">
                  <a:pos x="connsiteX3512" y="connsiteY3512"/>
                </a:cxn>
                <a:cxn ang="0">
                  <a:pos x="connsiteX3513" y="connsiteY3513"/>
                </a:cxn>
                <a:cxn ang="0">
                  <a:pos x="connsiteX3514" y="connsiteY3514"/>
                </a:cxn>
                <a:cxn ang="0">
                  <a:pos x="connsiteX3515" y="connsiteY3515"/>
                </a:cxn>
                <a:cxn ang="0">
                  <a:pos x="connsiteX3516" y="connsiteY3516"/>
                </a:cxn>
                <a:cxn ang="0">
                  <a:pos x="connsiteX3517" y="connsiteY3517"/>
                </a:cxn>
                <a:cxn ang="0">
                  <a:pos x="connsiteX3518" y="connsiteY3518"/>
                </a:cxn>
                <a:cxn ang="0">
                  <a:pos x="connsiteX3519" y="connsiteY3519"/>
                </a:cxn>
                <a:cxn ang="0">
                  <a:pos x="connsiteX3520" y="connsiteY3520"/>
                </a:cxn>
                <a:cxn ang="0">
                  <a:pos x="connsiteX3521" y="connsiteY3521"/>
                </a:cxn>
                <a:cxn ang="0">
                  <a:pos x="connsiteX3522" y="connsiteY3522"/>
                </a:cxn>
                <a:cxn ang="0">
                  <a:pos x="connsiteX3523" y="connsiteY3523"/>
                </a:cxn>
                <a:cxn ang="0">
                  <a:pos x="connsiteX3524" y="connsiteY3524"/>
                </a:cxn>
                <a:cxn ang="0">
                  <a:pos x="connsiteX3525" y="connsiteY3525"/>
                </a:cxn>
                <a:cxn ang="0">
                  <a:pos x="connsiteX3526" y="connsiteY3526"/>
                </a:cxn>
                <a:cxn ang="0">
                  <a:pos x="connsiteX3527" y="connsiteY3527"/>
                </a:cxn>
                <a:cxn ang="0">
                  <a:pos x="connsiteX3528" y="connsiteY3528"/>
                </a:cxn>
                <a:cxn ang="0">
                  <a:pos x="connsiteX3529" y="connsiteY3529"/>
                </a:cxn>
                <a:cxn ang="0">
                  <a:pos x="connsiteX3530" y="connsiteY3530"/>
                </a:cxn>
                <a:cxn ang="0">
                  <a:pos x="connsiteX3531" y="connsiteY3531"/>
                </a:cxn>
                <a:cxn ang="0">
                  <a:pos x="connsiteX3532" y="connsiteY3532"/>
                </a:cxn>
                <a:cxn ang="0">
                  <a:pos x="connsiteX3533" y="connsiteY3533"/>
                </a:cxn>
                <a:cxn ang="0">
                  <a:pos x="connsiteX3534" y="connsiteY3534"/>
                </a:cxn>
                <a:cxn ang="0">
                  <a:pos x="connsiteX3535" y="connsiteY3535"/>
                </a:cxn>
                <a:cxn ang="0">
                  <a:pos x="connsiteX3536" y="connsiteY3536"/>
                </a:cxn>
                <a:cxn ang="0">
                  <a:pos x="connsiteX3537" y="connsiteY3537"/>
                </a:cxn>
                <a:cxn ang="0">
                  <a:pos x="connsiteX3538" y="connsiteY3538"/>
                </a:cxn>
                <a:cxn ang="0">
                  <a:pos x="connsiteX3539" y="connsiteY3539"/>
                </a:cxn>
                <a:cxn ang="0">
                  <a:pos x="connsiteX3540" y="connsiteY3540"/>
                </a:cxn>
                <a:cxn ang="0">
                  <a:pos x="connsiteX3541" y="connsiteY3541"/>
                </a:cxn>
                <a:cxn ang="0">
                  <a:pos x="connsiteX3542" y="connsiteY3542"/>
                </a:cxn>
                <a:cxn ang="0">
                  <a:pos x="connsiteX3543" y="connsiteY3543"/>
                </a:cxn>
                <a:cxn ang="0">
                  <a:pos x="connsiteX3544" y="connsiteY3544"/>
                </a:cxn>
                <a:cxn ang="0">
                  <a:pos x="connsiteX3545" y="connsiteY3545"/>
                </a:cxn>
                <a:cxn ang="0">
                  <a:pos x="connsiteX3546" y="connsiteY3546"/>
                </a:cxn>
                <a:cxn ang="0">
                  <a:pos x="connsiteX3547" y="connsiteY3547"/>
                </a:cxn>
                <a:cxn ang="0">
                  <a:pos x="connsiteX3548" y="connsiteY3548"/>
                </a:cxn>
                <a:cxn ang="0">
                  <a:pos x="connsiteX3549" y="connsiteY3549"/>
                </a:cxn>
                <a:cxn ang="0">
                  <a:pos x="connsiteX3550" y="connsiteY3550"/>
                </a:cxn>
                <a:cxn ang="0">
                  <a:pos x="connsiteX3551" y="connsiteY3551"/>
                </a:cxn>
                <a:cxn ang="0">
                  <a:pos x="connsiteX3552" y="connsiteY3552"/>
                </a:cxn>
                <a:cxn ang="0">
                  <a:pos x="connsiteX3553" y="connsiteY3553"/>
                </a:cxn>
                <a:cxn ang="0">
                  <a:pos x="connsiteX3554" y="connsiteY3554"/>
                </a:cxn>
                <a:cxn ang="0">
                  <a:pos x="connsiteX3555" y="connsiteY3555"/>
                </a:cxn>
                <a:cxn ang="0">
                  <a:pos x="connsiteX3556" y="connsiteY3556"/>
                </a:cxn>
                <a:cxn ang="0">
                  <a:pos x="connsiteX3557" y="connsiteY3557"/>
                </a:cxn>
                <a:cxn ang="0">
                  <a:pos x="connsiteX3558" y="connsiteY3558"/>
                </a:cxn>
                <a:cxn ang="0">
                  <a:pos x="connsiteX3559" y="connsiteY3559"/>
                </a:cxn>
                <a:cxn ang="0">
                  <a:pos x="connsiteX3560" y="connsiteY3560"/>
                </a:cxn>
                <a:cxn ang="0">
                  <a:pos x="connsiteX3561" y="connsiteY3561"/>
                </a:cxn>
                <a:cxn ang="0">
                  <a:pos x="connsiteX3562" y="connsiteY3562"/>
                </a:cxn>
                <a:cxn ang="0">
                  <a:pos x="connsiteX3563" y="connsiteY3563"/>
                </a:cxn>
                <a:cxn ang="0">
                  <a:pos x="connsiteX3564" y="connsiteY3564"/>
                </a:cxn>
                <a:cxn ang="0">
                  <a:pos x="connsiteX3565" y="connsiteY3565"/>
                </a:cxn>
                <a:cxn ang="0">
                  <a:pos x="connsiteX3566" y="connsiteY3566"/>
                </a:cxn>
                <a:cxn ang="0">
                  <a:pos x="connsiteX3567" y="connsiteY3567"/>
                </a:cxn>
                <a:cxn ang="0">
                  <a:pos x="connsiteX3568" y="connsiteY3568"/>
                </a:cxn>
                <a:cxn ang="0">
                  <a:pos x="connsiteX3569" y="connsiteY3569"/>
                </a:cxn>
                <a:cxn ang="0">
                  <a:pos x="connsiteX3570" y="connsiteY3570"/>
                </a:cxn>
                <a:cxn ang="0">
                  <a:pos x="connsiteX3571" y="connsiteY3571"/>
                </a:cxn>
                <a:cxn ang="0">
                  <a:pos x="connsiteX3572" y="connsiteY3572"/>
                </a:cxn>
                <a:cxn ang="0">
                  <a:pos x="connsiteX3573" y="connsiteY3573"/>
                </a:cxn>
                <a:cxn ang="0">
                  <a:pos x="connsiteX3574" y="connsiteY3574"/>
                </a:cxn>
                <a:cxn ang="0">
                  <a:pos x="connsiteX3575" y="connsiteY3575"/>
                </a:cxn>
                <a:cxn ang="0">
                  <a:pos x="connsiteX3576" y="connsiteY3576"/>
                </a:cxn>
                <a:cxn ang="0">
                  <a:pos x="connsiteX3577" y="connsiteY3577"/>
                </a:cxn>
                <a:cxn ang="0">
                  <a:pos x="connsiteX3578" y="connsiteY3578"/>
                </a:cxn>
                <a:cxn ang="0">
                  <a:pos x="connsiteX3579" y="connsiteY3579"/>
                </a:cxn>
                <a:cxn ang="0">
                  <a:pos x="connsiteX3580" y="connsiteY3580"/>
                </a:cxn>
                <a:cxn ang="0">
                  <a:pos x="connsiteX3581" y="connsiteY3581"/>
                </a:cxn>
                <a:cxn ang="0">
                  <a:pos x="connsiteX3582" y="connsiteY3582"/>
                </a:cxn>
                <a:cxn ang="0">
                  <a:pos x="connsiteX3583" y="connsiteY3583"/>
                </a:cxn>
                <a:cxn ang="0">
                  <a:pos x="connsiteX3584" y="connsiteY3584"/>
                </a:cxn>
                <a:cxn ang="0">
                  <a:pos x="connsiteX3585" y="connsiteY3585"/>
                </a:cxn>
                <a:cxn ang="0">
                  <a:pos x="connsiteX3586" y="connsiteY3586"/>
                </a:cxn>
                <a:cxn ang="0">
                  <a:pos x="connsiteX3587" y="connsiteY3587"/>
                </a:cxn>
                <a:cxn ang="0">
                  <a:pos x="connsiteX3588" y="connsiteY3588"/>
                </a:cxn>
                <a:cxn ang="0">
                  <a:pos x="connsiteX3589" y="connsiteY3589"/>
                </a:cxn>
                <a:cxn ang="0">
                  <a:pos x="connsiteX3590" y="connsiteY3590"/>
                </a:cxn>
                <a:cxn ang="0">
                  <a:pos x="connsiteX3591" y="connsiteY3591"/>
                </a:cxn>
                <a:cxn ang="0">
                  <a:pos x="connsiteX3592" y="connsiteY3592"/>
                </a:cxn>
                <a:cxn ang="0">
                  <a:pos x="connsiteX3593" y="connsiteY3593"/>
                </a:cxn>
                <a:cxn ang="0">
                  <a:pos x="connsiteX3594" y="connsiteY3594"/>
                </a:cxn>
                <a:cxn ang="0">
                  <a:pos x="connsiteX3595" y="connsiteY3595"/>
                </a:cxn>
                <a:cxn ang="0">
                  <a:pos x="connsiteX3596" y="connsiteY3596"/>
                </a:cxn>
                <a:cxn ang="0">
                  <a:pos x="connsiteX3597" y="connsiteY3597"/>
                </a:cxn>
                <a:cxn ang="0">
                  <a:pos x="connsiteX3598" y="connsiteY3598"/>
                </a:cxn>
                <a:cxn ang="0">
                  <a:pos x="connsiteX3599" y="connsiteY3599"/>
                </a:cxn>
                <a:cxn ang="0">
                  <a:pos x="connsiteX3600" y="connsiteY3600"/>
                </a:cxn>
                <a:cxn ang="0">
                  <a:pos x="connsiteX3601" y="connsiteY3601"/>
                </a:cxn>
                <a:cxn ang="0">
                  <a:pos x="connsiteX3602" y="connsiteY3602"/>
                </a:cxn>
                <a:cxn ang="0">
                  <a:pos x="connsiteX3603" y="connsiteY3603"/>
                </a:cxn>
                <a:cxn ang="0">
                  <a:pos x="connsiteX3604" y="connsiteY3604"/>
                </a:cxn>
                <a:cxn ang="0">
                  <a:pos x="connsiteX3605" y="connsiteY3605"/>
                </a:cxn>
                <a:cxn ang="0">
                  <a:pos x="connsiteX3606" y="connsiteY3606"/>
                </a:cxn>
                <a:cxn ang="0">
                  <a:pos x="connsiteX3607" y="connsiteY3607"/>
                </a:cxn>
                <a:cxn ang="0">
                  <a:pos x="connsiteX3608" y="connsiteY3608"/>
                </a:cxn>
                <a:cxn ang="0">
                  <a:pos x="connsiteX3609" y="connsiteY3609"/>
                </a:cxn>
                <a:cxn ang="0">
                  <a:pos x="connsiteX3610" y="connsiteY3610"/>
                </a:cxn>
                <a:cxn ang="0">
                  <a:pos x="connsiteX3611" y="connsiteY3611"/>
                </a:cxn>
                <a:cxn ang="0">
                  <a:pos x="connsiteX3612" y="connsiteY3612"/>
                </a:cxn>
                <a:cxn ang="0">
                  <a:pos x="connsiteX3613" y="connsiteY3613"/>
                </a:cxn>
                <a:cxn ang="0">
                  <a:pos x="connsiteX3614" y="connsiteY3614"/>
                </a:cxn>
                <a:cxn ang="0">
                  <a:pos x="connsiteX3615" y="connsiteY3615"/>
                </a:cxn>
                <a:cxn ang="0">
                  <a:pos x="connsiteX3616" y="connsiteY3616"/>
                </a:cxn>
                <a:cxn ang="0">
                  <a:pos x="connsiteX3617" y="connsiteY3617"/>
                </a:cxn>
                <a:cxn ang="0">
                  <a:pos x="connsiteX3618" y="connsiteY3618"/>
                </a:cxn>
                <a:cxn ang="0">
                  <a:pos x="connsiteX3619" y="connsiteY3619"/>
                </a:cxn>
                <a:cxn ang="0">
                  <a:pos x="connsiteX3620" y="connsiteY3620"/>
                </a:cxn>
                <a:cxn ang="0">
                  <a:pos x="connsiteX3621" y="connsiteY3621"/>
                </a:cxn>
                <a:cxn ang="0">
                  <a:pos x="connsiteX3622" y="connsiteY3622"/>
                </a:cxn>
                <a:cxn ang="0">
                  <a:pos x="connsiteX3623" y="connsiteY3623"/>
                </a:cxn>
                <a:cxn ang="0">
                  <a:pos x="connsiteX3624" y="connsiteY3624"/>
                </a:cxn>
                <a:cxn ang="0">
                  <a:pos x="connsiteX3625" y="connsiteY3625"/>
                </a:cxn>
                <a:cxn ang="0">
                  <a:pos x="connsiteX3626" y="connsiteY3626"/>
                </a:cxn>
                <a:cxn ang="0">
                  <a:pos x="connsiteX3627" y="connsiteY3627"/>
                </a:cxn>
                <a:cxn ang="0">
                  <a:pos x="connsiteX3628" y="connsiteY3628"/>
                </a:cxn>
                <a:cxn ang="0">
                  <a:pos x="connsiteX3629" y="connsiteY3629"/>
                </a:cxn>
                <a:cxn ang="0">
                  <a:pos x="connsiteX3630" y="connsiteY3630"/>
                </a:cxn>
                <a:cxn ang="0">
                  <a:pos x="connsiteX3631" y="connsiteY3631"/>
                </a:cxn>
                <a:cxn ang="0">
                  <a:pos x="connsiteX3632" y="connsiteY3632"/>
                </a:cxn>
                <a:cxn ang="0">
                  <a:pos x="connsiteX3633" y="connsiteY3633"/>
                </a:cxn>
                <a:cxn ang="0">
                  <a:pos x="connsiteX3634" y="connsiteY3634"/>
                </a:cxn>
                <a:cxn ang="0">
                  <a:pos x="connsiteX3635" y="connsiteY3635"/>
                </a:cxn>
                <a:cxn ang="0">
                  <a:pos x="connsiteX3636" y="connsiteY3636"/>
                </a:cxn>
                <a:cxn ang="0">
                  <a:pos x="connsiteX3637" y="connsiteY3637"/>
                </a:cxn>
                <a:cxn ang="0">
                  <a:pos x="connsiteX3638" y="connsiteY3638"/>
                </a:cxn>
                <a:cxn ang="0">
                  <a:pos x="connsiteX3639" y="connsiteY3639"/>
                </a:cxn>
                <a:cxn ang="0">
                  <a:pos x="connsiteX3640" y="connsiteY3640"/>
                </a:cxn>
                <a:cxn ang="0">
                  <a:pos x="connsiteX3641" y="connsiteY3641"/>
                </a:cxn>
                <a:cxn ang="0">
                  <a:pos x="connsiteX3642" y="connsiteY3642"/>
                </a:cxn>
                <a:cxn ang="0">
                  <a:pos x="connsiteX3643" y="connsiteY3643"/>
                </a:cxn>
                <a:cxn ang="0">
                  <a:pos x="connsiteX3644" y="connsiteY3644"/>
                </a:cxn>
                <a:cxn ang="0">
                  <a:pos x="connsiteX3645" y="connsiteY3645"/>
                </a:cxn>
                <a:cxn ang="0">
                  <a:pos x="connsiteX3646" y="connsiteY3646"/>
                </a:cxn>
                <a:cxn ang="0">
                  <a:pos x="connsiteX3647" y="connsiteY3647"/>
                </a:cxn>
                <a:cxn ang="0">
                  <a:pos x="connsiteX3648" y="connsiteY3648"/>
                </a:cxn>
                <a:cxn ang="0">
                  <a:pos x="connsiteX3649" y="connsiteY3649"/>
                </a:cxn>
                <a:cxn ang="0">
                  <a:pos x="connsiteX3650" y="connsiteY3650"/>
                </a:cxn>
                <a:cxn ang="0">
                  <a:pos x="connsiteX3651" y="connsiteY3651"/>
                </a:cxn>
                <a:cxn ang="0">
                  <a:pos x="connsiteX3652" y="connsiteY3652"/>
                </a:cxn>
                <a:cxn ang="0">
                  <a:pos x="connsiteX3653" y="connsiteY3653"/>
                </a:cxn>
                <a:cxn ang="0">
                  <a:pos x="connsiteX3654" y="connsiteY3654"/>
                </a:cxn>
                <a:cxn ang="0">
                  <a:pos x="connsiteX3655" y="connsiteY3655"/>
                </a:cxn>
                <a:cxn ang="0">
                  <a:pos x="connsiteX3656" y="connsiteY3656"/>
                </a:cxn>
                <a:cxn ang="0">
                  <a:pos x="connsiteX3657" y="connsiteY3657"/>
                </a:cxn>
                <a:cxn ang="0">
                  <a:pos x="connsiteX3658" y="connsiteY3658"/>
                </a:cxn>
                <a:cxn ang="0">
                  <a:pos x="connsiteX3659" y="connsiteY3659"/>
                </a:cxn>
                <a:cxn ang="0">
                  <a:pos x="connsiteX3660" y="connsiteY3660"/>
                </a:cxn>
                <a:cxn ang="0">
                  <a:pos x="connsiteX3661" y="connsiteY3661"/>
                </a:cxn>
                <a:cxn ang="0">
                  <a:pos x="connsiteX3662" y="connsiteY3662"/>
                </a:cxn>
                <a:cxn ang="0">
                  <a:pos x="connsiteX3663" y="connsiteY3663"/>
                </a:cxn>
                <a:cxn ang="0">
                  <a:pos x="connsiteX3664" y="connsiteY3664"/>
                </a:cxn>
                <a:cxn ang="0">
                  <a:pos x="connsiteX3665" y="connsiteY3665"/>
                </a:cxn>
                <a:cxn ang="0">
                  <a:pos x="connsiteX3666" y="connsiteY3666"/>
                </a:cxn>
                <a:cxn ang="0">
                  <a:pos x="connsiteX3667" y="connsiteY3667"/>
                </a:cxn>
                <a:cxn ang="0">
                  <a:pos x="connsiteX3668" y="connsiteY3668"/>
                </a:cxn>
                <a:cxn ang="0">
                  <a:pos x="connsiteX3669" y="connsiteY3669"/>
                </a:cxn>
                <a:cxn ang="0">
                  <a:pos x="connsiteX3670" y="connsiteY3670"/>
                </a:cxn>
                <a:cxn ang="0">
                  <a:pos x="connsiteX3671" y="connsiteY3671"/>
                </a:cxn>
                <a:cxn ang="0">
                  <a:pos x="connsiteX3672" y="connsiteY3672"/>
                </a:cxn>
                <a:cxn ang="0">
                  <a:pos x="connsiteX3673" y="connsiteY3673"/>
                </a:cxn>
                <a:cxn ang="0">
                  <a:pos x="connsiteX3674" y="connsiteY3674"/>
                </a:cxn>
                <a:cxn ang="0">
                  <a:pos x="connsiteX3675" y="connsiteY3675"/>
                </a:cxn>
                <a:cxn ang="0">
                  <a:pos x="connsiteX3676" y="connsiteY3676"/>
                </a:cxn>
                <a:cxn ang="0">
                  <a:pos x="connsiteX3677" y="connsiteY3677"/>
                </a:cxn>
                <a:cxn ang="0">
                  <a:pos x="connsiteX3678" y="connsiteY3678"/>
                </a:cxn>
                <a:cxn ang="0">
                  <a:pos x="connsiteX3679" y="connsiteY3679"/>
                </a:cxn>
                <a:cxn ang="0">
                  <a:pos x="connsiteX3680" y="connsiteY3680"/>
                </a:cxn>
                <a:cxn ang="0">
                  <a:pos x="connsiteX3681" y="connsiteY3681"/>
                </a:cxn>
                <a:cxn ang="0">
                  <a:pos x="connsiteX3682" y="connsiteY3682"/>
                </a:cxn>
                <a:cxn ang="0">
                  <a:pos x="connsiteX3683" y="connsiteY3683"/>
                </a:cxn>
                <a:cxn ang="0">
                  <a:pos x="connsiteX3684" y="connsiteY3684"/>
                </a:cxn>
                <a:cxn ang="0">
                  <a:pos x="connsiteX3685" y="connsiteY3685"/>
                </a:cxn>
                <a:cxn ang="0">
                  <a:pos x="connsiteX3686" y="connsiteY3686"/>
                </a:cxn>
                <a:cxn ang="0">
                  <a:pos x="connsiteX3687" y="connsiteY3687"/>
                </a:cxn>
                <a:cxn ang="0">
                  <a:pos x="connsiteX3688" y="connsiteY3688"/>
                </a:cxn>
                <a:cxn ang="0">
                  <a:pos x="connsiteX3689" y="connsiteY3689"/>
                </a:cxn>
                <a:cxn ang="0">
                  <a:pos x="connsiteX3690" y="connsiteY3690"/>
                </a:cxn>
                <a:cxn ang="0">
                  <a:pos x="connsiteX3691" y="connsiteY3691"/>
                </a:cxn>
                <a:cxn ang="0">
                  <a:pos x="connsiteX3692" y="connsiteY3692"/>
                </a:cxn>
                <a:cxn ang="0">
                  <a:pos x="connsiteX3693" y="connsiteY3693"/>
                </a:cxn>
                <a:cxn ang="0">
                  <a:pos x="connsiteX3694" y="connsiteY3694"/>
                </a:cxn>
                <a:cxn ang="0">
                  <a:pos x="connsiteX3695" y="connsiteY3695"/>
                </a:cxn>
                <a:cxn ang="0">
                  <a:pos x="connsiteX3696" y="connsiteY3696"/>
                </a:cxn>
                <a:cxn ang="0">
                  <a:pos x="connsiteX3697" y="connsiteY3697"/>
                </a:cxn>
                <a:cxn ang="0">
                  <a:pos x="connsiteX3698" y="connsiteY3698"/>
                </a:cxn>
                <a:cxn ang="0">
                  <a:pos x="connsiteX3699" y="connsiteY3699"/>
                </a:cxn>
                <a:cxn ang="0">
                  <a:pos x="connsiteX3700" y="connsiteY3700"/>
                </a:cxn>
                <a:cxn ang="0">
                  <a:pos x="connsiteX3701" y="connsiteY3701"/>
                </a:cxn>
                <a:cxn ang="0">
                  <a:pos x="connsiteX3702" y="connsiteY3702"/>
                </a:cxn>
                <a:cxn ang="0">
                  <a:pos x="connsiteX3703" y="connsiteY3703"/>
                </a:cxn>
                <a:cxn ang="0">
                  <a:pos x="connsiteX3704" y="connsiteY3704"/>
                </a:cxn>
                <a:cxn ang="0">
                  <a:pos x="connsiteX3705" y="connsiteY3705"/>
                </a:cxn>
                <a:cxn ang="0">
                  <a:pos x="connsiteX3706" y="connsiteY3706"/>
                </a:cxn>
                <a:cxn ang="0">
                  <a:pos x="connsiteX3707" y="connsiteY3707"/>
                </a:cxn>
                <a:cxn ang="0">
                  <a:pos x="connsiteX3708" y="connsiteY3708"/>
                </a:cxn>
                <a:cxn ang="0">
                  <a:pos x="connsiteX3709" y="connsiteY3709"/>
                </a:cxn>
                <a:cxn ang="0">
                  <a:pos x="connsiteX3710" y="connsiteY3710"/>
                </a:cxn>
                <a:cxn ang="0">
                  <a:pos x="connsiteX3711" y="connsiteY3711"/>
                </a:cxn>
                <a:cxn ang="0">
                  <a:pos x="connsiteX3712" y="connsiteY3712"/>
                </a:cxn>
                <a:cxn ang="0">
                  <a:pos x="connsiteX3713" y="connsiteY3713"/>
                </a:cxn>
                <a:cxn ang="0">
                  <a:pos x="connsiteX3714" y="connsiteY3714"/>
                </a:cxn>
                <a:cxn ang="0">
                  <a:pos x="connsiteX3715" y="connsiteY3715"/>
                </a:cxn>
                <a:cxn ang="0">
                  <a:pos x="connsiteX3716" y="connsiteY3716"/>
                </a:cxn>
                <a:cxn ang="0">
                  <a:pos x="connsiteX3717" y="connsiteY3717"/>
                </a:cxn>
                <a:cxn ang="0">
                  <a:pos x="connsiteX3718" y="connsiteY3718"/>
                </a:cxn>
                <a:cxn ang="0">
                  <a:pos x="connsiteX3719" y="connsiteY3719"/>
                </a:cxn>
                <a:cxn ang="0">
                  <a:pos x="connsiteX3720" y="connsiteY3720"/>
                </a:cxn>
                <a:cxn ang="0">
                  <a:pos x="connsiteX3721" y="connsiteY3721"/>
                </a:cxn>
                <a:cxn ang="0">
                  <a:pos x="connsiteX3722" y="connsiteY3722"/>
                </a:cxn>
                <a:cxn ang="0">
                  <a:pos x="connsiteX3723" y="connsiteY3723"/>
                </a:cxn>
                <a:cxn ang="0">
                  <a:pos x="connsiteX3724" y="connsiteY3724"/>
                </a:cxn>
                <a:cxn ang="0">
                  <a:pos x="connsiteX3725" y="connsiteY3725"/>
                </a:cxn>
                <a:cxn ang="0">
                  <a:pos x="connsiteX3726" y="connsiteY3726"/>
                </a:cxn>
                <a:cxn ang="0">
                  <a:pos x="connsiteX3727" y="connsiteY3727"/>
                </a:cxn>
                <a:cxn ang="0">
                  <a:pos x="connsiteX3728" y="connsiteY3728"/>
                </a:cxn>
                <a:cxn ang="0">
                  <a:pos x="connsiteX3729" y="connsiteY3729"/>
                </a:cxn>
                <a:cxn ang="0">
                  <a:pos x="connsiteX3730" y="connsiteY3730"/>
                </a:cxn>
                <a:cxn ang="0">
                  <a:pos x="connsiteX3731" y="connsiteY3731"/>
                </a:cxn>
                <a:cxn ang="0">
                  <a:pos x="connsiteX3732" y="connsiteY3732"/>
                </a:cxn>
                <a:cxn ang="0">
                  <a:pos x="connsiteX3733" y="connsiteY3733"/>
                </a:cxn>
                <a:cxn ang="0">
                  <a:pos x="connsiteX3734" y="connsiteY3734"/>
                </a:cxn>
                <a:cxn ang="0">
                  <a:pos x="connsiteX3735" y="connsiteY3735"/>
                </a:cxn>
                <a:cxn ang="0">
                  <a:pos x="connsiteX3736" y="connsiteY3736"/>
                </a:cxn>
                <a:cxn ang="0">
                  <a:pos x="connsiteX3737" y="connsiteY3737"/>
                </a:cxn>
                <a:cxn ang="0">
                  <a:pos x="connsiteX3738" y="connsiteY3738"/>
                </a:cxn>
                <a:cxn ang="0">
                  <a:pos x="connsiteX3739" y="connsiteY3739"/>
                </a:cxn>
                <a:cxn ang="0">
                  <a:pos x="connsiteX3740" y="connsiteY3740"/>
                </a:cxn>
                <a:cxn ang="0">
                  <a:pos x="connsiteX3741" y="connsiteY3741"/>
                </a:cxn>
                <a:cxn ang="0">
                  <a:pos x="connsiteX3742" y="connsiteY3742"/>
                </a:cxn>
                <a:cxn ang="0">
                  <a:pos x="connsiteX3743" y="connsiteY3743"/>
                </a:cxn>
                <a:cxn ang="0">
                  <a:pos x="connsiteX3744" y="connsiteY3744"/>
                </a:cxn>
                <a:cxn ang="0">
                  <a:pos x="connsiteX3745" y="connsiteY3745"/>
                </a:cxn>
                <a:cxn ang="0">
                  <a:pos x="connsiteX3746" y="connsiteY3746"/>
                </a:cxn>
                <a:cxn ang="0">
                  <a:pos x="connsiteX3747" y="connsiteY3747"/>
                </a:cxn>
                <a:cxn ang="0">
                  <a:pos x="connsiteX3748" y="connsiteY3748"/>
                </a:cxn>
                <a:cxn ang="0">
                  <a:pos x="connsiteX3749" y="connsiteY3749"/>
                </a:cxn>
                <a:cxn ang="0">
                  <a:pos x="connsiteX3750" y="connsiteY3750"/>
                </a:cxn>
                <a:cxn ang="0">
                  <a:pos x="connsiteX3751" y="connsiteY3751"/>
                </a:cxn>
                <a:cxn ang="0">
                  <a:pos x="connsiteX3752" y="connsiteY3752"/>
                </a:cxn>
                <a:cxn ang="0">
                  <a:pos x="connsiteX3753" y="connsiteY3753"/>
                </a:cxn>
                <a:cxn ang="0">
                  <a:pos x="connsiteX3754" y="connsiteY3754"/>
                </a:cxn>
                <a:cxn ang="0">
                  <a:pos x="connsiteX3755" y="connsiteY3755"/>
                </a:cxn>
                <a:cxn ang="0">
                  <a:pos x="connsiteX3756" y="connsiteY3756"/>
                </a:cxn>
                <a:cxn ang="0">
                  <a:pos x="connsiteX3757" y="connsiteY3757"/>
                </a:cxn>
                <a:cxn ang="0">
                  <a:pos x="connsiteX3758" y="connsiteY3758"/>
                </a:cxn>
                <a:cxn ang="0">
                  <a:pos x="connsiteX3759" y="connsiteY3759"/>
                </a:cxn>
                <a:cxn ang="0">
                  <a:pos x="connsiteX3760" y="connsiteY3760"/>
                </a:cxn>
                <a:cxn ang="0">
                  <a:pos x="connsiteX3761" y="connsiteY3761"/>
                </a:cxn>
                <a:cxn ang="0">
                  <a:pos x="connsiteX3762" y="connsiteY3762"/>
                </a:cxn>
                <a:cxn ang="0">
                  <a:pos x="connsiteX3763" y="connsiteY3763"/>
                </a:cxn>
                <a:cxn ang="0">
                  <a:pos x="connsiteX3764" y="connsiteY3764"/>
                </a:cxn>
                <a:cxn ang="0">
                  <a:pos x="connsiteX3765" y="connsiteY3765"/>
                </a:cxn>
                <a:cxn ang="0">
                  <a:pos x="connsiteX3766" y="connsiteY3766"/>
                </a:cxn>
                <a:cxn ang="0">
                  <a:pos x="connsiteX3767" y="connsiteY3767"/>
                </a:cxn>
                <a:cxn ang="0">
                  <a:pos x="connsiteX3768" y="connsiteY3768"/>
                </a:cxn>
                <a:cxn ang="0">
                  <a:pos x="connsiteX3769" y="connsiteY3769"/>
                </a:cxn>
                <a:cxn ang="0">
                  <a:pos x="connsiteX3770" y="connsiteY3770"/>
                </a:cxn>
                <a:cxn ang="0">
                  <a:pos x="connsiteX3771" y="connsiteY3771"/>
                </a:cxn>
                <a:cxn ang="0">
                  <a:pos x="connsiteX3772" y="connsiteY3772"/>
                </a:cxn>
                <a:cxn ang="0">
                  <a:pos x="connsiteX3773" y="connsiteY3773"/>
                </a:cxn>
                <a:cxn ang="0">
                  <a:pos x="connsiteX3774" y="connsiteY3774"/>
                </a:cxn>
                <a:cxn ang="0">
                  <a:pos x="connsiteX3775" y="connsiteY3775"/>
                </a:cxn>
                <a:cxn ang="0">
                  <a:pos x="connsiteX3776" y="connsiteY3776"/>
                </a:cxn>
                <a:cxn ang="0">
                  <a:pos x="connsiteX3777" y="connsiteY3777"/>
                </a:cxn>
                <a:cxn ang="0">
                  <a:pos x="connsiteX3778" y="connsiteY3778"/>
                </a:cxn>
                <a:cxn ang="0">
                  <a:pos x="connsiteX3779" y="connsiteY3779"/>
                </a:cxn>
                <a:cxn ang="0">
                  <a:pos x="connsiteX3780" y="connsiteY3780"/>
                </a:cxn>
                <a:cxn ang="0">
                  <a:pos x="connsiteX3781" y="connsiteY3781"/>
                </a:cxn>
                <a:cxn ang="0">
                  <a:pos x="connsiteX3782" y="connsiteY3782"/>
                </a:cxn>
                <a:cxn ang="0">
                  <a:pos x="connsiteX3783" y="connsiteY3783"/>
                </a:cxn>
                <a:cxn ang="0">
                  <a:pos x="connsiteX3784" y="connsiteY3784"/>
                </a:cxn>
                <a:cxn ang="0">
                  <a:pos x="connsiteX3785" y="connsiteY3785"/>
                </a:cxn>
                <a:cxn ang="0">
                  <a:pos x="connsiteX3786" y="connsiteY3786"/>
                </a:cxn>
                <a:cxn ang="0">
                  <a:pos x="connsiteX3787" y="connsiteY3787"/>
                </a:cxn>
                <a:cxn ang="0">
                  <a:pos x="connsiteX3788" y="connsiteY3788"/>
                </a:cxn>
                <a:cxn ang="0">
                  <a:pos x="connsiteX3789" y="connsiteY3789"/>
                </a:cxn>
                <a:cxn ang="0">
                  <a:pos x="connsiteX3790" y="connsiteY3790"/>
                </a:cxn>
                <a:cxn ang="0">
                  <a:pos x="connsiteX3791" y="connsiteY3791"/>
                </a:cxn>
                <a:cxn ang="0">
                  <a:pos x="connsiteX3792" y="connsiteY3792"/>
                </a:cxn>
                <a:cxn ang="0">
                  <a:pos x="connsiteX3793" y="connsiteY3793"/>
                </a:cxn>
                <a:cxn ang="0">
                  <a:pos x="connsiteX3794" y="connsiteY3794"/>
                </a:cxn>
                <a:cxn ang="0">
                  <a:pos x="connsiteX3795" y="connsiteY3795"/>
                </a:cxn>
                <a:cxn ang="0">
                  <a:pos x="connsiteX3796" y="connsiteY3796"/>
                </a:cxn>
                <a:cxn ang="0">
                  <a:pos x="connsiteX3797" y="connsiteY3797"/>
                </a:cxn>
                <a:cxn ang="0">
                  <a:pos x="connsiteX3798" y="connsiteY3798"/>
                </a:cxn>
                <a:cxn ang="0">
                  <a:pos x="connsiteX3799" y="connsiteY3799"/>
                </a:cxn>
                <a:cxn ang="0">
                  <a:pos x="connsiteX3800" y="connsiteY3800"/>
                </a:cxn>
                <a:cxn ang="0">
                  <a:pos x="connsiteX3801" y="connsiteY3801"/>
                </a:cxn>
                <a:cxn ang="0">
                  <a:pos x="connsiteX3802" y="connsiteY3802"/>
                </a:cxn>
                <a:cxn ang="0">
                  <a:pos x="connsiteX3803" y="connsiteY3803"/>
                </a:cxn>
                <a:cxn ang="0">
                  <a:pos x="connsiteX3804" y="connsiteY3804"/>
                </a:cxn>
                <a:cxn ang="0">
                  <a:pos x="connsiteX3805" y="connsiteY3805"/>
                </a:cxn>
                <a:cxn ang="0">
                  <a:pos x="connsiteX3806" y="connsiteY3806"/>
                </a:cxn>
                <a:cxn ang="0">
                  <a:pos x="connsiteX3807" y="connsiteY3807"/>
                </a:cxn>
                <a:cxn ang="0">
                  <a:pos x="connsiteX3808" y="connsiteY3808"/>
                </a:cxn>
                <a:cxn ang="0">
                  <a:pos x="connsiteX3809" y="connsiteY3809"/>
                </a:cxn>
                <a:cxn ang="0">
                  <a:pos x="connsiteX3810" y="connsiteY3810"/>
                </a:cxn>
                <a:cxn ang="0">
                  <a:pos x="connsiteX3811" y="connsiteY3811"/>
                </a:cxn>
                <a:cxn ang="0">
                  <a:pos x="connsiteX3812" y="connsiteY3812"/>
                </a:cxn>
                <a:cxn ang="0">
                  <a:pos x="connsiteX3813" y="connsiteY3813"/>
                </a:cxn>
                <a:cxn ang="0">
                  <a:pos x="connsiteX3814" y="connsiteY3814"/>
                </a:cxn>
                <a:cxn ang="0">
                  <a:pos x="connsiteX3815" y="connsiteY3815"/>
                </a:cxn>
                <a:cxn ang="0">
                  <a:pos x="connsiteX3816" y="connsiteY3816"/>
                </a:cxn>
                <a:cxn ang="0">
                  <a:pos x="connsiteX3817" y="connsiteY3817"/>
                </a:cxn>
                <a:cxn ang="0">
                  <a:pos x="connsiteX3818" y="connsiteY3818"/>
                </a:cxn>
                <a:cxn ang="0">
                  <a:pos x="connsiteX3819" y="connsiteY3819"/>
                </a:cxn>
                <a:cxn ang="0">
                  <a:pos x="connsiteX3820" y="connsiteY3820"/>
                </a:cxn>
                <a:cxn ang="0">
                  <a:pos x="connsiteX3821" y="connsiteY3821"/>
                </a:cxn>
                <a:cxn ang="0">
                  <a:pos x="connsiteX3822" y="connsiteY3822"/>
                </a:cxn>
                <a:cxn ang="0">
                  <a:pos x="connsiteX3823" y="connsiteY3823"/>
                </a:cxn>
                <a:cxn ang="0">
                  <a:pos x="connsiteX3824" y="connsiteY3824"/>
                </a:cxn>
                <a:cxn ang="0">
                  <a:pos x="connsiteX3825" y="connsiteY3825"/>
                </a:cxn>
                <a:cxn ang="0">
                  <a:pos x="connsiteX3826" y="connsiteY3826"/>
                </a:cxn>
                <a:cxn ang="0">
                  <a:pos x="connsiteX3827" y="connsiteY3827"/>
                </a:cxn>
                <a:cxn ang="0">
                  <a:pos x="connsiteX3828" y="connsiteY3828"/>
                </a:cxn>
                <a:cxn ang="0">
                  <a:pos x="connsiteX3829" y="connsiteY3829"/>
                </a:cxn>
                <a:cxn ang="0">
                  <a:pos x="connsiteX3830" y="connsiteY3830"/>
                </a:cxn>
                <a:cxn ang="0">
                  <a:pos x="connsiteX3831" y="connsiteY3831"/>
                </a:cxn>
                <a:cxn ang="0">
                  <a:pos x="connsiteX3832" y="connsiteY3832"/>
                </a:cxn>
                <a:cxn ang="0">
                  <a:pos x="connsiteX3833" y="connsiteY3833"/>
                </a:cxn>
                <a:cxn ang="0">
                  <a:pos x="connsiteX3834" y="connsiteY3834"/>
                </a:cxn>
                <a:cxn ang="0">
                  <a:pos x="connsiteX3835" y="connsiteY3835"/>
                </a:cxn>
                <a:cxn ang="0">
                  <a:pos x="connsiteX3836" y="connsiteY3836"/>
                </a:cxn>
                <a:cxn ang="0">
                  <a:pos x="connsiteX3837" y="connsiteY3837"/>
                </a:cxn>
                <a:cxn ang="0">
                  <a:pos x="connsiteX3838" y="connsiteY3838"/>
                </a:cxn>
                <a:cxn ang="0">
                  <a:pos x="connsiteX3839" y="connsiteY3839"/>
                </a:cxn>
                <a:cxn ang="0">
                  <a:pos x="connsiteX3840" y="connsiteY3840"/>
                </a:cxn>
                <a:cxn ang="0">
                  <a:pos x="connsiteX3841" y="connsiteY3841"/>
                </a:cxn>
                <a:cxn ang="0">
                  <a:pos x="connsiteX3842" y="connsiteY3842"/>
                </a:cxn>
                <a:cxn ang="0">
                  <a:pos x="connsiteX3843" y="connsiteY3843"/>
                </a:cxn>
                <a:cxn ang="0">
                  <a:pos x="connsiteX3844" y="connsiteY3844"/>
                </a:cxn>
                <a:cxn ang="0">
                  <a:pos x="connsiteX3845" y="connsiteY3845"/>
                </a:cxn>
                <a:cxn ang="0">
                  <a:pos x="connsiteX3846" y="connsiteY3846"/>
                </a:cxn>
                <a:cxn ang="0">
                  <a:pos x="connsiteX3847" y="connsiteY3847"/>
                </a:cxn>
                <a:cxn ang="0">
                  <a:pos x="connsiteX3848" y="connsiteY3848"/>
                </a:cxn>
                <a:cxn ang="0">
                  <a:pos x="connsiteX3849" y="connsiteY3849"/>
                </a:cxn>
                <a:cxn ang="0">
                  <a:pos x="connsiteX3850" y="connsiteY3850"/>
                </a:cxn>
                <a:cxn ang="0">
                  <a:pos x="connsiteX3851" y="connsiteY3851"/>
                </a:cxn>
                <a:cxn ang="0">
                  <a:pos x="connsiteX3852" y="connsiteY3852"/>
                </a:cxn>
                <a:cxn ang="0">
                  <a:pos x="connsiteX3853" y="connsiteY3853"/>
                </a:cxn>
                <a:cxn ang="0">
                  <a:pos x="connsiteX3854" y="connsiteY3854"/>
                </a:cxn>
                <a:cxn ang="0">
                  <a:pos x="connsiteX3855" y="connsiteY3855"/>
                </a:cxn>
                <a:cxn ang="0">
                  <a:pos x="connsiteX3856" y="connsiteY3856"/>
                </a:cxn>
                <a:cxn ang="0">
                  <a:pos x="connsiteX3857" y="connsiteY3857"/>
                </a:cxn>
                <a:cxn ang="0">
                  <a:pos x="connsiteX3858" y="connsiteY3858"/>
                </a:cxn>
                <a:cxn ang="0">
                  <a:pos x="connsiteX3859" y="connsiteY3859"/>
                </a:cxn>
                <a:cxn ang="0">
                  <a:pos x="connsiteX3860" y="connsiteY3860"/>
                </a:cxn>
                <a:cxn ang="0">
                  <a:pos x="connsiteX3861" y="connsiteY3861"/>
                </a:cxn>
                <a:cxn ang="0">
                  <a:pos x="connsiteX3862" y="connsiteY3862"/>
                </a:cxn>
                <a:cxn ang="0">
                  <a:pos x="connsiteX3863" y="connsiteY3863"/>
                </a:cxn>
                <a:cxn ang="0">
                  <a:pos x="connsiteX3864" y="connsiteY3864"/>
                </a:cxn>
                <a:cxn ang="0">
                  <a:pos x="connsiteX3865" y="connsiteY3865"/>
                </a:cxn>
                <a:cxn ang="0">
                  <a:pos x="connsiteX3866" y="connsiteY3866"/>
                </a:cxn>
                <a:cxn ang="0">
                  <a:pos x="connsiteX3867" y="connsiteY3867"/>
                </a:cxn>
                <a:cxn ang="0">
                  <a:pos x="connsiteX3868" y="connsiteY3868"/>
                </a:cxn>
                <a:cxn ang="0">
                  <a:pos x="connsiteX3869" y="connsiteY3869"/>
                </a:cxn>
                <a:cxn ang="0">
                  <a:pos x="connsiteX3870" y="connsiteY3870"/>
                </a:cxn>
                <a:cxn ang="0">
                  <a:pos x="connsiteX3871" y="connsiteY3871"/>
                </a:cxn>
                <a:cxn ang="0">
                  <a:pos x="connsiteX3872" y="connsiteY3872"/>
                </a:cxn>
                <a:cxn ang="0">
                  <a:pos x="connsiteX3873" y="connsiteY3873"/>
                </a:cxn>
                <a:cxn ang="0">
                  <a:pos x="connsiteX3874" y="connsiteY3874"/>
                </a:cxn>
                <a:cxn ang="0">
                  <a:pos x="connsiteX3875" y="connsiteY3875"/>
                </a:cxn>
                <a:cxn ang="0">
                  <a:pos x="connsiteX3876" y="connsiteY3876"/>
                </a:cxn>
                <a:cxn ang="0">
                  <a:pos x="connsiteX3877" y="connsiteY3877"/>
                </a:cxn>
                <a:cxn ang="0">
                  <a:pos x="connsiteX3878" y="connsiteY3878"/>
                </a:cxn>
                <a:cxn ang="0">
                  <a:pos x="connsiteX3879" y="connsiteY3879"/>
                </a:cxn>
                <a:cxn ang="0">
                  <a:pos x="connsiteX3880" y="connsiteY3880"/>
                </a:cxn>
                <a:cxn ang="0">
                  <a:pos x="connsiteX3881" y="connsiteY3881"/>
                </a:cxn>
                <a:cxn ang="0">
                  <a:pos x="connsiteX3882" y="connsiteY3882"/>
                </a:cxn>
                <a:cxn ang="0">
                  <a:pos x="connsiteX3883" y="connsiteY3883"/>
                </a:cxn>
                <a:cxn ang="0">
                  <a:pos x="connsiteX3884" y="connsiteY3884"/>
                </a:cxn>
                <a:cxn ang="0">
                  <a:pos x="connsiteX3885" y="connsiteY3885"/>
                </a:cxn>
                <a:cxn ang="0">
                  <a:pos x="connsiteX3886" y="connsiteY3886"/>
                </a:cxn>
                <a:cxn ang="0">
                  <a:pos x="connsiteX3887" y="connsiteY3887"/>
                </a:cxn>
                <a:cxn ang="0">
                  <a:pos x="connsiteX3888" y="connsiteY3888"/>
                </a:cxn>
                <a:cxn ang="0">
                  <a:pos x="connsiteX3889" y="connsiteY3889"/>
                </a:cxn>
                <a:cxn ang="0">
                  <a:pos x="connsiteX3890" y="connsiteY3890"/>
                </a:cxn>
                <a:cxn ang="0">
                  <a:pos x="connsiteX3891" y="connsiteY3891"/>
                </a:cxn>
                <a:cxn ang="0">
                  <a:pos x="connsiteX3892" y="connsiteY3892"/>
                </a:cxn>
                <a:cxn ang="0">
                  <a:pos x="connsiteX3893" y="connsiteY3893"/>
                </a:cxn>
                <a:cxn ang="0">
                  <a:pos x="connsiteX3894" y="connsiteY3894"/>
                </a:cxn>
                <a:cxn ang="0">
                  <a:pos x="connsiteX3895" y="connsiteY3895"/>
                </a:cxn>
                <a:cxn ang="0">
                  <a:pos x="connsiteX3896" y="connsiteY3896"/>
                </a:cxn>
                <a:cxn ang="0">
                  <a:pos x="connsiteX3897" y="connsiteY3897"/>
                </a:cxn>
                <a:cxn ang="0">
                  <a:pos x="connsiteX3898" y="connsiteY3898"/>
                </a:cxn>
                <a:cxn ang="0">
                  <a:pos x="connsiteX3899" y="connsiteY3899"/>
                </a:cxn>
                <a:cxn ang="0">
                  <a:pos x="connsiteX3900" y="connsiteY3900"/>
                </a:cxn>
                <a:cxn ang="0">
                  <a:pos x="connsiteX3901" y="connsiteY3901"/>
                </a:cxn>
                <a:cxn ang="0">
                  <a:pos x="connsiteX3902" y="connsiteY3902"/>
                </a:cxn>
                <a:cxn ang="0">
                  <a:pos x="connsiteX3903" y="connsiteY3903"/>
                </a:cxn>
                <a:cxn ang="0">
                  <a:pos x="connsiteX3904" y="connsiteY3904"/>
                </a:cxn>
                <a:cxn ang="0">
                  <a:pos x="connsiteX3905" y="connsiteY3905"/>
                </a:cxn>
                <a:cxn ang="0">
                  <a:pos x="connsiteX3906" y="connsiteY3906"/>
                </a:cxn>
                <a:cxn ang="0">
                  <a:pos x="connsiteX3907" y="connsiteY3907"/>
                </a:cxn>
                <a:cxn ang="0">
                  <a:pos x="connsiteX3908" y="connsiteY3908"/>
                </a:cxn>
                <a:cxn ang="0">
                  <a:pos x="connsiteX3909" y="connsiteY3909"/>
                </a:cxn>
                <a:cxn ang="0">
                  <a:pos x="connsiteX3910" y="connsiteY3910"/>
                </a:cxn>
                <a:cxn ang="0">
                  <a:pos x="connsiteX3911" y="connsiteY3911"/>
                </a:cxn>
                <a:cxn ang="0">
                  <a:pos x="connsiteX3912" y="connsiteY3912"/>
                </a:cxn>
                <a:cxn ang="0">
                  <a:pos x="connsiteX3913" y="connsiteY3913"/>
                </a:cxn>
                <a:cxn ang="0">
                  <a:pos x="connsiteX3914" y="connsiteY3914"/>
                </a:cxn>
                <a:cxn ang="0">
                  <a:pos x="connsiteX3915" y="connsiteY3915"/>
                </a:cxn>
                <a:cxn ang="0">
                  <a:pos x="connsiteX3916" y="connsiteY3916"/>
                </a:cxn>
                <a:cxn ang="0">
                  <a:pos x="connsiteX3917" y="connsiteY3917"/>
                </a:cxn>
                <a:cxn ang="0">
                  <a:pos x="connsiteX3918" y="connsiteY3918"/>
                </a:cxn>
                <a:cxn ang="0">
                  <a:pos x="connsiteX3919" y="connsiteY3919"/>
                </a:cxn>
                <a:cxn ang="0">
                  <a:pos x="connsiteX3920" y="connsiteY3920"/>
                </a:cxn>
                <a:cxn ang="0">
                  <a:pos x="connsiteX3921" y="connsiteY3921"/>
                </a:cxn>
                <a:cxn ang="0">
                  <a:pos x="connsiteX3922" y="connsiteY3922"/>
                </a:cxn>
                <a:cxn ang="0">
                  <a:pos x="connsiteX3923" y="connsiteY3923"/>
                </a:cxn>
                <a:cxn ang="0">
                  <a:pos x="connsiteX3924" y="connsiteY3924"/>
                </a:cxn>
                <a:cxn ang="0">
                  <a:pos x="connsiteX3925" y="connsiteY3925"/>
                </a:cxn>
                <a:cxn ang="0">
                  <a:pos x="connsiteX3926" y="connsiteY3926"/>
                </a:cxn>
                <a:cxn ang="0">
                  <a:pos x="connsiteX3927" y="connsiteY3927"/>
                </a:cxn>
                <a:cxn ang="0">
                  <a:pos x="connsiteX3928" y="connsiteY3928"/>
                </a:cxn>
                <a:cxn ang="0">
                  <a:pos x="connsiteX3929" y="connsiteY3929"/>
                </a:cxn>
                <a:cxn ang="0">
                  <a:pos x="connsiteX3930" y="connsiteY3930"/>
                </a:cxn>
                <a:cxn ang="0">
                  <a:pos x="connsiteX3931" y="connsiteY3931"/>
                </a:cxn>
                <a:cxn ang="0">
                  <a:pos x="connsiteX3932" y="connsiteY3932"/>
                </a:cxn>
                <a:cxn ang="0">
                  <a:pos x="connsiteX3933" y="connsiteY3933"/>
                </a:cxn>
                <a:cxn ang="0">
                  <a:pos x="connsiteX3934" y="connsiteY3934"/>
                </a:cxn>
                <a:cxn ang="0">
                  <a:pos x="connsiteX3935" y="connsiteY3935"/>
                </a:cxn>
                <a:cxn ang="0">
                  <a:pos x="connsiteX3936" y="connsiteY3936"/>
                </a:cxn>
                <a:cxn ang="0">
                  <a:pos x="connsiteX3937" y="connsiteY3937"/>
                </a:cxn>
                <a:cxn ang="0">
                  <a:pos x="connsiteX3938" y="connsiteY3938"/>
                </a:cxn>
                <a:cxn ang="0">
                  <a:pos x="connsiteX3939" y="connsiteY3939"/>
                </a:cxn>
                <a:cxn ang="0">
                  <a:pos x="connsiteX3940" y="connsiteY3940"/>
                </a:cxn>
                <a:cxn ang="0">
                  <a:pos x="connsiteX3941" y="connsiteY3941"/>
                </a:cxn>
                <a:cxn ang="0">
                  <a:pos x="connsiteX3942" y="connsiteY3942"/>
                </a:cxn>
                <a:cxn ang="0">
                  <a:pos x="connsiteX3943" y="connsiteY3943"/>
                </a:cxn>
                <a:cxn ang="0">
                  <a:pos x="connsiteX3944" y="connsiteY3944"/>
                </a:cxn>
                <a:cxn ang="0">
                  <a:pos x="connsiteX3945" y="connsiteY3945"/>
                </a:cxn>
                <a:cxn ang="0">
                  <a:pos x="connsiteX3946" y="connsiteY3946"/>
                </a:cxn>
                <a:cxn ang="0">
                  <a:pos x="connsiteX3947" y="connsiteY3947"/>
                </a:cxn>
                <a:cxn ang="0">
                  <a:pos x="connsiteX3948" y="connsiteY3948"/>
                </a:cxn>
                <a:cxn ang="0">
                  <a:pos x="connsiteX3949" y="connsiteY3949"/>
                </a:cxn>
                <a:cxn ang="0">
                  <a:pos x="connsiteX3950" y="connsiteY3950"/>
                </a:cxn>
                <a:cxn ang="0">
                  <a:pos x="connsiteX3951" y="connsiteY3951"/>
                </a:cxn>
                <a:cxn ang="0">
                  <a:pos x="connsiteX3952" y="connsiteY3952"/>
                </a:cxn>
                <a:cxn ang="0">
                  <a:pos x="connsiteX3953" y="connsiteY3953"/>
                </a:cxn>
                <a:cxn ang="0">
                  <a:pos x="connsiteX3954" y="connsiteY3954"/>
                </a:cxn>
                <a:cxn ang="0">
                  <a:pos x="connsiteX3955" y="connsiteY3955"/>
                </a:cxn>
                <a:cxn ang="0">
                  <a:pos x="connsiteX3956" y="connsiteY3956"/>
                </a:cxn>
                <a:cxn ang="0">
                  <a:pos x="connsiteX3957" y="connsiteY3957"/>
                </a:cxn>
                <a:cxn ang="0">
                  <a:pos x="connsiteX3958" y="connsiteY3958"/>
                </a:cxn>
                <a:cxn ang="0">
                  <a:pos x="connsiteX3959" y="connsiteY3959"/>
                </a:cxn>
                <a:cxn ang="0">
                  <a:pos x="connsiteX3960" y="connsiteY3960"/>
                </a:cxn>
                <a:cxn ang="0">
                  <a:pos x="connsiteX3961" y="connsiteY3961"/>
                </a:cxn>
                <a:cxn ang="0">
                  <a:pos x="connsiteX3962" y="connsiteY3962"/>
                </a:cxn>
                <a:cxn ang="0">
                  <a:pos x="connsiteX3963" y="connsiteY3963"/>
                </a:cxn>
                <a:cxn ang="0">
                  <a:pos x="connsiteX3964" y="connsiteY3964"/>
                </a:cxn>
                <a:cxn ang="0">
                  <a:pos x="connsiteX3965" y="connsiteY3965"/>
                </a:cxn>
                <a:cxn ang="0">
                  <a:pos x="connsiteX3966" y="connsiteY3966"/>
                </a:cxn>
                <a:cxn ang="0">
                  <a:pos x="connsiteX3967" y="connsiteY3967"/>
                </a:cxn>
                <a:cxn ang="0">
                  <a:pos x="connsiteX3968" y="connsiteY3968"/>
                </a:cxn>
                <a:cxn ang="0">
                  <a:pos x="connsiteX3969" y="connsiteY3969"/>
                </a:cxn>
                <a:cxn ang="0">
                  <a:pos x="connsiteX3970" y="connsiteY3970"/>
                </a:cxn>
                <a:cxn ang="0">
                  <a:pos x="connsiteX3971" y="connsiteY3971"/>
                </a:cxn>
                <a:cxn ang="0">
                  <a:pos x="connsiteX3972" y="connsiteY3972"/>
                </a:cxn>
                <a:cxn ang="0">
                  <a:pos x="connsiteX3973" y="connsiteY3973"/>
                </a:cxn>
                <a:cxn ang="0">
                  <a:pos x="connsiteX3974" y="connsiteY3974"/>
                </a:cxn>
                <a:cxn ang="0">
                  <a:pos x="connsiteX3975" y="connsiteY3975"/>
                </a:cxn>
                <a:cxn ang="0">
                  <a:pos x="connsiteX3976" y="connsiteY3976"/>
                </a:cxn>
                <a:cxn ang="0">
                  <a:pos x="connsiteX3977" y="connsiteY3977"/>
                </a:cxn>
                <a:cxn ang="0">
                  <a:pos x="connsiteX3978" y="connsiteY3978"/>
                </a:cxn>
                <a:cxn ang="0">
                  <a:pos x="connsiteX3979" y="connsiteY3979"/>
                </a:cxn>
                <a:cxn ang="0">
                  <a:pos x="connsiteX3980" y="connsiteY3980"/>
                </a:cxn>
                <a:cxn ang="0">
                  <a:pos x="connsiteX3981" y="connsiteY3981"/>
                </a:cxn>
                <a:cxn ang="0">
                  <a:pos x="connsiteX3982" y="connsiteY3982"/>
                </a:cxn>
                <a:cxn ang="0">
                  <a:pos x="connsiteX3983" y="connsiteY3983"/>
                </a:cxn>
                <a:cxn ang="0">
                  <a:pos x="connsiteX3984" y="connsiteY3984"/>
                </a:cxn>
                <a:cxn ang="0">
                  <a:pos x="connsiteX3985" y="connsiteY3985"/>
                </a:cxn>
                <a:cxn ang="0">
                  <a:pos x="connsiteX3986" y="connsiteY3986"/>
                </a:cxn>
                <a:cxn ang="0">
                  <a:pos x="connsiteX3987" y="connsiteY3987"/>
                </a:cxn>
                <a:cxn ang="0">
                  <a:pos x="connsiteX3988" y="connsiteY3988"/>
                </a:cxn>
                <a:cxn ang="0">
                  <a:pos x="connsiteX3989" y="connsiteY3989"/>
                </a:cxn>
                <a:cxn ang="0">
                  <a:pos x="connsiteX3990" y="connsiteY3990"/>
                </a:cxn>
                <a:cxn ang="0">
                  <a:pos x="connsiteX3991" y="connsiteY3991"/>
                </a:cxn>
                <a:cxn ang="0">
                  <a:pos x="connsiteX3992" y="connsiteY3992"/>
                </a:cxn>
                <a:cxn ang="0">
                  <a:pos x="connsiteX3993" y="connsiteY3993"/>
                </a:cxn>
                <a:cxn ang="0">
                  <a:pos x="connsiteX3994" y="connsiteY3994"/>
                </a:cxn>
                <a:cxn ang="0">
                  <a:pos x="connsiteX3995" y="connsiteY3995"/>
                </a:cxn>
                <a:cxn ang="0">
                  <a:pos x="connsiteX3996" y="connsiteY3996"/>
                </a:cxn>
                <a:cxn ang="0">
                  <a:pos x="connsiteX3997" y="connsiteY3997"/>
                </a:cxn>
                <a:cxn ang="0">
                  <a:pos x="connsiteX3998" y="connsiteY3998"/>
                </a:cxn>
                <a:cxn ang="0">
                  <a:pos x="connsiteX3999" y="connsiteY3999"/>
                </a:cxn>
                <a:cxn ang="0">
                  <a:pos x="connsiteX4000" y="connsiteY4000"/>
                </a:cxn>
                <a:cxn ang="0">
                  <a:pos x="connsiteX4001" y="connsiteY4001"/>
                </a:cxn>
                <a:cxn ang="0">
                  <a:pos x="connsiteX4002" y="connsiteY4002"/>
                </a:cxn>
                <a:cxn ang="0">
                  <a:pos x="connsiteX4003" y="connsiteY4003"/>
                </a:cxn>
                <a:cxn ang="0">
                  <a:pos x="connsiteX4004" y="connsiteY4004"/>
                </a:cxn>
                <a:cxn ang="0">
                  <a:pos x="connsiteX4005" y="connsiteY4005"/>
                </a:cxn>
                <a:cxn ang="0">
                  <a:pos x="connsiteX4006" y="connsiteY4006"/>
                </a:cxn>
                <a:cxn ang="0">
                  <a:pos x="connsiteX4007" y="connsiteY4007"/>
                </a:cxn>
                <a:cxn ang="0">
                  <a:pos x="connsiteX4008" y="connsiteY4008"/>
                </a:cxn>
                <a:cxn ang="0">
                  <a:pos x="connsiteX4009" y="connsiteY4009"/>
                </a:cxn>
                <a:cxn ang="0">
                  <a:pos x="connsiteX4010" y="connsiteY4010"/>
                </a:cxn>
                <a:cxn ang="0">
                  <a:pos x="connsiteX4011" y="connsiteY4011"/>
                </a:cxn>
                <a:cxn ang="0">
                  <a:pos x="connsiteX4012" y="connsiteY4012"/>
                </a:cxn>
                <a:cxn ang="0">
                  <a:pos x="connsiteX4013" y="connsiteY4013"/>
                </a:cxn>
                <a:cxn ang="0">
                  <a:pos x="connsiteX4014" y="connsiteY4014"/>
                </a:cxn>
                <a:cxn ang="0">
                  <a:pos x="connsiteX4015" y="connsiteY4015"/>
                </a:cxn>
                <a:cxn ang="0">
                  <a:pos x="connsiteX4016" y="connsiteY4016"/>
                </a:cxn>
                <a:cxn ang="0">
                  <a:pos x="connsiteX4017" y="connsiteY4017"/>
                </a:cxn>
                <a:cxn ang="0">
                  <a:pos x="connsiteX4018" y="connsiteY4018"/>
                </a:cxn>
                <a:cxn ang="0">
                  <a:pos x="connsiteX4019" y="connsiteY4019"/>
                </a:cxn>
                <a:cxn ang="0">
                  <a:pos x="connsiteX4020" y="connsiteY4020"/>
                </a:cxn>
                <a:cxn ang="0">
                  <a:pos x="connsiteX4021" y="connsiteY4021"/>
                </a:cxn>
                <a:cxn ang="0">
                  <a:pos x="connsiteX4022" y="connsiteY4022"/>
                </a:cxn>
                <a:cxn ang="0">
                  <a:pos x="connsiteX4023" y="connsiteY4023"/>
                </a:cxn>
                <a:cxn ang="0">
                  <a:pos x="connsiteX4024" y="connsiteY4024"/>
                </a:cxn>
                <a:cxn ang="0">
                  <a:pos x="connsiteX4025" y="connsiteY4025"/>
                </a:cxn>
                <a:cxn ang="0">
                  <a:pos x="connsiteX4026" y="connsiteY4026"/>
                </a:cxn>
                <a:cxn ang="0">
                  <a:pos x="connsiteX4027" y="connsiteY4027"/>
                </a:cxn>
                <a:cxn ang="0">
                  <a:pos x="connsiteX4028" y="connsiteY4028"/>
                </a:cxn>
                <a:cxn ang="0">
                  <a:pos x="connsiteX4029" y="connsiteY4029"/>
                </a:cxn>
                <a:cxn ang="0">
                  <a:pos x="connsiteX4030" y="connsiteY4030"/>
                </a:cxn>
                <a:cxn ang="0">
                  <a:pos x="connsiteX4031" y="connsiteY4031"/>
                </a:cxn>
                <a:cxn ang="0">
                  <a:pos x="connsiteX4032" y="connsiteY4032"/>
                </a:cxn>
                <a:cxn ang="0">
                  <a:pos x="connsiteX4033" y="connsiteY4033"/>
                </a:cxn>
                <a:cxn ang="0">
                  <a:pos x="connsiteX4034" y="connsiteY4034"/>
                </a:cxn>
                <a:cxn ang="0">
                  <a:pos x="connsiteX4035" y="connsiteY4035"/>
                </a:cxn>
                <a:cxn ang="0">
                  <a:pos x="connsiteX4036" y="connsiteY4036"/>
                </a:cxn>
                <a:cxn ang="0">
                  <a:pos x="connsiteX4037" y="connsiteY4037"/>
                </a:cxn>
                <a:cxn ang="0">
                  <a:pos x="connsiteX4038" y="connsiteY4038"/>
                </a:cxn>
                <a:cxn ang="0">
                  <a:pos x="connsiteX4039" y="connsiteY4039"/>
                </a:cxn>
                <a:cxn ang="0">
                  <a:pos x="connsiteX4040" y="connsiteY4040"/>
                </a:cxn>
                <a:cxn ang="0">
                  <a:pos x="connsiteX4041" y="connsiteY4041"/>
                </a:cxn>
                <a:cxn ang="0">
                  <a:pos x="connsiteX4042" y="connsiteY4042"/>
                </a:cxn>
                <a:cxn ang="0">
                  <a:pos x="connsiteX4043" y="connsiteY4043"/>
                </a:cxn>
                <a:cxn ang="0">
                  <a:pos x="connsiteX4044" y="connsiteY4044"/>
                </a:cxn>
                <a:cxn ang="0">
                  <a:pos x="connsiteX4045" y="connsiteY4045"/>
                </a:cxn>
                <a:cxn ang="0">
                  <a:pos x="connsiteX4046" y="connsiteY4046"/>
                </a:cxn>
                <a:cxn ang="0">
                  <a:pos x="connsiteX4047" y="connsiteY4047"/>
                </a:cxn>
                <a:cxn ang="0">
                  <a:pos x="connsiteX4048" y="connsiteY4048"/>
                </a:cxn>
                <a:cxn ang="0">
                  <a:pos x="connsiteX4049" y="connsiteY4049"/>
                </a:cxn>
                <a:cxn ang="0">
                  <a:pos x="connsiteX4050" y="connsiteY4050"/>
                </a:cxn>
                <a:cxn ang="0">
                  <a:pos x="connsiteX4051" y="connsiteY4051"/>
                </a:cxn>
                <a:cxn ang="0">
                  <a:pos x="connsiteX4052" y="connsiteY4052"/>
                </a:cxn>
                <a:cxn ang="0">
                  <a:pos x="connsiteX4053" y="connsiteY4053"/>
                </a:cxn>
                <a:cxn ang="0">
                  <a:pos x="connsiteX4054" y="connsiteY4054"/>
                </a:cxn>
                <a:cxn ang="0">
                  <a:pos x="connsiteX4055" y="connsiteY4055"/>
                </a:cxn>
                <a:cxn ang="0">
                  <a:pos x="connsiteX4056" y="connsiteY4056"/>
                </a:cxn>
                <a:cxn ang="0">
                  <a:pos x="connsiteX4057" y="connsiteY4057"/>
                </a:cxn>
                <a:cxn ang="0">
                  <a:pos x="connsiteX4058" y="connsiteY4058"/>
                </a:cxn>
                <a:cxn ang="0">
                  <a:pos x="connsiteX4059" y="connsiteY4059"/>
                </a:cxn>
                <a:cxn ang="0">
                  <a:pos x="connsiteX4060" y="connsiteY4060"/>
                </a:cxn>
                <a:cxn ang="0">
                  <a:pos x="connsiteX4061" y="connsiteY4061"/>
                </a:cxn>
                <a:cxn ang="0">
                  <a:pos x="connsiteX4062" y="connsiteY4062"/>
                </a:cxn>
                <a:cxn ang="0">
                  <a:pos x="connsiteX4063" y="connsiteY4063"/>
                </a:cxn>
                <a:cxn ang="0">
                  <a:pos x="connsiteX4064" y="connsiteY4064"/>
                </a:cxn>
                <a:cxn ang="0">
                  <a:pos x="connsiteX4065" y="connsiteY4065"/>
                </a:cxn>
                <a:cxn ang="0">
                  <a:pos x="connsiteX4066" y="connsiteY4066"/>
                </a:cxn>
                <a:cxn ang="0">
                  <a:pos x="connsiteX4067" y="connsiteY4067"/>
                </a:cxn>
                <a:cxn ang="0">
                  <a:pos x="connsiteX4068" y="connsiteY4068"/>
                </a:cxn>
                <a:cxn ang="0">
                  <a:pos x="connsiteX4069" y="connsiteY4069"/>
                </a:cxn>
                <a:cxn ang="0">
                  <a:pos x="connsiteX4070" y="connsiteY4070"/>
                </a:cxn>
                <a:cxn ang="0">
                  <a:pos x="connsiteX4071" y="connsiteY4071"/>
                </a:cxn>
                <a:cxn ang="0">
                  <a:pos x="connsiteX4072" y="connsiteY4072"/>
                </a:cxn>
                <a:cxn ang="0">
                  <a:pos x="connsiteX4073" y="connsiteY4073"/>
                </a:cxn>
                <a:cxn ang="0">
                  <a:pos x="connsiteX4074" y="connsiteY4074"/>
                </a:cxn>
                <a:cxn ang="0">
                  <a:pos x="connsiteX4075" y="connsiteY4075"/>
                </a:cxn>
                <a:cxn ang="0">
                  <a:pos x="connsiteX4076" y="connsiteY4076"/>
                </a:cxn>
                <a:cxn ang="0">
                  <a:pos x="connsiteX4077" y="connsiteY4077"/>
                </a:cxn>
                <a:cxn ang="0">
                  <a:pos x="connsiteX4078" y="connsiteY4078"/>
                </a:cxn>
                <a:cxn ang="0">
                  <a:pos x="connsiteX4079" y="connsiteY4079"/>
                </a:cxn>
                <a:cxn ang="0">
                  <a:pos x="connsiteX4080" y="connsiteY4080"/>
                </a:cxn>
                <a:cxn ang="0">
                  <a:pos x="connsiteX4081" y="connsiteY4081"/>
                </a:cxn>
                <a:cxn ang="0">
                  <a:pos x="connsiteX4082" y="connsiteY4082"/>
                </a:cxn>
                <a:cxn ang="0">
                  <a:pos x="connsiteX4083" y="connsiteY4083"/>
                </a:cxn>
                <a:cxn ang="0">
                  <a:pos x="connsiteX4084" y="connsiteY4084"/>
                </a:cxn>
                <a:cxn ang="0">
                  <a:pos x="connsiteX4085" y="connsiteY4085"/>
                </a:cxn>
                <a:cxn ang="0">
                  <a:pos x="connsiteX4086" y="connsiteY4086"/>
                </a:cxn>
                <a:cxn ang="0">
                  <a:pos x="connsiteX4087" y="connsiteY4087"/>
                </a:cxn>
                <a:cxn ang="0">
                  <a:pos x="connsiteX4088" y="connsiteY4088"/>
                </a:cxn>
                <a:cxn ang="0">
                  <a:pos x="connsiteX4089" y="connsiteY4089"/>
                </a:cxn>
                <a:cxn ang="0">
                  <a:pos x="connsiteX4090" y="connsiteY4090"/>
                </a:cxn>
                <a:cxn ang="0">
                  <a:pos x="connsiteX4091" y="connsiteY4091"/>
                </a:cxn>
                <a:cxn ang="0">
                  <a:pos x="connsiteX4092" y="connsiteY4092"/>
                </a:cxn>
                <a:cxn ang="0">
                  <a:pos x="connsiteX4093" y="connsiteY4093"/>
                </a:cxn>
                <a:cxn ang="0">
                  <a:pos x="connsiteX4094" y="connsiteY4094"/>
                </a:cxn>
                <a:cxn ang="0">
                  <a:pos x="connsiteX4095" y="connsiteY4095"/>
                </a:cxn>
                <a:cxn ang="0">
                  <a:pos x="connsiteX4096" y="connsiteY4096"/>
                </a:cxn>
                <a:cxn ang="0">
                  <a:pos x="connsiteX4097" y="connsiteY4097"/>
                </a:cxn>
                <a:cxn ang="0">
                  <a:pos x="connsiteX4098" y="connsiteY4098"/>
                </a:cxn>
                <a:cxn ang="0">
                  <a:pos x="connsiteX4099" y="connsiteY4099"/>
                </a:cxn>
                <a:cxn ang="0">
                  <a:pos x="connsiteX4100" y="connsiteY4100"/>
                </a:cxn>
                <a:cxn ang="0">
                  <a:pos x="connsiteX4101" y="connsiteY4101"/>
                </a:cxn>
                <a:cxn ang="0">
                  <a:pos x="connsiteX4102" y="connsiteY4102"/>
                </a:cxn>
                <a:cxn ang="0">
                  <a:pos x="connsiteX4103" y="connsiteY4103"/>
                </a:cxn>
                <a:cxn ang="0">
                  <a:pos x="connsiteX4104" y="connsiteY4104"/>
                </a:cxn>
                <a:cxn ang="0">
                  <a:pos x="connsiteX4105" y="connsiteY4105"/>
                </a:cxn>
                <a:cxn ang="0">
                  <a:pos x="connsiteX4106" y="connsiteY4106"/>
                </a:cxn>
                <a:cxn ang="0">
                  <a:pos x="connsiteX4107" y="connsiteY4107"/>
                </a:cxn>
                <a:cxn ang="0">
                  <a:pos x="connsiteX4108" y="connsiteY4108"/>
                </a:cxn>
                <a:cxn ang="0">
                  <a:pos x="connsiteX4109" y="connsiteY4109"/>
                </a:cxn>
                <a:cxn ang="0">
                  <a:pos x="connsiteX4110" y="connsiteY4110"/>
                </a:cxn>
                <a:cxn ang="0">
                  <a:pos x="connsiteX4111" y="connsiteY4111"/>
                </a:cxn>
                <a:cxn ang="0">
                  <a:pos x="connsiteX4112" y="connsiteY4112"/>
                </a:cxn>
                <a:cxn ang="0">
                  <a:pos x="connsiteX4113" y="connsiteY4113"/>
                </a:cxn>
                <a:cxn ang="0">
                  <a:pos x="connsiteX4114" y="connsiteY4114"/>
                </a:cxn>
                <a:cxn ang="0">
                  <a:pos x="connsiteX4115" y="connsiteY4115"/>
                </a:cxn>
                <a:cxn ang="0">
                  <a:pos x="connsiteX4116" y="connsiteY4116"/>
                </a:cxn>
                <a:cxn ang="0">
                  <a:pos x="connsiteX4117" y="connsiteY4117"/>
                </a:cxn>
                <a:cxn ang="0">
                  <a:pos x="connsiteX4118" y="connsiteY4118"/>
                </a:cxn>
                <a:cxn ang="0">
                  <a:pos x="connsiteX4119" y="connsiteY4119"/>
                </a:cxn>
                <a:cxn ang="0">
                  <a:pos x="connsiteX4120" y="connsiteY4120"/>
                </a:cxn>
                <a:cxn ang="0">
                  <a:pos x="connsiteX4121" y="connsiteY4121"/>
                </a:cxn>
                <a:cxn ang="0">
                  <a:pos x="connsiteX4122" y="connsiteY4122"/>
                </a:cxn>
                <a:cxn ang="0">
                  <a:pos x="connsiteX4123" y="connsiteY4123"/>
                </a:cxn>
                <a:cxn ang="0">
                  <a:pos x="connsiteX4124" y="connsiteY4124"/>
                </a:cxn>
                <a:cxn ang="0">
                  <a:pos x="connsiteX4125" y="connsiteY4125"/>
                </a:cxn>
                <a:cxn ang="0">
                  <a:pos x="connsiteX4126" y="connsiteY4126"/>
                </a:cxn>
                <a:cxn ang="0">
                  <a:pos x="connsiteX4127" y="connsiteY4127"/>
                </a:cxn>
                <a:cxn ang="0">
                  <a:pos x="connsiteX4128" y="connsiteY4128"/>
                </a:cxn>
                <a:cxn ang="0">
                  <a:pos x="connsiteX4129" y="connsiteY4129"/>
                </a:cxn>
                <a:cxn ang="0">
                  <a:pos x="connsiteX4130" y="connsiteY4130"/>
                </a:cxn>
                <a:cxn ang="0">
                  <a:pos x="connsiteX4131" y="connsiteY4131"/>
                </a:cxn>
                <a:cxn ang="0">
                  <a:pos x="connsiteX4132" y="connsiteY4132"/>
                </a:cxn>
                <a:cxn ang="0">
                  <a:pos x="connsiteX4133" y="connsiteY4133"/>
                </a:cxn>
                <a:cxn ang="0">
                  <a:pos x="connsiteX4134" y="connsiteY4134"/>
                </a:cxn>
                <a:cxn ang="0">
                  <a:pos x="connsiteX4135" y="connsiteY4135"/>
                </a:cxn>
                <a:cxn ang="0">
                  <a:pos x="connsiteX4136" y="connsiteY4136"/>
                </a:cxn>
                <a:cxn ang="0">
                  <a:pos x="connsiteX4137" y="connsiteY4137"/>
                </a:cxn>
                <a:cxn ang="0">
                  <a:pos x="connsiteX4138" y="connsiteY4138"/>
                </a:cxn>
                <a:cxn ang="0">
                  <a:pos x="connsiteX4139" y="connsiteY4139"/>
                </a:cxn>
                <a:cxn ang="0">
                  <a:pos x="connsiteX4140" y="connsiteY4140"/>
                </a:cxn>
                <a:cxn ang="0">
                  <a:pos x="connsiteX4141" y="connsiteY4141"/>
                </a:cxn>
                <a:cxn ang="0">
                  <a:pos x="connsiteX4142" y="connsiteY4142"/>
                </a:cxn>
                <a:cxn ang="0">
                  <a:pos x="connsiteX4143" y="connsiteY4143"/>
                </a:cxn>
                <a:cxn ang="0">
                  <a:pos x="connsiteX4144" y="connsiteY4144"/>
                </a:cxn>
                <a:cxn ang="0">
                  <a:pos x="connsiteX4145" y="connsiteY4145"/>
                </a:cxn>
                <a:cxn ang="0">
                  <a:pos x="connsiteX4146" y="connsiteY4146"/>
                </a:cxn>
                <a:cxn ang="0">
                  <a:pos x="connsiteX4147" y="connsiteY4147"/>
                </a:cxn>
                <a:cxn ang="0">
                  <a:pos x="connsiteX4148" y="connsiteY4148"/>
                </a:cxn>
                <a:cxn ang="0">
                  <a:pos x="connsiteX4149" y="connsiteY4149"/>
                </a:cxn>
                <a:cxn ang="0">
                  <a:pos x="connsiteX4150" y="connsiteY4150"/>
                </a:cxn>
                <a:cxn ang="0">
                  <a:pos x="connsiteX4151" y="connsiteY4151"/>
                </a:cxn>
                <a:cxn ang="0">
                  <a:pos x="connsiteX4152" y="connsiteY4152"/>
                </a:cxn>
                <a:cxn ang="0">
                  <a:pos x="connsiteX4153" y="connsiteY4153"/>
                </a:cxn>
                <a:cxn ang="0">
                  <a:pos x="connsiteX4154" y="connsiteY4154"/>
                </a:cxn>
                <a:cxn ang="0">
                  <a:pos x="connsiteX4155" y="connsiteY4155"/>
                </a:cxn>
                <a:cxn ang="0">
                  <a:pos x="connsiteX4156" y="connsiteY4156"/>
                </a:cxn>
                <a:cxn ang="0">
                  <a:pos x="connsiteX4157" y="connsiteY4157"/>
                </a:cxn>
                <a:cxn ang="0">
                  <a:pos x="connsiteX4158" y="connsiteY4158"/>
                </a:cxn>
                <a:cxn ang="0">
                  <a:pos x="connsiteX4159" y="connsiteY4159"/>
                </a:cxn>
                <a:cxn ang="0">
                  <a:pos x="connsiteX4160" y="connsiteY4160"/>
                </a:cxn>
                <a:cxn ang="0">
                  <a:pos x="connsiteX4161" y="connsiteY4161"/>
                </a:cxn>
                <a:cxn ang="0">
                  <a:pos x="connsiteX4162" y="connsiteY4162"/>
                </a:cxn>
                <a:cxn ang="0">
                  <a:pos x="connsiteX4163" y="connsiteY4163"/>
                </a:cxn>
                <a:cxn ang="0">
                  <a:pos x="connsiteX4164" y="connsiteY4164"/>
                </a:cxn>
                <a:cxn ang="0">
                  <a:pos x="connsiteX4165" y="connsiteY4165"/>
                </a:cxn>
                <a:cxn ang="0">
                  <a:pos x="connsiteX4166" y="connsiteY4166"/>
                </a:cxn>
                <a:cxn ang="0">
                  <a:pos x="connsiteX4167" y="connsiteY4167"/>
                </a:cxn>
                <a:cxn ang="0">
                  <a:pos x="connsiteX4168" y="connsiteY4168"/>
                </a:cxn>
                <a:cxn ang="0">
                  <a:pos x="connsiteX4169" y="connsiteY4169"/>
                </a:cxn>
                <a:cxn ang="0">
                  <a:pos x="connsiteX4170" y="connsiteY4170"/>
                </a:cxn>
                <a:cxn ang="0">
                  <a:pos x="connsiteX4171" y="connsiteY4171"/>
                </a:cxn>
                <a:cxn ang="0">
                  <a:pos x="connsiteX4172" y="connsiteY4172"/>
                </a:cxn>
                <a:cxn ang="0">
                  <a:pos x="connsiteX4173" y="connsiteY4173"/>
                </a:cxn>
                <a:cxn ang="0">
                  <a:pos x="connsiteX4174" y="connsiteY4174"/>
                </a:cxn>
                <a:cxn ang="0">
                  <a:pos x="connsiteX4175" y="connsiteY4175"/>
                </a:cxn>
                <a:cxn ang="0">
                  <a:pos x="connsiteX4176" y="connsiteY4176"/>
                </a:cxn>
                <a:cxn ang="0">
                  <a:pos x="connsiteX4177" y="connsiteY4177"/>
                </a:cxn>
                <a:cxn ang="0">
                  <a:pos x="connsiteX4178" y="connsiteY4178"/>
                </a:cxn>
                <a:cxn ang="0">
                  <a:pos x="connsiteX4179" y="connsiteY4179"/>
                </a:cxn>
                <a:cxn ang="0">
                  <a:pos x="connsiteX4180" y="connsiteY4180"/>
                </a:cxn>
                <a:cxn ang="0">
                  <a:pos x="connsiteX4181" y="connsiteY4181"/>
                </a:cxn>
                <a:cxn ang="0">
                  <a:pos x="connsiteX4182" y="connsiteY4182"/>
                </a:cxn>
                <a:cxn ang="0">
                  <a:pos x="connsiteX4183" y="connsiteY4183"/>
                </a:cxn>
                <a:cxn ang="0">
                  <a:pos x="connsiteX4184" y="connsiteY4184"/>
                </a:cxn>
                <a:cxn ang="0">
                  <a:pos x="connsiteX4185" y="connsiteY4185"/>
                </a:cxn>
                <a:cxn ang="0">
                  <a:pos x="connsiteX4186" y="connsiteY4186"/>
                </a:cxn>
                <a:cxn ang="0">
                  <a:pos x="connsiteX4187" y="connsiteY4187"/>
                </a:cxn>
                <a:cxn ang="0">
                  <a:pos x="connsiteX4188" y="connsiteY4188"/>
                </a:cxn>
                <a:cxn ang="0">
                  <a:pos x="connsiteX4189" y="connsiteY4189"/>
                </a:cxn>
                <a:cxn ang="0">
                  <a:pos x="connsiteX4190" y="connsiteY4190"/>
                </a:cxn>
                <a:cxn ang="0">
                  <a:pos x="connsiteX4191" y="connsiteY4191"/>
                </a:cxn>
                <a:cxn ang="0">
                  <a:pos x="connsiteX4192" y="connsiteY4192"/>
                </a:cxn>
                <a:cxn ang="0">
                  <a:pos x="connsiteX4193" y="connsiteY4193"/>
                </a:cxn>
                <a:cxn ang="0">
                  <a:pos x="connsiteX4194" y="connsiteY4194"/>
                </a:cxn>
                <a:cxn ang="0">
                  <a:pos x="connsiteX4195" y="connsiteY4195"/>
                </a:cxn>
                <a:cxn ang="0">
                  <a:pos x="connsiteX4196" y="connsiteY4196"/>
                </a:cxn>
                <a:cxn ang="0">
                  <a:pos x="connsiteX4197" y="connsiteY4197"/>
                </a:cxn>
                <a:cxn ang="0">
                  <a:pos x="connsiteX4198" y="connsiteY4198"/>
                </a:cxn>
                <a:cxn ang="0">
                  <a:pos x="connsiteX4199" y="connsiteY4199"/>
                </a:cxn>
                <a:cxn ang="0">
                  <a:pos x="connsiteX4200" y="connsiteY4200"/>
                </a:cxn>
                <a:cxn ang="0">
                  <a:pos x="connsiteX4201" y="connsiteY4201"/>
                </a:cxn>
                <a:cxn ang="0">
                  <a:pos x="connsiteX4202" y="connsiteY4202"/>
                </a:cxn>
                <a:cxn ang="0">
                  <a:pos x="connsiteX4203" y="connsiteY4203"/>
                </a:cxn>
                <a:cxn ang="0">
                  <a:pos x="connsiteX4204" y="connsiteY4204"/>
                </a:cxn>
                <a:cxn ang="0">
                  <a:pos x="connsiteX4205" y="connsiteY4205"/>
                </a:cxn>
                <a:cxn ang="0">
                  <a:pos x="connsiteX4206" y="connsiteY4206"/>
                </a:cxn>
                <a:cxn ang="0">
                  <a:pos x="connsiteX4207" y="connsiteY4207"/>
                </a:cxn>
                <a:cxn ang="0">
                  <a:pos x="connsiteX4208" y="connsiteY4208"/>
                </a:cxn>
                <a:cxn ang="0">
                  <a:pos x="connsiteX4209" y="connsiteY4209"/>
                </a:cxn>
                <a:cxn ang="0">
                  <a:pos x="connsiteX4210" y="connsiteY4210"/>
                </a:cxn>
                <a:cxn ang="0">
                  <a:pos x="connsiteX4211" y="connsiteY4211"/>
                </a:cxn>
                <a:cxn ang="0">
                  <a:pos x="connsiteX4212" y="connsiteY4212"/>
                </a:cxn>
                <a:cxn ang="0">
                  <a:pos x="connsiteX4213" y="connsiteY4213"/>
                </a:cxn>
                <a:cxn ang="0">
                  <a:pos x="connsiteX4214" y="connsiteY4214"/>
                </a:cxn>
                <a:cxn ang="0">
                  <a:pos x="connsiteX4215" y="connsiteY4215"/>
                </a:cxn>
                <a:cxn ang="0">
                  <a:pos x="connsiteX4216" y="connsiteY4216"/>
                </a:cxn>
                <a:cxn ang="0">
                  <a:pos x="connsiteX4217" y="connsiteY4217"/>
                </a:cxn>
                <a:cxn ang="0">
                  <a:pos x="connsiteX4218" y="connsiteY4218"/>
                </a:cxn>
                <a:cxn ang="0">
                  <a:pos x="connsiteX4219" y="connsiteY4219"/>
                </a:cxn>
                <a:cxn ang="0">
                  <a:pos x="connsiteX4220" y="connsiteY4220"/>
                </a:cxn>
                <a:cxn ang="0">
                  <a:pos x="connsiteX4221" y="connsiteY4221"/>
                </a:cxn>
                <a:cxn ang="0">
                  <a:pos x="connsiteX4222" y="connsiteY4222"/>
                </a:cxn>
                <a:cxn ang="0">
                  <a:pos x="connsiteX4223" y="connsiteY4223"/>
                </a:cxn>
                <a:cxn ang="0">
                  <a:pos x="connsiteX4224" y="connsiteY4224"/>
                </a:cxn>
                <a:cxn ang="0">
                  <a:pos x="connsiteX4225" y="connsiteY4225"/>
                </a:cxn>
                <a:cxn ang="0">
                  <a:pos x="connsiteX4226" y="connsiteY4226"/>
                </a:cxn>
                <a:cxn ang="0">
                  <a:pos x="connsiteX4227" y="connsiteY4227"/>
                </a:cxn>
                <a:cxn ang="0">
                  <a:pos x="connsiteX4228" y="connsiteY4228"/>
                </a:cxn>
                <a:cxn ang="0">
                  <a:pos x="connsiteX4229" y="connsiteY4229"/>
                </a:cxn>
                <a:cxn ang="0">
                  <a:pos x="connsiteX4230" y="connsiteY4230"/>
                </a:cxn>
                <a:cxn ang="0">
                  <a:pos x="connsiteX4231" y="connsiteY4231"/>
                </a:cxn>
                <a:cxn ang="0">
                  <a:pos x="connsiteX4232" y="connsiteY4232"/>
                </a:cxn>
                <a:cxn ang="0">
                  <a:pos x="connsiteX4233" y="connsiteY4233"/>
                </a:cxn>
                <a:cxn ang="0">
                  <a:pos x="connsiteX4234" y="connsiteY4234"/>
                </a:cxn>
                <a:cxn ang="0">
                  <a:pos x="connsiteX4235" y="connsiteY4235"/>
                </a:cxn>
                <a:cxn ang="0">
                  <a:pos x="connsiteX4236" y="connsiteY4236"/>
                </a:cxn>
                <a:cxn ang="0">
                  <a:pos x="connsiteX4237" y="connsiteY4237"/>
                </a:cxn>
                <a:cxn ang="0">
                  <a:pos x="connsiteX4238" y="connsiteY4238"/>
                </a:cxn>
                <a:cxn ang="0">
                  <a:pos x="connsiteX4239" y="connsiteY4239"/>
                </a:cxn>
                <a:cxn ang="0">
                  <a:pos x="connsiteX4240" y="connsiteY4240"/>
                </a:cxn>
                <a:cxn ang="0">
                  <a:pos x="connsiteX4241" y="connsiteY4241"/>
                </a:cxn>
                <a:cxn ang="0">
                  <a:pos x="connsiteX4242" y="connsiteY4242"/>
                </a:cxn>
                <a:cxn ang="0">
                  <a:pos x="connsiteX4243" y="connsiteY4243"/>
                </a:cxn>
                <a:cxn ang="0">
                  <a:pos x="connsiteX4244" y="connsiteY4244"/>
                </a:cxn>
                <a:cxn ang="0">
                  <a:pos x="connsiteX4245" y="connsiteY4245"/>
                </a:cxn>
                <a:cxn ang="0">
                  <a:pos x="connsiteX4246" y="connsiteY4246"/>
                </a:cxn>
                <a:cxn ang="0">
                  <a:pos x="connsiteX4247" y="connsiteY4247"/>
                </a:cxn>
                <a:cxn ang="0">
                  <a:pos x="connsiteX4248" y="connsiteY4248"/>
                </a:cxn>
                <a:cxn ang="0">
                  <a:pos x="connsiteX4249" y="connsiteY4249"/>
                </a:cxn>
                <a:cxn ang="0">
                  <a:pos x="connsiteX4250" y="connsiteY4250"/>
                </a:cxn>
                <a:cxn ang="0">
                  <a:pos x="connsiteX4251" y="connsiteY4251"/>
                </a:cxn>
                <a:cxn ang="0">
                  <a:pos x="connsiteX4252" y="connsiteY4252"/>
                </a:cxn>
                <a:cxn ang="0">
                  <a:pos x="connsiteX4253" y="connsiteY4253"/>
                </a:cxn>
                <a:cxn ang="0">
                  <a:pos x="connsiteX4254" y="connsiteY4254"/>
                </a:cxn>
                <a:cxn ang="0">
                  <a:pos x="connsiteX4255" y="connsiteY4255"/>
                </a:cxn>
                <a:cxn ang="0">
                  <a:pos x="connsiteX4256" y="connsiteY4256"/>
                </a:cxn>
                <a:cxn ang="0">
                  <a:pos x="connsiteX4257" y="connsiteY4257"/>
                </a:cxn>
                <a:cxn ang="0">
                  <a:pos x="connsiteX4258" y="connsiteY4258"/>
                </a:cxn>
                <a:cxn ang="0">
                  <a:pos x="connsiteX4259" y="connsiteY4259"/>
                </a:cxn>
                <a:cxn ang="0">
                  <a:pos x="connsiteX4260" y="connsiteY4260"/>
                </a:cxn>
                <a:cxn ang="0">
                  <a:pos x="connsiteX4261" y="connsiteY4261"/>
                </a:cxn>
                <a:cxn ang="0">
                  <a:pos x="connsiteX4262" y="connsiteY4262"/>
                </a:cxn>
                <a:cxn ang="0">
                  <a:pos x="connsiteX4263" y="connsiteY4263"/>
                </a:cxn>
                <a:cxn ang="0">
                  <a:pos x="connsiteX4264" y="connsiteY4264"/>
                </a:cxn>
                <a:cxn ang="0">
                  <a:pos x="connsiteX4265" y="connsiteY4265"/>
                </a:cxn>
                <a:cxn ang="0">
                  <a:pos x="connsiteX4266" y="connsiteY4266"/>
                </a:cxn>
                <a:cxn ang="0">
                  <a:pos x="connsiteX4267" y="connsiteY4267"/>
                </a:cxn>
                <a:cxn ang="0">
                  <a:pos x="connsiteX4268" y="connsiteY4268"/>
                </a:cxn>
                <a:cxn ang="0">
                  <a:pos x="connsiteX4269" y="connsiteY4269"/>
                </a:cxn>
                <a:cxn ang="0">
                  <a:pos x="connsiteX4270" y="connsiteY4270"/>
                </a:cxn>
                <a:cxn ang="0">
                  <a:pos x="connsiteX4271" y="connsiteY4271"/>
                </a:cxn>
                <a:cxn ang="0">
                  <a:pos x="connsiteX4272" y="connsiteY4272"/>
                </a:cxn>
                <a:cxn ang="0">
                  <a:pos x="connsiteX4273" y="connsiteY4273"/>
                </a:cxn>
                <a:cxn ang="0">
                  <a:pos x="connsiteX4274" y="connsiteY4274"/>
                </a:cxn>
                <a:cxn ang="0">
                  <a:pos x="connsiteX4275" y="connsiteY4275"/>
                </a:cxn>
                <a:cxn ang="0">
                  <a:pos x="connsiteX4276" y="connsiteY4276"/>
                </a:cxn>
                <a:cxn ang="0">
                  <a:pos x="connsiteX4277" y="connsiteY4277"/>
                </a:cxn>
                <a:cxn ang="0">
                  <a:pos x="connsiteX4278" y="connsiteY4278"/>
                </a:cxn>
                <a:cxn ang="0">
                  <a:pos x="connsiteX4279" y="connsiteY4279"/>
                </a:cxn>
                <a:cxn ang="0">
                  <a:pos x="connsiteX4280" y="connsiteY4280"/>
                </a:cxn>
                <a:cxn ang="0">
                  <a:pos x="connsiteX4281" y="connsiteY4281"/>
                </a:cxn>
                <a:cxn ang="0">
                  <a:pos x="connsiteX4282" y="connsiteY4282"/>
                </a:cxn>
                <a:cxn ang="0">
                  <a:pos x="connsiteX4283" y="connsiteY4283"/>
                </a:cxn>
                <a:cxn ang="0">
                  <a:pos x="connsiteX4284" y="connsiteY4284"/>
                </a:cxn>
                <a:cxn ang="0">
                  <a:pos x="connsiteX4285" y="connsiteY4285"/>
                </a:cxn>
                <a:cxn ang="0">
                  <a:pos x="connsiteX4286" y="connsiteY4286"/>
                </a:cxn>
                <a:cxn ang="0">
                  <a:pos x="connsiteX4287" y="connsiteY4287"/>
                </a:cxn>
                <a:cxn ang="0">
                  <a:pos x="connsiteX4288" y="connsiteY4288"/>
                </a:cxn>
                <a:cxn ang="0">
                  <a:pos x="connsiteX4289" y="connsiteY4289"/>
                </a:cxn>
                <a:cxn ang="0">
                  <a:pos x="connsiteX4290" y="connsiteY4290"/>
                </a:cxn>
                <a:cxn ang="0">
                  <a:pos x="connsiteX4291" y="connsiteY4291"/>
                </a:cxn>
                <a:cxn ang="0">
                  <a:pos x="connsiteX4292" y="connsiteY4292"/>
                </a:cxn>
                <a:cxn ang="0">
                  <a:pos x="connsiteX4293" y="connsiteY4293"/>
                </a:cxn>
                <a:cxn ang="0">
                  <a:pos x="connsiteX4294" y="connsiteY4294"/>
                </a:cxn>
                <a:cxn ang="0">
                  <a:pos x="connsiteX4295" y="connsiteY4295"/>
                </a:cxn>
                <a:cxn ang="0">
                  <a:pos x="connsiteX4296" y="connsiteY4296"/>
                </a:cxn>
                <a:cxn ang="0">
                  <a:pos x="connsiteX4297" y="connsiteY4297"/>
                </a:cxn>
                <a:cxn ang="0">
                  <a:pos x="connsiteX4298" y="connsiteY4298"/>
                </a:cxn>
                <a:cxn ang="0">
                  <a:pos x="connsiteX4299" y="connsiteY4299"/>
                </a:cxn>
                <a:cxn ang="0">
                  <a:pos x="connsiteX4300" y="connsiteY4300"/>
                </a:cxn>
                <a:cxn ang="0">
                  <a:pos x="connsiteX4301" y="connsiteY4301"/>
                </a:cxn>
                <a:cxn ang="0">
                  <a:pos x="connsiteX4302" y="connsiteY4302"/>
                </a:cxn>
                <a:cxn ang="0">
                  <a:pos x="connsiteX4303" y="connsiteY4303"/>
                </a:cxn>
                <a:cxn ang="0">
                  <a:pos x="connsiteX4304" y="connsiteY4304"/>
                </a:cxn>
                <a:cxn ang="0">
                  <a:pos x="connsiteX4305" y="connsiteY4305"/>
                </a:cxn>
                <a:cxn ang="0">
                  <a:pos x="connsiteX4306" y="connsiteY4306"/>
                </a:cxn>
                <a:cxn ang="0">
                  <a:pos x="connsiteX4307" y="connsiteY4307"/>
                </a:cxn>
                <a:cxn ang="0">
                  <a:pos x="connsiteX4308" y="connsiteY4308"/>
                </a:cxn>
                <a:cxn ang="0">
                  <a:pos x="connsiteX4309" y="connsiteY4309"/>
                </a:cxn>
                <a:cxn ang="0">
                  <a:pos x="connsiteX4310" y="connsiteY4310"/>
                </a:cxn>
                <a:cxn ang="0">
                  <a:pos x="connsiteX4311" y="connsiteY4311"/>
                </a:cxn>
                <a:cxn ang="0">
                  <a:pos x="connsiteX4312" y="connsiteY4312"/>
                </a:cxn>
                <a:cxn ang="0">
                  <a:pos x="connsiteX4313" y="connsiteY4313"/>
                </a:cxn>
                <a:cxn ang="0">
                  <a:pos x="connsiteX4314" y="connsiteY4314"/>
                </a:cxn>
                <a:cxn ang="0">
                  <a:pos x="connsiteX4315" y="connsiteY4315"/>
                </a:cxn>
                <a:cxn ang="0">
                  <a:pos x="connsiteX4316" y="connsiteY4316"/>
                </a:cxn>
                <a:cxn ang="0">
                  <a:pos x="connsiteX4317" y="connsiteY4317"/>
                </a:cxn>
                <a:cxn ang="0">
                  <a:pos x="connsiteX4318" y="connsiteY4318"/>
                </a:cxn>
                <a:cxn ang="0">
                  <a:pos x="connsiteX4319" y="connsiteY4319"/>
                </a:cxn>
                <a:cxn ang="0">
                  <a:pos x="connsiteX4320" y="connsiteY4320"/>
                </a:cxn>
                <a:cxn ang="0">
                  <a:pos x="connsiteX4321" y="connsiteY4321"/>
                </a:cxn>
                <a:cxn ang="0">
                  <a:pos x="connsiteX4322" y="connsiteY4322"/>
                </a:cxn>
                <a:cxn ang="0">
                  <a:pos x="connsiteX4323" y="connsiteY4323"/>
                </a:cxn>
                <a:cxn ang="0">
                  <a:pos x="connsiteX4324" y="connsiteY4324"/>
                </a:cxn>
                <a:cxn ang="0">
                  <a:pos x="connsiteX4325" y="connsiteY4325"/>
                </a:cxn>
                <a:cxn ang="0">
                  <a:pos x="connsiteX4326" y="connsiteY4326"/>
                </a:cxn>
                <a:cxn ang="0">
                  <a:pos x="connsiteX4327" y="connsiteY4327"/>
                </a:cxn>
                <a:cxn ang="0">
                  <a:pos x="connsiteX4328" y="connsiteY4328"/>
                </a:cxn>
                <a:cxn ang="0">
                  <a:pos x="connsiteX4329" y="connsiteY4329"/>
                </a:cxn>
                <a:cxn ang="0">
                  <a:pos x="connsiteX4330" y="connsiteY4330"/>
                </a:cxn>
                <a:cxn ang="0">
                  <a:pos x="connsiteX4331" y="connsiteY4331"/>
                </a:cxn>
                <a:cxn ang="0">
                  <a:pos x="connsiteX4332" y="connsiteY4332"/>
                </a:cxn>
                <a:cxn ang="0">
                  <a:pos x="connsiteX4333" y="connsiteY4333"/>
                </a:cxn>
                <a:cxn ang="0">
                  <a:pos x="connsiteX4334" y="connsiteY4334"/>
                </a:cxn>
                <a:cxn ang="0">
                  <a:pos x="connsiteX4335" y="connsiteY4335"/>
                </a:cxn>
                <a:cxn ang="0">
                  <a:pos x="connsiteX4336" y="connsiteY4336"/>
                </a:cxn>
                <a:cxn ang="0">
                  <a:pos x="connsiteX4337" y="connsiteY4337"/>
                </a:cxn>
                <a:cxn ang="0">
                  <a:pos x="connsiteX4338" y="connsiteY4338"/>
                </a:cxn>
                <a:cxn ang="0">
                  <a:pos x="connsiteX4339" y="connsiteY4339"/>
                </a:cxn>
                <a:cxn ang="0">
                  <a:pos x="connsiteX4340" y="connsiteY4340"/>
                </a:cxn>
                <a:cxn ang="0">
                  <a:pos x="connsiteX4341" y="connsiteY4341"/>
                </a:cxn>
                <a:cxn ang="0">
                  <a:pos x="connsiteX4342" y="connsiteY4342"/>
                </a:cxn>
                <a:cxn ang="0">
                  <a:pos x="connsiteX4343" y="connsiteY4343"/>
                </a:cxn>
                <a:cxn ang="0">
                  <a:pos x="connsiteX4344" y="connsiteY4344"/>
                </a:cxn>
                <a:cxn ang="0">
                  <a:pos x="connsiteX4345" y="connsiteY4345"/>
                </a:cxn>
                <a:cxn ang="0">
                  <a:pos x="connsiteX4346" y="connsiteY4346"/>
                </a:cxn>
                <a:cxn ang="0">
                  <a:pos x="connsiteX4347" y="connsiteY4347"/>
                </a:cxn>
                <a:cxn ang="0">
                  <a:pos x="connsiteX4348" y="connsiteY4348"/>
                </a:cxn>
                <a:cxn ang="0">
                  <a:pos x="connsiteX4349" y="connsiteY4349"/>
                </a:cxn>
                <a:cxn ang="0">
                  <a:pos x="connsiteX4350" y="connsiteY4350"/>
                </a:cxn>
                <a:cxn ang="0">
                  <a:pos x="connsiteX4351" y="connsiteY4351"/>
                </a:cxn>
                <a:cxn ang="0">
                  <a:pos x="connsiteX4352" y="connsiteY4352"/>
                </a:cxn>
                <a:cxn ang="0">
                  <a:pos x="connsiteX4353" y="connsiteY4353"/>
                </a:cxn>
                <a:cxn ang="0">
                  <a:pos x="connsiteX4354" y="connsiteY4354"/>
                </a:cxn>
                <a:cxn ang="0">
                  <a:pos x="connsiteX4355" y="connsiteY4355"/>
                </a:cxn>
                <a:cxn ang="0">
                  <a:pos x="connsiteX4356" y="connsiteY4356"/>
                </a:cxn>
                <a:cxn ang="0">
                  <a:pos x="connsiteX4357" y="connsiteY4357"/>
                </a:cxn>
                <a:cxn ang="0">
                  <a:pos x="connsiteX4358" y="connsiteY4358"/>
                </a:cxn>
                <a:cxn ang="0">
                  <a:pos x="connsiteX4359" y="connsiteY4359"/>
                </a:cxn>
                <a:cxn ang="0">
                  <a:pos x="connsiteX4360" y="connsiteY4360"/>
                </a:cxn>
                <a:cxn ang="0">
                  <a:pos x="connsiteX4361" y="connsiteY4361"/>
                </a:cxn>
                <a:cxn ang="0">
                  <a:pos x="connsiteX4362" y="connsiteY4362"/>
                </a:cxn>
                <a:cxn ang="0">
                  <a:pos x="connsiteX4363" y="connsiteY4363"/>
                </a:cxn>
                <a:cxn ang="0">
                  <a:pos x="connsiteX4364" y="connsiteY4364"/>
                </a:cxn>
                <a:cxn ang="0">
                  <a:pos x="connsiteX4365" y="connsiteY4365"/>
                </a:cxn>
                <a:cxn ang="0">
                  <a:pos x="connsiteX4366" y="connsiteY4366"/>
                </a:cxn>
                <a:cxn ang="0">
                  <a:pos x="connsiteX4367" y="connsiteY4367"/>
                </a:cxn>
                <a:cxn ang="0">
                  <a:pos x="connsiteX4368" y="connsiteY4368"/>
                </a:cxn>
                <a:cxn ang="0">
                  <a:pos x="connsiteX4369" y="connsiteY4369"/>
                </a:cxn>
                <a:cxn ang="0">
                  <a:pos x="connsiteX4370" y="connsiteY4370"/>
                </a:cxn>
                <a:cxn ang="0">
                  <a:pos x="connsiteX4371" y="connsiteY4371"/>
                </a:cxn>
                <a:cxn ang="0">
                  <a:pos x="connsiteX4372" y="connsiteY4372"/>
                </a:cxn>
                <a:cxn ang="0">
                  <a:pos x="connsiteX4373" y="connsiteY4373"/>
                </a:cxn>
                <a:cxn ang="0">
                  <a:pos x="connsiteX4374" y="connsiteY4374"/>
                </a:cxn>
                <a:cxn ang="0">
                  <a:pos x="connsiteX4375" y="connsiteY4375"/>
                </a:cxn>
                <a:cxn ang="0">
                  <a:pos x="connsiteX4376" y="connsiteY4376"/>
                </a:cxn>
                <a:cxn ang="0">
                  <a:pos x="connsiteX4377" y="connsiteY4377"/>
                </a:cxn>
                <a:cxn ang="0">
                  <a:pos x="connsiteX4378" y="connsiteY4378"/>
                </a:cxn>
                <a:cxn ang="0">
                  <a:pos x="connsiteX4379" y="connsiteY4379"/>
                </a:cxn>
                <a:cxn ang="0">
                  <a:pos x="connsiteX4380" y="connsiteY4380"/>
                </a:cxn>
                <a:cxn ang="0">
                  <a:pos x="connsiteX4381" y="connsiteY4381"/>
                </a:cxn>
                <a:cxn ang="0">
                  <a:pos x="connsiteX4382" y="connsiteY4382"/>
                </a:cxn>
                <a:cxn ang="0">
                  <a:pos x="connsiteX4383" y="connsiteY4383"/>
                </a:cxn>
                <a:cxn ang="0">
                  <a:pos x="connsiteX4384" y="connsiteY4384"/>
                </a:cxn>
                <a:cxn ang="0">
                  <a:pos x="connsiteX4385" y="connsiteY4385"/>
                </a:cxn>
                <a:cxn ang="0">
                  <a:pos x="connsiteX4386" y="connsiteY4386"/>
                </a:cxn>
                <a:cxn ang="0">
                  <a:pos x="connsiteX4387" y="connsiteY4387"/>
                </a:cxn>
                <a:cxn ang="0">
                  <a:pos x="connsiteX4388" y="connsiteY4388"/>
                </a:cxn>
                <a:cxn ang="0">
                  <a:pos x="connsiteX4389" y="connsiteY4389"/>
                </a:cxn>
                <a:cxn ang="0">
                  <a:pos x="connsiteX4390" y="connsiteY4390"/>
                </a:cxn>
                <a:cxn ang="0">
                  <a:pos x="connsiteX4391" y="connsiteY4391"/>
                </a:cxn>
                <a:cxn ang="0">
                  <a:pos x="connsiteX4392" y="connsiteY4392"/>
                </a:cxn>
                <a:cxn ang="0">
                  <a:pos x="connsiteX4393" y="connsiteY4393"/>
                </a:cxn>
                <a:cxn ang="0">
                  <a:pos x="connsiteX4394" y="connsiteY4394"/>
                </a:cxn>
                <a:cxn ang="0">
                  <a:pos x="connsiteX4395" y="connsiteY4395"/>
                </a:cxn>
                <a:cxn ang="0">
                  <a:pos x="connsiteX4396" y="connsiteY4396"/>
                </a:cxn>
                <a:cxn ang="0">
                  <a:pos x="connsiteX4397" y="connsiteY4397"/>
                </a:cxn>
                <a:cxn ang="0">
                  <a:pos x="connsiteX4398" y="connsiteY4398"/>
                </a:cxn>
                <a:cxn ang="0">
                  <a:pos x="connsiteX4399" y="connsiteY4399"/>
                </a:cxn>
                <a:cxn ang="0">
                  <a:pos x="connsiteX4400" y="connsiteY4400"/>
                </a:cxn>
                <a:cxn ang="0">
                  <a:pos x="connsiteX4401" y="connsiteY4401"/>
                </a:cxn>
                <a:cxn ang="0">
                  <a:pos x="connsiteX4402" y="connsiteY4402"/>
                </a:cxn>
                <a:cxn ang="0">
                  <a:pos x="connsiteX4403" y="connsiteY4403"/>
                </a:cxn>
                <a:cxn ang="0">
                  <a:pos x="connsiteX4404" y="connsiteY4404"/>
                </a:cxn>
                <a:cxn ang="0">
                  <a:pos x="connsiteX4405" y="connsiteY4405"/>
                </a:cxn>
                <a:cxn ang="0">
                  <a:pos x="connsiteX4406" y="connsiteY4406"/>
                </a:cxn>
                <a:cxn ang="0">
                  <a:pos x="connsiteX4407" y="connsiteY4407"/>
                </a:cxn>
                <a:cxn ang="0">
                  <a:pos x="connsiteX4408" y="connsiteY4408"/>
                </a:cxn>
                <a:cxn ang="0">
                  <a:pos x="connsiteX4409" y="connsiteY4409"/>
                </a:cxn>
                <a:cxn ang="0">
                  <a:pos x="connsiteX4410" y="connsiteY4410"/>
                </a:cxn>
                <a:cxn ang="0">
                  <a:pos x="connsiteX4411" y="connsiteY4411"/>
                </a:cxn>
                <a:cxn ang="0">
                  <a:pos x="connsiteX4412" y="connsiteY4412"/>
                </a:cxn>
                <a:cxn ang="0">
                  <a:pos x="connsiteX4413" y="connsiteY4413"/>
                </a:cxn>
                <a:cxn ang="0">
                  <a:pos x="connsiteX4414" y="connsiteY4414"/>
                </a:cxn>
                <a:cxn ang="0">
                  <a:pos x="connsiteX4415" y="connsiteY4415"/>
                </a:cxn>
                <a:cxn ang="0">
                  <a:pos x="connsiteX4416" y="connsiteY4416"/>
                </a:cxn>
                <a:cxn ang="0">
                  <a:pos x="connsiteX4417" y="connsiteY4417"/>
                </a:cxn>
                <a:cxn ang="0">
                  <a:pos x="connsiteX4418" y="connsiteY4418"/>
                </a:cxn>
                <a:cxn ang="0">
                  <a:pos x="connsiteX4419" y="connsiteY4419"/>
                </a:cxn>
                <a:cxn ang="0">
                  <a:pos x="connsiteX4420" y="connsiteY4420"/>
                </a:cxn>
                <a:cxn ang="0">
                  <a:pos x="connsiteX4421" y="connsiteY4421"/>
                </a:cxn>
                <a:cxn ang="0">
                  <a:pos x="connsiteX4422" y="connsiteY4422"/>
                </a:cxn>
                <a:cxn ang="0">
                  <a:pos x="connsiteX4423" y="connsiteY4423"/>
                </a:cxn>
                <a:cxn ang="0">
                  <a:pos x="connsiteX4424" y="connsiteY4424"/>
                </a:cxn>
                <a:cxn ang="0">
                  <a:pos x="connsiteX4425" y="connsiteY4425"/>
                </a:cxn>
                <a:cxn ang="0">
                  <a:pos x="connsiteX4426" y="connsiteY4426"/>
                </a:cxn>
                <a:cxn ang="0">
                  <a:pos x="connsiteX4427" y="connsiteY4427"/>
                </a:cxn>
                <a:cxn ang="0">
                  <a:pos x="connsiteX4428" y="connsiteY4428"/>
                </a:cxn>
                <a:cxn ang="0">
                  <a:pos x="connsiteX4429" y="connsiteY4429"/>
                </a:cxn>
                <a:cxn ang="0">
                  <a:pos x="connsiteX4430" y="connsiteY4430"/>
                </a:cxn>
                <a:cxn ang="0">
                  <a:pos x="connsiteX4431" y="connsiteY4431"/>
                </a:cxn>
                <a:cxn ang="0">
                  <a:pos x="connsiteX4432" y="connsiteY4432"/>
                </a:cxn>
                <a:cxn ang="0">
                  <a:pos x="connsiteX4433" y="connsiteY4433"/>
                </a:cxn>
                <a:cxn ang="0">
                  <a:pos x="connsiteX4434" y="connsiteY4434"/>
                </a:cxn>
                <a:cxn ang="0">
                  <a:pos x="connsiteX4435" y="connsiteY4435"/>
                </a:cxn>
                <a:cxn ang="0">
                  <a:pos x="connsiteX4436" y="connsiteY4436"/>
                </a:cxn>
                <a:cxn ang="0">
                  <a:pos x="connsiteX4437" y="connsiteY4437"/>
                </a:cxn>
                <a:cxn ang="0">
                  <a:pos x="connsiteX4438" y="connsiteY4438"/>
                </a:cxn>
                <a:cxn ang="0">
                  <a:pos x="connsiteX4439" y="connsiteY4439"/>
                </a:cxn>
                <a:cxn ang="0">
                  <a:pos x="connsiteX4440" y="connsiteY4440"/>
                </a:cxn>
                <a:cxn ang="0">
                  <a:pos x="connsiteX4441" y="connsiteY4441"/>
                </a:cxn>
                <a:cxn ang="0">
                  <a:pos x="connsiteX4442" y="connsiteY4442"/>
                </a:cxn>
                <a:cxn ang="0">
                  <a:pos x="connsiteX4443" y="connsiteY4443"/>
                </a:cxn>
                <a:cxn ang="0">
                  <a:pos x="connsiteX4444" y="connsiteY4444"/>
                </a:cxn>
                <a:cxn ang="0">
                  <a:pos x="connsiteX4445" y="connsiteY4445"/>
                </a:cxn>
                <a:cxn ang="0">
                  <a:pos x="connsiteX4446" y="connsiteY4446"/>
                </a:cxn>
                <a:cxn ang="0">
                  <a:pos x="connsiteX4447" y="connsiteY4447"/>
                </a:cxn>
                <a:cxn ang="0">
                  <a:pos x="connsiteX4448" y="connsiteY4448"/>
                </a:cxn>
                <a:cxn ang="0">
                  <a:pos x="connsiteX4449" y="connsiteY4449"/>
                </a:cxn>
                <a:cxn ang="0">
                  <a:pos x="connsiteX4450" y="connsiteY4450"/>
                </a:cxn>
                <a:cxn ang="0">
                  <a:pos x="connsiteX4451" y="connsiteY4451"/>
                </a:cxn>
                <a:cxn ang="0">
                  <a:pos x="connsiteX4452" y="connsiteY4452"/>
                </a:cxn>
                <a:cxn ang="0">
                  <a:pos x="connsiteX4453" y="connsiteY4453"/>
                </a:cxn>
                <a:cxn ang="0">
                  <a:pos x="connsiteX4454" y="connsiteY4454"/>
                </a:cxn>
                <a:cxn ang="0">
                  <a:pos x="connsiteX4455" y="connsiteY4455"/>
                </a:cxn>
                <a:cxn ang="0">
                  <a:pos x="connsiteX4456" y="connsiteY4456"/>
                </a:cxn>
                <a:cxn ang="0">
                  <a:pos x="connsiteX4457" y="connsiteY4457"/>
                </a:cxn>
                <a:cxn ang="0">
                  <a:pos x="connsiteX4458" y="connsiteY4458"/>
                </a:cxn>
                <a:cxn ang="0">
                  <a:pos x="connsiteX4459" y="connsiteY4459"/>
                </a:cxn>
                <a:cxn ang="0">
                  <a:pos x="connsiteX4460" y="connsiteY4460"/>
                </a:cxn>
                <a:cxn ang="0">
                  <a:pos x="connsiteX4461" y="connsiteY4461"/>
                </a:cxn>
                <a:cxn ang="0">
                  <a:pos x="connsiteX4462" y="connsiteY4462"/>
                </a:cxn>
                <a:cxn ang="0">
                  <a:pos x="connsiteX4463" y="connsiteY4463"/>
                </a:cxn>
                <a:cxn ang="0">
                  <a:pos x="connsiteX4464" y="connsiteY4464"/>
                </a:cxn>
                <a:cxn ang="0">
                  <a:pos x="connsiteX4465" y="connsiteY4465"/>
                </a:cxn>
                <a:cxn ang="0">
                  <a:pos x="connsiteX4466" y="connsiteY4466"/>
                </a:cxn>
                <a:cxn ang="0">
                  <a:pos x="connsiteX4467" y="connsiteY4467"/>
                </a:cxn>
                <a:cxn ang="0">
                  <a:pos x="connsiteX4468" y="connsiteY4468"/>
                </a:cxn>
                <a:cxn ang="0">
                  <a:pos x="connsiteX4469" y="connsiteY4469"/>
                </a:cxn>
                <a:cxn ang="0">
                  <a:pos x="connsiteX4470" y="connsiteY4470"/>
                </a:cxn>
                <a:cxn ang="0">
                  <a:pos x="connsiteX4471" y="connsiteY4471"/>
                </a:cxn>
                <a:cxn ang="0">
                  <a:pos x="connsiteX4472" y="connsiteY4472"/>
                </a:cxn>
                <a:cxn ang="0">
                  <a:pos x="connsiteX4473" y="connsiteY4473"/>
                </a:cxn>
                <a:cxn ang="0">
                  <a:pos x="connsiteX4474" y="connsiteY4474"/>
                </a:cxn>
                <a:cxn ang="0">
                  <a:pos x="connsiteX4475" y="connsiteY4475"/>
                </a:cxn>
                <a:cxn ang="0">
                  <a:pos x="connsiteX4476" y="connsiteY4476"/>
                </a:cxn>
                <a:cxn ang="0">
                  <a:pos x="connsiteX4477" y="connsiteY4477"/>
                </a:cxn>
                <a:cxn ang="0">
                  <a:pos x="connsiteX4478" y="connsiteY4478"/>
                </a:cxn>
                <a:cxn ang="0">
                  <a:pos x="connsiteX4479" y="connsiteY4479"/>
                </a:cxn>
                <a:cxn ang="0">
                  <a:pos x="connsiteX4480" y="connsiteY4480"/>
                </a:cxn>
                <a:cxn ang="0">
                  <a:pos x="connsiteX4481" y="connsiteY4481"/>
                </a:cxn>
                <a:cxn ang="0">
                  <a:pos x="connsiteX4482" y="connsiteY4482"/>
                </a:cxn>
                <a:cxn ang="0">
                  <a:pos x="connsiteX4483" y="connsiteY4483"/>
                </a:cxn>
                <a:cxn ang="0">
                  <a:pos x="connsiteX4484" y="connsiteY4484"/>
                </a:cxn>
                <a:cxn ang="0">
                  <a:pos x="connsiteX4485" y="connsiteY4485"/>
                </a:cxn>
                <a:cxn ang="0">
                  <a:pos x="connsiteX4486" y="connsiteY4486"/>
                </a:cxn>
                <a:cxn ang="0">
                  <a:pos x="connsiteX4487" y="connsiteY4487"/>
                </a:cxn>
                <a:cxn ang="0">
                  <a:pos x="connsiteX4488" y="connsiteY4488"/>
                </a:cxn>
                <a:cxn ang="0">
                  <a:pos x="connsiteX4489" y="connsiteY4489"/>
                </a:cxn>
                <a:cxn ang="0">
                  <a:pos x="connsiteX4490" y="connsiteY4490"/>
                </a:cxn>
                <a:cxn ang="0">
                  <a:pos x="connsiteX4491" y="connsiteY4491"/>
                </a:cxn>
                <a:cxn ang="0">
                  <a:pos x="connsiteX4492" y="connsiteY4492"/>
                </a:cxn>
                <a:cxn ang="0">
                  <a:pos x="connsiteX4493" y="connsiteY4493"/>
                </a:cxn>
                <a:cxn ang="0">
                  <a:pos x="connsiteX4494" y="connsiteY4494"/>
                </a:cxn>
                <a:cxn ang="0">
                  <a:pos x="connsiteX4495" y="connsiteY4495"/>
                </a:cxn>
                <a:cxn ang="0">
                  <a:pos x="connsiteX4496" y="connsiteY4496"/>
                </a:cxn>
                <a:cxn ang="0">
                  <a:pos x="connsiteX4497" y="connsiteY4497"/>
                </a:cxn>
                <a:cxn ang="0">
                  <a:pos x="connsiteX4498" y="connsiteY4498"/>
                </a:cxn>
                <a:cxn ang="0">
                  <a:pos x="connsiteX4499" y="connsiteY4499"/>
                </a:cxn>
                <a:cxn ang="0">
                  <a:pos x="connsiteX4500" y="connsiteY4500"/>
                </a:cxn>
                <a:cxn ang="0">
                  <a:pos x="connsiteX4501" y="connsiteY4501"/>
                </a:cxn>
                <a:cxn ang="0">
                  <a:pos x="connsiteX4502" y="connsiteY4502"/>
                </a:cxn>
                <a:cxn ang="0">
                  <a:pos x="connsiteX4503" y="connsiteY4503"/>
                </a:cxn>
                <a:cxn ang="0">
                  <a:pos x="connsiteX4504" y="connsiteY4504"/>
                </a:cxn>
                <a:cxn ang="0">
                  <a:pos x="connsiteX4505" y="connsiteY4505"/>
                </a:cxn>
                <a:cxn ang="0">
                  <a:pos x="connsiteX4506" y="connsiteY4506"/>
                </a:cxn>
                <a:cxn ang="0">
                  <a:pos x="connsiteX4507" y="connsiteY4507"/>
                </a:cxn>
                <a:cxn ang="0">
                  <a:pos x="connsiteX4508" y="connsiteY4508"/>
                </a:cxn>
                <a:cxn ang="0">
                  <a:pos x="connsiteX4509" y="connsiteY4509"/>
                </a:cxn>
                <a:cxn ang="0">
                  <a:pos x="connsiteX4510" y="connsiteY4510"/>
                </a:cxn>
                <a:cxn ang="0">
                  <a:pos x="connsiteX4511" y="connsiteY4511"/>
                </a:cxn>
                <a:cxn ang="0">
                  <a:pos x="connsiteX4512" y="connsiteY4512"/>
                </a:cxn>
                <a:cxn ang="0">
                  <a:pos x="connsiteX4513" y="connsiteY4513"/>
                </a:cxn>
                <a:cxn ang="0">
                  <a:pos x="connsiteX4514" y="connsiteY4514"/>
                </a:cxn>
                <a:cxn ang="0">
                  <a:pos x="connsiteX4515" y="connsiteY4515"/>
                </a:cxn>
                <a:cxn ang="0">
                  <a:pos x="connsiteX4516" y="connsiteY4516"/>
                </a:cxn>
                <a:cxn ang="0">
                  <a:pos x="connsiteX4517" y="connsiteY4517"/>
                </a:cxn>
                <a:cxn ang="0">
                  <a:pos x="connsiteX4518" y="connsiteY4518"/>
                </a:cxn>
                <a:cxn ang="0">
                  <a:pos x="connsiteX4519" y="connsiteY4519"/>
                </a:cxn>
                <a:cxn ang="0">
                  <a:pos x="connsiteX4520" y="connsiteY4520"/>
                </a:cxn>
                <a:cxn ang="0">
                  <a:pos x="connsiteX4521" y="connsiteY4521"/>
                </a:cxn>
                <a:cxn ang="0">
                  <a:pos x="connsiteX4522" y="connsiteY4522"/>
                </a:cxn>
                <a:cxn ang="0">
                  <a:pos x="connsiteX4523" y="connsiteY4523"/>
                </a:cxn>
                <a:cxn ang="0">
                  <a:pos x="connsiteX4524" y="connsiteY4524"/>
                </a:cxn>
                <a:cxn ang="0">
                  <a:pos x="connsiteX4525" y="connsiteY4525"/>
                </a:cxn>
                <a:cxn ang="0">
                  <a:pos x="connsiteX4526" y="connsiteY4526"/>
                </a:cxn>
                <a:cxn ang="0">
                  <a:pos x="connsiteX4527" y="connsiteY4527"/>
                </a:cxn>
                <a:cxn ang="0">
                  <a:pos x="connsiteX4528" y="connsiteY4528"/>
                </a:cxn>
                <a:cxn ang="0">
                  <a:pos x="connsiteX4529" y="connsiteY4529"/>
                </a:cxn>
                <a:cxn ang="0">
                  <a:pos x="connsiteX4530" y="connsiteY4530"/>
                </a:cxn>
                <a:cxn ang="0">
                  <a:pos x="connsiteX4531" y="connsiteY4531"/>
                </a:cxn>
                <a:cxn ang="0">
                  <a:pos x="connsiteX4532" y="connsiteY4532"/>
                </a:cxn>
                <a:cxn ang="0">
                  <a:pos x="connsiteX4533" y="connsiteY4533"/>
                </a:cxn>
                <a:cxn ang="0">
                  <a:pos x="connsiteX4534" y="connsiteY4534"/>
                </a:cxn>
                <a:cxn ang="0">
                  <a:pos x="connsiteX4535" y="connsiteY4535"/>
                </a:cxn>
                <a:cxn ang="0">
                  <a:pos x="connsiteX4536" y="connsiteY4536"/>
                </a:cxn>
                <a:cxn ang="0">
                  <a:pos x="connsiteX4537" y="connsiteY4537"/>
                </a:cxn>
                <a:cxn ang="0">
                  <a:pos x="connsiteX4538" y="connsiteY4538"/>
                </a:cxn>
                <a:cxn ang="0">
                  <a:pos x="connsiteX4539" y="connsiteY4539"/>
                </a:cxn>
                <a:cxn ang="0">
                  <a:pos x="connsiteX4540" y="connsiteY4540"/>
                </a:cxn>
                <a:cxn ang="0">
                  <a:pos x="connsiteX4541" y="connsiteY4541"/>
                </a:cxn>
                <a:cxn ang="0">
                  <a:pos x="connsiteX4542" y="connsiteY4542"/>
                </a:cxn>
                <a:cxn ang="0">
                  <a:pos x="connsiteX4543" y="connsiteY4543"/>
                </a:cxn>
                <a:cxn ang="0">
                  <a:pos x="connsiteX4544" y="connsiteY4544"/>
                </a:cxn>
                <a:cxn ang="0">
                  <a:pos x="connsiteX4545" y="connsiteY4545"/>
                </a:cxn>
                <a:cxn ang="0">
                  <a:pos x="connsiteX4546" y="connsiteY4546"/>
                </a:cxn>
                <a:cxn ang="0">
                  <a:pos x="connsiteX4547" y="connsiteY4547"/>
                </a:cxn>
                <a:cxn ang="0">
                  <a:pos x="connsiteX4548" y="connsiteY4548"/>
                </a:cxn>
                <a:cxn ang="0">
                  <a:pos x="connsiteX4549" y="connsiteY4549"/>
                </a:cxn>
                <a:cxn ang="0">
                  <a:pos x="connsiteX4550" y="connsiteY4550"/>
                </a:cxn>
                <a:cxn ang="0">
                  <a:pos x="connsiteX4551" y="connsiteY4551"/>
                </a:cxn>
                <a:cxn ang="0">
                  <a:pos x="connsiteX4552" y="connsiteY4552"/>
                </a:cxn>
                <a:cxn ang="0">
                  <a:pos x="connsiteX4553" y="connsiteY4553"/>
                </a:cxn>
                <a:cxn ang="0">
                  <a:pos x="connsiteX4554" y="connsiteY4554"/>
                </a:cxn>
                <a:cxn ang="0">
                  <a:pos x="connsiteX4555" y="connsiteY4555"/>
                </a:cxn>
                <a:cxn ang="0">
                  <a:pos x="connsiteX4556" y="connsiteY4556"/>
                </a:cxn>
                <a:cxn ang="0">
                  <a:pos x="connsiteX4557" y="connsiteY4557"/>
                </a:cxn>
                <a:cxn ang="0">
                  <a:pos x="connsiteX4558" y="connsiteY4558"/>
                </a:cxn>
                <a:cxn ang="0">
                  <a:pos x="connsiteX4559" y="connsiteY4559"/>
                </a:cxn>
                <a:cxn ang="0">
                  <a:pos x="connsiteX4560" y="connsiteY4560"/>
                </a:cxn>
                <a:cxn ang="0">
                  <a:pos x="connsiteX4561" y="connsiteY4561"/>
                </a:cxn>
                <a:cxn ang="0">
                  <a:pos x="connsiteX4562" y="connsiteY4562"/>
                </a:cxn>
                <a:cxn ang="0">
                  <a:pos x="connsiteX4563" y="connsiteY4563"/>
                </a:cxn>
                <a:cxn ang="0">
                  <a:pos x="connsiteX4564" y="connsiteY4564"/>
                </a:cxn>
                <a:cxn ang="0">
                  <a:pos x="connsiteX4565" y="connsiteY4565"/>
                </a:cxn>
                <a:cxn ang="0">
                  <a:pos x="connsiteX4566" y="connsiteY4566"/>
                </a:cxn>
                <a:cxn ang="0">
                  <a:pos x="connsiteX4567" y="connsiteY4567"/>
                </a:cxn>
                <a:cxn ang="0">
                  <a:pos x="connsiteX4568" y="connsiteY4568"/>
                </a:cxn>
                <a:cxn ang="0">
                  <a:pos x="connsiteX4569" y="connsiteY4569"/>
                </a:cxn>
                <a:cxn ang="0">
                  <a:pos x="connsiteX4570" y="connsiteY4570"/>
                </a:cxn>
                <a:cxn ang="0">
                  <a:pos x="connsiteX4571" y="connsiteY4571"/>
                </a:cxn>
                <a:cxn ang="0">
                  <a:pos x="connsiteX4572" y="connsiteY4572"/>
                </a:cxn>
                <a:cxn ang="0">
                  <a:pos x="connsiteX4573" y="connsiteY4573"/>
                </a:cxn>
                <a:cxn ang="0">
                  <a:pos x="connsiteX4574" y="connsiteY4574"/>
                </a:cxn>
                <a:cxn ang="0">
                  <a:pos x="connsiteX4575" y="connsiteY4575"/>
                </a:cxn>
                <a:cxn ang="0">
                  <a:pos x="connsiteX4576" y="connsiteY4576"/>
                </a:cxn>
                <a:cxn ang="0">
                  <a:pos x="connsiteX4577" y="connsiteY4577"/>
                </a:cxn>
                <a:cxn ang="0">
                  <a:pos x="connsiteX4578" y="connsiteY4578"/>
                </a:cxn>
                <a:cxn ang="0">
                  <a:pos x="connsiteX4579" y="connsiteY4579"/>
                </a:cxn>
                <a:cxn ang="0">
                  <a:pos x="connsiteX4580" y="connsiteY4580"/>
                </a:cxn>
                <a:cxn ang="0">
                  <a:pos x="connsiteX4581" y="connsiteY4581"/>
                </a:cxn>
                <a:cxn ang="0">
                  <a:pos x="connsiteX4582" y="connsiteY4582"/>
                </a:cxn>
                <a:cxn ang="0">
                  <a:pos x="connsiteX4583" y="connsiteY4583"/>
                </a:cxn>
                <a:cxn ang="0">
                  <a:pos x="connsiteX4584" y="connsiteY4584"/>
                </a:cxn>
                <a:cxn ang="0">
                  <a:pos x="connsiteX4585" y="connsiteY4585"/>
                </a:cxn>
                <a:cxn ang="0">
                  <a:pos x="connsiteX4586" y="connsiteY4586"/>
                </a:cxn>
                <a:cxn ang="0">
                  <a:pos x="connsiteX4587" y="connsiteY4587"/>
                </a:cxn>
                <a:cxn ang="0">
                  <a:pos x="connsiteX4588" y="connsiteY4588"/>
                </a:cxn>
                <a:cxn ang="0">
                  <a:pos x="connsiteX4589" y="connsiteY4589"/>
                </a:cxn>
                <a:cxn ang="0">
                  <a:pos x="connsiteX4590" y="connsiteY4590"/>
                </a:cxn>
                <a:cxn ang="0">
                  <a:pos x="connsiteX4591" y="connsiteY4591"/>
                </a:cxn>
                <a:cxn ang="0">
                  <a:pos x="connsiteX4592" y="connsiteY4592"/>
                </a:cxn>
                <a:cxn ang="0">
                  <a:pos x="connsiteX4593" y="connsiteY4593"/>
                </a:cxn>
                <a:cxn ang="0">
                  <a:pos x="connsiteX4594" y="connsiteY4594"/>
                </a:cxn>
                <a:cxn ang="0">
                  <a:pos x="connsiteX4595" y="connsiteY4595"/>
                </a:cxn>
                <a:cxn ang="0">
                  <a:pos x="connsiteX4596" y="connsiteY4596"/>
                </a:cxn>
                <a:cxn ang="0">
                  <a:pos x="connsiteX4597" y="connsiteY4597"/>
                </a:cxn>
                <a:cxn ang="0">
                  <a:pos x="connsiteX4598" y="connsiteY4598"/>
                </a:cxn>
                <a:cxn ang="0">
                  <a:pos x="connsiteX4599" y="connsiteY4599"/>
                </a:cxn>
                <a:cxn ang="0">
                  <a:pos x="connsiteX4600" y="connsiteY4600"/>
                </a:cxn>
                <a:cxn ang="0">
                  <a:pos x="connsiteX4601" y="connsiteY4601"/>
                </a:cxn>
                <a:cxn ang="0">
                  <a:pos x="connsiteX4602" y="connsiteY4602"/>
                </a:cxn>
                <a:cxn ang="0">
                  <a:pos x="connsiteX4603" y="connsiteY4603"/>
                </a:cxn>
                <a:cxn ang="0">
                  <a:pos x="connsiteX4604" y="connsiteY4604"/>
                </a:cxn>
                <a:cxn ang="0">
                  <a:pos x="connsiteX4605" y="connsiteY4605"/>
                </a:cxn>
                <a:cxn ang="0">
                  <a:pos x="connsiteX4606" y="connsiteY4606"/>
                </a:cxn>
                <a:cxn ang="0">
                  <a:pos x="connsiteX4607" y="connsiteY4607"/>
                </a:cxn>
                <a:cxn ang="0">
                  <a:pos x="connsiteX4608" y="connsiteY4608"/>
                </a:cxn>
                <a:cxn ang="0">
                  <a:pos x="connsiteX4609" y="connsiteY4609"/>
                </a:cxn>
                <a:cxn ang="0">
                  <a:pos x="connsiteX4610" y="connsiteY4610"/>
                </a:cxn>
                <a:cxn ang="0">
                  <a:pos x="connsiteX4611" y="connsiteY4611"/>
                </a:cxn>
                <a:cxn ang="0">
                  <a:pos x="connsiteX4612" y="connsiteY4612"/>
                </a:cxn>
                <a:cxn ang="0">
                  <a:pos x="connsiteX4613" y="connsiteY4613"/>
                </a:cxn>
                <a:cxn ang="0">
                  <a:pos x="connsiteX4614" y="connsiteY4614"/>
                </a:cxn>
                <a:cxn ang="0">
                  <a:pos x="connsiteX4615" y="connsiteY4615"/>
                </a:cxn>
                <a:cxn ang="0">
                  <a:pos x="connsiteX4616" y="connsiteY4616"/>
                </a:cxn>
                <a:cxn ang="0">
                  <a:pos x="connsiteX4617" y="connsiteY4617"/>
                </a:cxn>
                <a:cxn ang="0">
                  <a:pos x="connsiteX4618" y="connsiteY4618"/>
                </a:cxn>
                <a:cxn ang="0">
                  <a:pos x="connsiteX4619" y="connsiteY4619"/>
                </a:cxn>
                <a:cxn ang="0">
                  <a:pos x="connsiteX4620" y="connsiteY4620"/>
                </a:cxn>
                <a:cxn ang="0">
                  <a:pos x="connsiteX4621" y="connsiteY4621"/>
                </a:cxn>
                <a:cxn ang="0">
                  <a:pos x="connsiteX4622" y="connsiteY4622"/>
                </a:cxn>
                <a:cxn ang="0">
                  <a:pos x="connsiteX4623" y="connsiteY4623"/>
                </a:cxn>
                <a:cxn ang="0">
                  <a:pos x="connsiteX4624" y="connsiteY4624"/>
                </a:cxn>
                <a:cxn ang="0">
                  <a:pos x="connsiteX4625" y="connsiteY4625"/>
                </a:cxn>
                <a:cxn ang="0">
                  <a:pos x="connsiteX4626" y="connsiteY4626"/>
                </a:cxn>
                <a:cxn ang="0">
                  <a:pos x="connsiteX4627" y="connsiteY4627"/>
                </a:cxn>
                <a:cxn ang="0">
                  <a:pos x="connsiteX4628" y="connsiteY4628"/>
                </a:cxn>
                <a:cxn ang="0">
                  <a:pos x="connsiteX4629" y="connsiteY4629"/>
                </a:cxn>
                <a:cxn ang="0">
                  <a:pos x="connsiteX4630" y="connsiteY4630"/>
                </a:cxn>
                <a:cxn ang="0">
                  <a:pos x="connsiteX4631" y="connsiteY4631"/>
                </a:cxn>
                <a:cxn ang="0">
                  <a:pos x="connsiteX4632" y="connsiteY4632"/>
                </a:cxn>
                <a:cxn ang="0">
                  <a:pos x="connsiteX4633" y="connsiteY4633"/>
                </a:cxn>
                <a:cxn ang="0">
                  <a:pos x="connsiteX4634" y="connsiteY4634"/>
                </a:cxn>
                <a:cxn ang="0">
                  <a:pos x="connsiteX4635" y="connsiteY4635"/>
                </a:cxn>
                <a:cxn ang="0">
                  <a:pos x="connsiteX4636" y="connsiteY4636"/>
                </a:cxn>
                <a:cxn ang="0">
                  <a:pos x="connsiteX4637" y="connsiteY4637"/>
                </a:cxn>
                <a:cxn ang="0">
                  <a:pos x="connsiteX4638" y="connsiteY4638"/>
                </a:cxn>
                <a:cxn ang="0">
                  <a:pos x="connsiteX4639" y="connsiteY4639"/>
                </a:cxn>
                <a:cxn ang="0">
                  <a:pos x="connsiteX4640" y="connsiteY4640"/>
                </a:cxn>
                <a:cxn ang="0">
                  <a:pos x="connsiteX4641" y="connsiteY4641"/>
                </a:cxn>
                <a:cxn ang="0">
                  <a:pos x="connsiteX4642" y="connsiteY4642"/>
                </a:cxn>
                <a:cxn ang="0">
                  <a:pos x="connsiteX4643" y="connsiteY4643"/>
                </a:cxn>
                <a:cxn ang="0">
                  <a:pos x="connsiteX4644" y="connsiteY4644"/>
                </a:cxn>
                <a:cxn ang="0">
                  <a:pos x="connsiteX4645" y="connsiteY4645"/>
                </a:cxn>
                <a:cxn ang="0">
                  <a:pos x="connsiteX4646" y="connsiteY4646"/>
                </a:cxn>
                <a:cxn ang="0">
                  <a:pos x="connsiteX4647" y="connsiteY4647"/>
                </a:cxn>
                <a:cxn ang="0">
                  <a:pos x="connsiteX4648" y="connsiteY4648"/>
                </a:cxn>
                <a:cxn ang="0">
                  <a:pos x="connsiteX4649" y="connsiteY4649"/>
                </a:cxn>
                <a:cxn ang="0">
                  <a:pos x="connsiteX4650" y="connsiteY4650"/>
                </a:cxn>
                <a:cxn ang="0">
                  <a:pos x="connsiteX4651" y="connsiteY4651"/>
                </a:cxn>
                <a:cxn ang="0">
                  <a:pos x="connsiteX4652" y="connsiteY4652"/>
                </a:cxn>
                <a:cxn ang="0">
                  <a:pos x="connsiteX4653" y="connsiteY4653"/>
                </a:cxn>
                <a:cxn ang="0">
                  <a:pos x="connsiteX4654" y="connsiteY4654"/>
                </a:cxn>
                <a:cxn ang="0">
                  <a:pos x="connsiteX4655" y="connsiteY4655"/>
                </a:cxn>
                <a:cxn ang="0">
                  <a:pos x="connsiteX4656" y="connsiteY4656"/>
                </a:cxn>
                <a:cxn ang="0">
                  <a:pos x="connsiteX4657" y="connsiteY4657"/>
                </a:cxn>
                <a:cxn ang="0">
                  <a:pos x="connsiteX4658" y="connsiteY4658"/>
                </a:cxn>
                <a:cxn ang="0">
                  <a:pos x="connsiteX4659" y="connsiteY4659"/>
                </a:cxn>
                <a:cxn ang="0">
                  <a:pos x="connsiteX4660" y="connsiteY4660"/>
                </a:cxn>
                <a:cxn ang="0">
                  <a:pos x="connsiteX4661" y="connsiteY4661"/>
                </a:cxn>
                <a:cxn ang="0">
                  <a:pos x="connsiteX4662" y="connsiteY4662"/>
                </a:cxn>
                <a:cxn ang="0">
                  <a:pos x="connsiteX4663" y="connsiteY4663"/>
                </a:cxn>
                <a:cxn ang="0">
                  <a:pos x="connsiteX4664" y="connsiteY4664"/>
                </a:cxn>
                <a:cxn ang="0">
                  <a:pos x="connsiteX4665" y="connsiteY4665"/>
                </a:cxn>
                <a:cxn ang="0">
                  <a:pos x="connsiteX4666" y="connsiteY4666"/>
                </a:cxn>
                <a:cxn ang="0">
                  <a:pos x="connsiteX4667" y="connsiteY4667"/>
                </a:cxn>
                <a:cxn ang="0">
                  <a:pos x="connsiteX4668" y="connsiteY4668"/>
                </a:cxn>
                <a:cxn ang="0">
                  <a:pos x="connsiteX4669" y="connsiteY4669"/>
                </a:cxn>
                <a:cxn ang="0">
                  <a:pos x="connsiteX4670" y="connsiteY4670"/>
                </a:cxn>
                <a:cxn ang="0">
                  <a:pos x="connsiteX4671" y="connsiteY4671"/>
                </a:cxn>
                <a:cxn ang="0">
                  <a:pos x="connsiteX4672" y="connsiteY4672"/>
                </a:cxn>
                <a:cxn ang="0">
                  <a:pos x="connsiteX4673" y="connsiteY4673"/>
                </a:cxn>
                <a:cxn ang="0">
                  <a:pos x="connsiteX4674" y="connsiteY4674"/>
                </a:cxn>
                <a:cxn ang="0">
                  <a:pos x="connsiteX4675" y="connsiteY4675"/>
                </a:cxn>
                <a:cxn ang="0">
                  <a:pos x="connsiteX4676" y="connsiteY4676"/>
                </a:cxn>
                <a:cxn ang="0">
                  <a:pos x="connsiteX4677" y="connsiteY4677"/>
                </a:cxn>
                <a:cxn ang="0">
                  <a:pos x="connsiteX4678" y="connsiteY4678"/>
                </a:cxn>
                <a:cxn ang="0">
                  <a:pos x="connsiteX4679" y="connsiteY4679"/>
                </a:cxn>
                <a:cxn ang="0">
                  <a:pos x="connsiteX4680" y="connsiteY4680"/>
                </a:cxn>
                <a:cxn ang="0">
                  <a:pos x="connsiteX4681" y="connsiteY4681"/>
                </a:cxn>
                <a:cxn ang="0">
                  <a:pos x="connsiteX4682" y="connsiteY4682"/>
                </a:cxn>
                <a:cxn ang="0">
                  <a:pos x="connsiteX4683" y="connsiteY4683"/>
                </a:cxn>
                <a:cxn ang="0">
                  <a:pos x="connsiteX4684" y="connsiteY4684"/>
                </a:cxn>
                <a:cxn ang="0">
                  <a:pos x="connsiteX4685" y="connsiteY4685"/>
                </a:cxn>
                <a:cxn ang="0">
                  <a:pos x="connsiteX4686" y="connsiteY4686"/>
                </a:cxn>
                <a:cxn ang="0">
                  <a:pos x="connsiteX4687" y="connsiteY4687"/>
                </a:cxn>
                <a:cxn ang="0">
                  <a:pos x="connsiteX4688" y="connsiteY4688"/>
                </a:cxn>
                <a:cxn ang="0">
                  <a:pos x="connsiteX4689" y="connsiteY4689"/>
                </a:cxn>
                <a:cxn ang="0">
                  <a:pos x="connsiteX4690" y="connsiteY4690"/>
                </a:cxn>
                <a:cxn ang="0">
                  <a:pos x="connsiteX4691" y="connsiteY4691"/>
                </a:cxn>
                <a:cxn ang="0">
                  <a:pos x="connsiteX4692" y="connsiteY4692"/>
                </a:cxn>
                <a:cxn ang="0">
                  <a:pos x="connsiteX4693" y="connsiteY4693"/>
                </a:cxn>
                <a:cxn ang="0">
                  <a:pos x="connsiteX4694" y="connsiteY4694"/>
                </a:cxn>
                <a:cxn ang="0">
                  <a:pos x="connsiteX4695" y="connsiteY4695"/>
                </a:cxn>
                <a:cxn ang="0">
                  <a:pos x="connsiteX4696" y="connsiteY4696"/>
                </a:cxn>
                <a:cxn ang="0">
                  <a:pos x="connsiteX4697" y="connsiteY4697"/>
                </a:cxn>
                <a:cxn ang="0">
                  <a:pos x="connsiteX4698" y="connsiteY4698"/>
                </a:cxn>
                <a:cxn ang="0">
                  <a:pos x="connsiteX4699" y="connsiteY4699"/>
                </a:cxn>
                <a:cxn ang="0">
                  <a:pos x="connsiteX4700" y="connsiteY4700"/>
                </a:cxn>
                <a:cxn ang="0">
                  <a:pos x="connsiteX4701" y="connsiteY4701"/>
                </a:cxn>
                <a:cxn ang="0">
                  <a:pos x="connsiteX4702" y="connsiteY4702"/>
                </a:cxn>
                <a:cxn ang="0">
                  <a:pos x="connsiteX4703" y="connsiteY4703"/>
                </a:cxn>
                <a:cxn ang="0">
                  <a:pos x="connsiteX4704" y="connsiteY4704"/>
                </a:cxn>
                <a:cxn ang="0">
                  <a:pos x="connsiteX4705" y="connsiteY4705"/>
                </a:cxn>
                <a:cxn ang="0">
                  <a:pos x="connsiteX4706" y="connsiteY4706"/>
                </a:cxn>
                <a:cxn ang="0">
                  <a:pos x="connsiteX4707" y="connsiteY4707"/>
                </a:cxn>
                <a:cxn ang="0">
                  <a:pos x="connsiteX4708" y="connsiteY4708"/>
                </a:cxn>
                <a:cxn ang="0">
                  <a:pos x="connsiteX4709" y="connsiteY4709"/>
                </a:cxn>
                <a:cxn ang="0">
                  <a:pos x="connsiteX4710" y="connsiteY4710"/>
                </a:cxn>
                <a:cxn ang="0">
                  <a:pos x="connsiteX4711" y="connsiteY4711"/>
                </a:cxn>
                <a:cxn ang="0">
                  <a:pos x="connsiteX4712" y="connsiteY4712"/>
                </a:cxn>
                <a:cxn ang="0">
                  <a:pos x="connsiteX4713" y="connsiteY4713"/>
                </a:cxn>
                <a:cxn ang="0">
                  <a:pos x="connsiteX4714" y="connsiteY4714"/>
                </a:cxn>
                <a:cxn ang="0">
                  <a:pos x="connsiteX4715" y="connsiteY4715"/>
                </a:cxn>
                <a:cxn ang="0">
                  <a:pos x="connsiteX4716" y="connsiteY4716"/>
                </a:cxn>
                <a:cxn ang="0">
                  <a:pos x="connsiteX4717" y="connsiteY4717"/>
                </a:cxn>
                <a:cxn ang="0">
                  <a:pos x="connsiteX4718" y="connsiteY4718"/>
                </a:cxn>
                <a:cxn ang="0">
                  <a:pos x="connsiteX4719" y="connsiteY4719"/>
                </a:cxn>
                <a:cxn ang="0">
                  <a:pos x="connsiteX4720" y="connsiteY4720"/>
                </a:cxn>
                <a:cxn ang="0">
                  <a:pos x="connsiteX4721" y="connsiteY4721"/>
                </a:cxn>
                <a:cxn ang="0">
                  <a:pos x="connsiteX4722" y="connsiteY4722"/>
                </a:cxn>
                <a:cxn ang="0">
                  <a:pos x="connsiteX4723" y="connsiteY4723"/>
                </a:cxn>
                <a:cxn ang="0">
                  <a:pos x="connsiteX4724" y="connsiteY4724"/>
                </a:cxn>
                <a:cxn ang="0">
                  <a:pos x="connsiteX4725" y="connsiteY4725"/>
                </a:cxn>
                <a:cxn ang="0">
                  <a:pos x="connsiteX4726" y="connsiteY4726"/>
                </a:cxn>
                <a:cxn ang="0">
                  <a:pos x="connsiteX4727" y="connsiteY4727"/>
                </a:cxn>
                <a:cxn ang="0">
                  <a:pos x="connsiteX4728" y="connsiteY4728"/>
                </a:cxn>
                <a:cxn ang="0">
                  <a:pos x="connsiteX4729" y="connsiteY4729"/>
                </a:cxn>
                <a:cxn ang="0">
                  <a:pos x="connsiteX4730" y="connsiteY4730"/>
                </a:cxn>
                <a:cxn ang="0">
                  <a:pos x="connsiteX4731" y="connsiteY4731"/>
                </a:cxn>
                <a:cxn ang="0">
                  <a:pos x="connsiteX4732" y="connsiteY4732"/>
                </a:cxn>
                <a:cxn ang="0">
                  <a:pos x="connsiteX4733" y="connsiteY4733"/>
                </a:cxn>
                <a:cxn ang="0">
                  <a:pos x="connsiteX4734" y="connsiteY4734"/>
                </a:cxn>
                <a:cxn ang="0">
                  <a:pos x="connsiteX4735" y="connsiteY4735"/>
                </a:cxn>
                <a:cxn ang="0">
                  <a:pos x="connsiteX4736" y="connsiteY4736"/>
                </a:cxn>
                <a:cxn ang="0">
                  <a:pos x="connsiteX4737" y="connsiteY4737"/>
                </a:cxn>
                <a:cxn ang="0">
                  <a:pos x="connsiteX4738" y="connsiteY4738"/>
                </a:cxn>
                <a:cxn ang="0">
                  <a:pos x="connsiteX4739" y="connsiteY4739"/>
                </a:cxn>
                <a:cxn ang="0">
                  <a:pos x="connsiteX4740" y="connsiteY4740"/>
                </a:cxn>
                <a:cxn ang="0">
                  <a:pos x="connsiteX4741" y="connsiteY4741"/>
                </a:cxn>
                <a:cxn ang="0">
                  <a:pos x="connsiteX4742" y="connsiteY4742"/>
                </a:cxn>
                <a:cxn ang="0">
                  <a:pos x="connsiteX4743" y="connsiteY4743"/>
                </a:cxn>
                <a:cxn ang="0">
                  <a:pos x="connsiteX4744" y="connsiteY4744"/>
                </a:cxn>
                <a:cxn ang="0">
                  <a:pos x="connsiteX4745" y="connsiteY4745"/>
                </a:cxn>
                <a:cxn ang="0">
                  <a:pos x="connsiteX4746" y="connsiteY4746"/>
                </a:cxn>
                <a:cxn ang="0">
                  <a:pos x="connsiteX4747" y="connsiteY4747"/>
                </a:cxn>
                <a:cxn ang="0">
                  <a:pos x="connsiteX4748" y="connsiteY4748"/>
                </a:cxn>
                <a:cxn ang="0">
                  <a:pos x="connsiteX4749" y="connsiteY4749"/>
                </a:cxn>
                <a:cxn ang="0">
                  <a:pos x="connsiteX4750" y="connsiteY4750"/>
                </a:cxn>
                <a:cxn ang="0">
                  <a:pos x="connsiteX4751" y="connsiteY4751"/>
                </a:cxn>
                <a:cxn ang="0">
                  <a:pos x="connsiteX4752" y="connsiteY4752"/>
                </a:cxn>
                <a:cxn ang="0">
                  <a:pos x="connsiteX4753" y="connsiteY4753"/>
                </a:cxn>
                <a:cxn ang="0">
                  <a:pos x="connsiteX4754" y="connsiteY4754"/>
                </a:cxn>
                <a:cxn ang="0">
                  <a:pos x="connsiteX4755" y="connsiteY4755"/>
                </a:cxn>
                <a:cxn ang="0">
                  <a:pos x="connsiteX4756" y="connsiteY4756"/>
                </a:cxn>
                <a:cxn ang="0">
                  <a:pos x="connsiteX4757" y="connsiteY4757"/>
                </a:cxn>
                <a:cxn ang="0">
                  <a:pos x="connsiteX4758" y="connsiteY4758"/>
                </a:cxn>
                <a:cxn ang="0">
                  <a:pos x="connsiteX4759" y="connsiteY4759"/>
                </a:cxn>
                <a:cxn ang="0">
                  <a:pos x="connsiteX4760" y="connsiteY4760"/>
                </a:cxn>
                <a:cxn ang="0">
                  <a:pos x="connsiteX4761" y="connsiteY4761"/>
                </a:cxn>
                <a:cxn ang="0">
                  <a:pos x="connsiteX4762" y="connsiteY4762"/>
                </a:cxn>
                <a:cxn ang="0">
                  <a:pos x="connsiteX4763" y="connsiteY4763"/>
                </a:cxn>
                <a:cxn ang="0">
                  <a:pos x="connsiteX4764" y="connsiteY4764"/>
                </a:cxn>
                <a:cxn ang="0">
                  <a:pos x="connsiteX4765" y="connsiteY4765"/>
                </a:cxn>
                <a:cxn ang="0">
                  <a:pos x="connsiteX4766" y="connsiteY4766"/>
                </a:cxn>
                <a:cxn ang="0">
                  <a:pos x="connsiteX4767" y="connsiteY4767"/>
                </a:cxn>
                <a:cxn ang="0">
                  <a:pos x="connsiteX4768" y="connsiteY4768"/>
                </a:cxn>
                <a:cxn ang="0">
                  <a:pos x="connsiteX4769" y="connsiteY4769"/>
                </a:cxn>
                <a:cxn ang="0">
                  <a:pos x="connsiteX4770" y="connsiteY4770"/>
                </a:cxn>
                <a:cxn ang="0">
                  <a:pos x="connsiteX4771" y="connsiteY4771"/>
                </a:cxn>
                <a:cxn ang="0">
                  <a:pos x="connsiteX4772" y="connsiteY4772"/>
                </a:cxn>
                <a:cxn ang="0">
                  <a:pos x="connsiteX4773" y="connsiteY4773"/>
                </a:cxn>
                <a:cxn ang="0">
                  <a:pos x="connsiteX4774" y="connsiteY4774"/>
                </a:cxn>
                <a:cxn ang="0">
                  <a:pos x="connsiteX4775" y="connsiteY4775"/>
                </a:cxn>
                <a:cxn ang="0">
                  <a:pos x="connsiteX4776" y="connsiteY4776"/>
                </a:cxn>
                <a:cxn ang="0">
                  <a:pos x="connsiteX4777" y="connsiteY4777"/>
                </a:cxn>
                <a:cxn ang="0">
                  <a:pos x="connsiteX4778" y="connsiteY4778"/>
                </a:cxn>
                <a:cxn ang="0">
                  <a:pos x="connsiteX4779" y="connsiteY4779"/>
                </a:cxn>
                <a:cxn ang="0">
                  <a:pos x="connsiteX4780" y="connsiteY4780"/>
                </a:cxn>
                <a:cxn ang="0">
                  <a:pos x="connsiteX4781" y="connsiteY4781"/>
                </a:cxn>
                <a:cxn ang="0">
                  <a:pos x="connsiteX4782" y="connsiteY4782"/>
                </a:cxn>
                <a:cxn ang="0">
                  <a:pos x="connsiteX4783" y="connsiteY4783"/>
                </a:cxn>
                <a:cxn ang="0">
                  <a:pos x="connsiteX4784" y="connsiteY4784"/>
                </a:cxn>
                <a:cxn ang="0">
                  <a:pos x="connsiteX4785" y="connsiteY4785"/>
                </a:cxn>
                <a:cxn ang="0">
                  <a:pos x="connsiteX4786" y="connsiteY4786"/>
                </a:cxn>
                <a:cxn ang="0">
                  <a:pos x="connsiteX4787" y="connsiteY4787"/>
                </a:cxn>
                <a:cxn ang="0">
                  <a:pos x="connsiteX4788" y="connsiteY4788"/>
                </a:cxn>
                <a:cxn ang="0">
                  <a:pos x="connsiteX4789" y="connsiteY4789"/>
                </a:cxn>
                <a:cxn ang="0">
                  <a:pos x="connsiteX4790" y="connsiteY4790"/>
                </a:cxn>
                <a:cxn ang="0">
                  <a:pos x="connsiteX4791" y="connsiteY4791"/>
                </a:cxn>
                <a:cxn ang="0">
                  <a:pos x="connsiteX4792" y="connsiteY4792"/>
                </a:cxn>
                <a:cxn ang="0">
                  <a:pos x="connsiteX4793" y="connsiteY4793"/>
                </a:cxn>
                <a:cxn ang="0">
                  <a:pos x="connsiteX4794" y="connsiteY4794"/>
                </a:cxn>
                <a:cxn ang="0">
                  <a:pos x="connsiteX4795" y="connsiteY4795"/>
                </a:cxn>
                <a:cxn ang="0">
                  <a:pos x="connsiteX4796" y="connsiteY4796"/>
                </a:cxn>
                <a:cxn ang="0">
                  <a:pos x="connsiteX4797" y="connsiteY4797"/>
                </a:cxn>
                <a:cxn ang="0">
                  <a:pos x="connsiteX4798" y="connsiteY4798"/>
                </a:cxn>
                <a:cxn ang="0">
                  <a:pos x="connsiteX4799" y="connsiteY4799"/>
                </a:cxn>
                <a:cxn ang="0">
                  <a:pos x="connsiteX4800" y="connsiteY4800"/>
                </a:cxn>
                <a:cxn ang="0">
                  <a:pos x="connsiteX4801" y="connsiteY4801"/>
                </a:cxn>
                <a:cxn ang="0">
                  <a:pos x="connsiteX4802" y="connsiteY4802"/>
                </a:cxn>
                <a:cxn ang="0">
                  <a:pos x="connsiteX4803" y="connsiteY4803"/>
                </a:cxn>
                <a:cxn ang="0">
                  <a:pos x="connsiteX4804" y="connsiteY4804"/>
                </a:cxn>
                <a:cxn ang="0">
                  <a:pos x="connsiteX4805" y="connsiteY4805"/>
                </a:cxn>
                <a:cxn ang="0">
                  <a:pos x="connsiteX4806" y="connsiteY4806"/>
                </a:cxn>
                <a:cxn ang="0">
                  <a:pos x="connsiteX4807" y="connsiteY4807"/>
                </a:cxn>
                <a:cxn ang="0">
                  <a:pos x="connsiteX4808" y="connsiteY4808"/>
                </a:cxn>
                <a:cxn ang="0">
                  <a:pos x="connsiteX4809" y="connsiteY4809"/>
                </a:cxn>
                <a:cxn ang="0">
                  <a:pos x="connsiteX4810" y="connsiteY4810"/>
                </a:cxn>
                <a:cxn ang="0">
                  <a:pos x="connsiteX4811" y="connsiteY4811"/>
                </a:cxn>
                <a:cxn ang="0">
                  <a:pos x="connsiteX4812" y="connsiteY4812"/>
                </a:cxn>
                <a:cxn ang="0">
                  <a:pos x="connsiteX4813" y="connsiteY4813"/>
                </a:cxn>
                <a:cxn ang="0">
                  <a:pos x="connsiteX4814" y="connsiteY4814"/>
                </a:cxn>
                <a:cxn ang="0">
                  <a:pos x="connsiteX4815" y="connsiteY4815"/>
                </a:cxn>
                <a:cxn ang="0">
                  <a:pos x="connsiteX4816" y="connsiteY4816"/>
                </a:cxn>
                <a:cxn ang="0">
                  <a:pos x="connsiteX4817" y="connsiteY4817"/>
                </a:cxn>
                <a:cxn ang="0">
                  <a:pos x="connsiteX4818" y="connsiteY4818"/>
                </a:cxn>
                <a:cxn ang="0">
                  <a:pos x="connsiteX4819" y="connsiteY4819"/>
                </a:cxn>
                <a:cxn ang="0">
                  <a:pos x="connsiteX4820" y="connsiteY4820"/>
                </a:cxn>
                <a:cxn ang="0">
                  <a:pos x="connsiteX4821" y="connsiteY4821"/>
                </a:cxn>
                <a:cxn ang="0">
                  <a:pos x="connsiteX4822" y="connsiteY4822"/>
                </a:cxn>
                <a:cxn ang="0">
                  <a:pos x="connsiteX4823" y="connsiteY4823"/>
                </a:cxn>
                <a:cxn ang="0">
                  <a:pos x="connsiteX4824" y="connsiteY4824"/>
                </a:cxn>
                <a:cxn ang="0">
                  <a:pos x="connsiteX4825" y="connsiteY4825"/>
                </a:cxn>
                <a:cxn ang="0">
                  <a:pos x="connsiteX4826" y="connsiteY4826"/>
                </a:cxn>
                <a:cxn ang="0">
                  <a:pos x="connsiteX4827" y="connsiteY4827"/>
                </a:cxn>
                <a:cxn ang="0">
                  <a:pos x="connsiteX4828" y="connsiteY4828"/>
                </a:cxn>
                <a:cxn ang="0">
                  <a:pos x="connsiteX4829" y="connsiteY4829"/>
                </a:cxn>
                <a:cxn ang="0">
                  <a:pos x="connsiteX4830" y="connsiteY4830"/>
                </a:cxn>
                <a:cxn ang="0">
                  <a:pos x="connsiteX4831" y="connsiteY4831"/>
                </a:cxn>
                <a:cxn ang="0">
                  <a:pos x="connsiteX4832" y="connsiteY4832"/>
                </a:cxn>
                <a:cxn ang="0">
                  <a:pos x="connsiteX4833" y="connsiteY4833"/>
                </a:cxn>
                <a:cxn ang="0">
                  <a:pos x="connsiteX4834" y="connsiteY4834"/>
                </a:cxn>
                <a:cxn ang="0">
                  <a:pos x="connsiteX4835" y="connsiteY4835"/>
                </a:cxn>
                <a:cxn ang="0">
                  <a:pos x="connsiteX4836" y="connsiteY4836"/>
                </a:cxn>
                <a:cxn ang="0">
                  <a:pos x="connsiteX4837" y="connsiteY4837"/>
                </a:cxn>
                <a:cxn ang="0">
                  <a:pos x="connsiteX4838" y="connsiteY4838"/>
                </a:cxn>
                <a:cxn ang="0">
                  <a:pos x="connsiteX4839" y="connsiteY4839"/>
                </a:cxn>
                <a:cxn ang="0">
                  <a:pos x="connsiteX4840" y="connsiteY4840"/>
                </a:cxn>
                <a:cxn ang="0">
                  <a:pos x="connsiteX4841" y="connsiteY4841"/>
                </a:cxn>
                <a:cxn ang="0">
                  <a:pos x="connsiteX4842" y="connsiteY4842"/>
                </a:cxn>
                <a:cxn ang="0">
                  <a:pos x="connsiteX4843" y="connsiteY4843"/>
                </a:cxn>
                <a:cxn ang="0">
                  <a:pos x="connsiteX4844" y="connsiteY4844"/>
                </a:cxn>
                <a:cxn ang="0">
                  <a:pos x="connsiteX4845" y="connsiteY4845"/>
                </a:cxn>
                <a:cxn ang="0">
                  <a:pos x="connsiteX4846" y="connsiteY4846"/>
                </a:cxn>
                <a:cxn ang="0">
                  <a:pos x="connsiteX4847" y="connsiteY4847"/>
                </a:cxn>
                <a:cxn ang="0">
                  <a:pos x="connsiteX4848" y="connsiteY4848"/>
                </a:cxn>
                <a:cxn ang="0">
                  <a:pos x="connsiteX4849" y="connsiteY4849"/>
                </a:cxn>
                <a:cxn ang="0">
                  <a:pos x="connsiteX4850" y="connsiteY4850"/>
                </a:cxn>
                <a:cxn ang="0">
                  <a:pos x="connsiteX4851" y="connsiteY4851"/>
                </a:cxn>
                <a:cxn ang="0">
                  <a:pos x="connsiteX4852" y="connsiteY4852"/>
                </a:cxn>
                <a:cxn ang="0">
                  <a:pos x="connsiteX4853" y="connsiteY4853"/>
                </a:cxn>
                <a:cxn ang="0">
                  <a:pos x="connsiteX4854" y="connsiteY4854"/>
                </a:cxn>
                <a:cxn ang="0">
                  <a:pos x="connsiteX4855" y="connsiteY4855"/>
                </a:cxn>
                <a:cxn ang="0">
                  <a:pos x="connsiteX4856" y="connsiteY4856"/>
                </a:cxn>
                <a:cxn ang="0">
                  <a:pos x="connsiteX4857" y="connsiteY4857"/>
                </a:cxn>
                <a:cxn ang="0">
                  <a:pos x="connsiteX4858" y="connsiteY4858"/>
                </a:cxn>
                <a:cxn ang="0">
                  <a:pos x="connsiteX4859" y="connsiteY4859"/>
                </a:cxn>
                <a:cxn ang="0">
                  <a:pos x="connsiteX4860" y="connsiteY4860"/>
                </a:cxn>
                <a:cxn ang="0">
                  <a:pos x="connsiteX4861" y="connsiteY4861"/>
                </a:cxn>
                <a:cxn ang="0">
                  <a:pos x="connsiteX4862" y="connsiteY4862"/>
                </a:cxn>
                <a:cxn ang="0">
                  <a:pos x="connsiteX4863" y="connsiteY4863"/>
                </a:cxn>
                <a:cxn ang="0">
                  <a:pos x="connsiteX4864" y="connsiteY4864"/>
                </a:cxn>
                <a:cxn ang="0">
                  <a:pos x="connsiteX4865" y="connsiteY4865"/>
                </a:cxn>
                <a:cxn ang="0">
                  <a:pos x="connsiteX4866" y="connsiteY4866"/>
                </a:cxn>
                <a:cxn ang="0">
                  <a:pos x="connsiteX4867" y="connsiteY4867"/>
                </a:cxn>
                <a:cxn ang="0">
                  <a:pos x="connsiteX4868" y="connsiteY4868"/>
                </a:cxn>
                <a:cxn ang="0">
                  <a:pos x="connsiteX4869" y="connsiteY4869"/>
                </a:cxn>
                <a:cxn ang="0">
                  <a:pos x="connsiteX4870" y="connsiteY4870"/>
                </a:cxn>
                <a:cxn ang="0">
                  <a:pos x="connsiteX4871" y="connsiteY4871"/>
                </a:cxn>
                <a:cxn ang="0">
                  <a:pos x="connsiteX4872" y="connsiteY4872"/>
                </a:cxn>
                <a:cxn ang="0">
                  <a:pos x="connsiteX4873" y="connsiteY4873"/>
                </a:cxn>
                <a:cxn ang="0">
                  <a:pos x="connsiteX4874" y="connsiteY4874"/>
                </a:cxn>
                <a:cxn ang="0">
                  <a:pos x="connsiteX4875" y="connsiteY4875"/>
                </a:cxn>
                <a:cxn ang="0">
                  <a:pos x="connsiteX4876" y="connsiteY4876"/>
                </a:cxn>
                <a:cxn ang="0">
                  <a:pos x="connsiteX4877" y="connsiteY4877"/>
                </a:cxn>
                <a:cxn ang="0">
                  <a:pos x="connsiteX4878" y="connsiteY4878"/>
                </a:cxn>
                <a:cxn ang="0">
                  <a:pos x="connsiteX4879" y="connsiteY4879"/>
                </a:cxn>
                <a:cxn ang="0">
                  <a:pos x="connsiteX4880" y="connsiteY4880"/>
                </a:cxn>
                <a:cxn ang="0">
                  <a:pos x="connsiteX4881" y="connsiteY4881"/>
                </a:cxn>
                <a:cxn ang="0">
                  <a:pos x="connsiteX4882" y="connsiteY4882"/>
                </a:cxn>
                <a:cxn ang="0">
                  <a:pos x="connsiteX4883" y="connsiteY4883"/>
                </a:cxn>
                <a:cxn ang="0">
                  <a:pos x="connsiteX4884" y="connsiteY4884"/>
                </a:cxn>
                <a:cxn ang="0">
                  <a:pos x="connsiteX4885" y="connsiteY4885"/>
                </a:cxn>
                <a:cxn ang="0">
                  <a:pos x="connsiteX4886" y="connsiteY4886"/>
                </a:cxn>
                <a:cxn ang="0">
                  <a:pos x="connsiteX4887" y="connsiteY4887"/>
                </a:cxn>
                <a:cxn ang="0">
                  <a:pos x="connsiteX4888" y="connsiteY4888"/>
                </a:cxn>
                <a:cxn ang="0">
                  <a:pos x="connsiteX4889" y="connsiteY4889"/>
                </a:cxn>
                <a:cxn ang="0">
                  <a:pos x="connsiteX4890" y="connsiteY4890"/>
                </a:cxn>
                <a:cxn ang="0">
                  <a:pos x="connsiteX4891" y="connsiteY4891"/>
                </a:cxn>
                <a:cxn ang="0">
                  <a:pos x="connsiteX4892" y="connsiteY4892"/>
                </a:cxn>
                <a:cxn ang="0">
                  <a:pos x="connsiteX4893" y="connsiteY4893"/>
                </a:cxn>
                <a:cxn ang="0">
                  <a:pos x="connsiteX4894" y="connsiteY4894"/>
                </a:cxn>
                <a:cxn ang="0">
                  <a:pos x="connsiteX4895" y="connsiteY4895"/>
                </a:cxn>
                <a:cxn ang="0">
                  <a:pos x="connsiteX4896" y="connsiteY4896"/>
                </a:cxn>
                <a:cxn ang="0">
                  <a:pos x="connsiteX4897" y="connsiteY4897"/>
                </a:cxn>
                <a:cxn ang="0">
                  <a:pos x="connsiteX4898" y="connsiteY4898"/>
                </a:cxn>
                <a:cxn ang="0">
                  <a:pos x="connsiteX4899" y="connsiteY4899"/>
                </a:cxn>
                <a:cxn ang="0">
                  <a:pos x="connsiteX4900" y="connsiteY4900"/>
                </a:cxn>
                <a:cxn ang="0">
                  <a:pos x="connsiteX4901" y="connsiteY4901"/>
                </a:cxn>
                <a:cxn ang="0">
                  <a:pos x="connsiteX4902" y="connsiteY4902"/>
                </a:cxn>
                <a:cxn ang="0">
                  <a:pos x="connsiteX4903" y="connsiteY4903"/>
                </a:cxn>
                <a:cxn ang="0">
                  <a:pos x="connsiteX4904" y="connsiteY4904"/>
                </a:cxn>
                <a:cxn ang="0">
                  <a:pos x="connsiteX4905" y="connsiteY4905"/>
                </a:cxn>
                <a:cxn ang="0">
                  <a:pos x="connsiteX4906" y="connsiteY4906"/>
                </a:cxn>
                <a:cxn ang="0">
                  <a:pos x="connsiteX4907" y="connsiteY4907"/>
                </a:cxn>
                <a:cxn ang="0">
                  <a:pos x="connsiteX4908" y="connsiteY4908"/>
                </a:cxn>
                <a:cxn ang="0">
                  <a:pos x="connsiteX4909" y="connsiteY4909"/>
                </a:cxn>
                <a:cxn ang="0">
                  <a:pos x="connsiteX4910" y="connsiteY4910"/>
                </a:cxn>
                <a:cxn ang="0">
                  <a:pos x="connsiteX4911" y="connsiteY4911"/>
                </a:cxn>
                <a:cxn ang="0">
                  <a:pos x="connsiteX4912" y="connsiteY4912"/>
                </a:cxn>
                <a:cxn ang="0">
                  <a:pos x="connsiteX4913" y="connsiteY4913"/>
                </a:cxn>
                <a:cxn ang="0">
                  <a:pos x="connsiteX4914" y="connsiteY4914"/>
                </a:cxn>
                <a:cxn ang="0">
                  <a:pos x="connsiteX4915" y="connsiteY4915"/>
                </a:cxn>
                <a:cxn ang="0">
                  <a:pos x="connsiteX4916" y="connsiteY4916"/>
                </a:cxn>
                <a:cxn ang="0">
                  <a:pos x="connsiteX4917" y="connsiteY4917"/>
                </a:cxn>
                <a:cxn ang="0">
                  <a:pos x="connsiteX4918" y="connsiteY4918"/>
                </a:cxn>
                <a:cxn ang="0">
                  <a:pos x="connsiteX4919" y="connsiteY4919"/>
                </a:cxn>
                <a:cxn ang="0">
                  <a:pos x="connsiteX4920" y="connsiteY4920"/>
                </a:cxn>
                <a:cxn ang="0">
                  <a:pos x="connsiteX4921" y="connsiteY4921"/>
                </a:cxn>
                <a:cxn ang="0">
                  <a:pos x="connsiteX4922" y="connsiteY4922"/>
                </a:cxn>
                <a:cxn ang="0">
                  <a:pos x="connsiteX4923" y="connsiteY4923"/>
                </a:cxn>
                <a:cxn ang="0">
                  <a:pos x="connsiteX4924" y="connsiteY4924"/>
                </a:cxn>
                <a:cxn ang="0">
                  <a:pos x="connsiteX4925" y="connsiteY4925"/>
                </a:cxn>
                <a:cxn ang="0">
                  <a:pos x="connsiteX4926" y="connsiteY4926"/>
                </a:cxn>
                <a:cxn ang="0">
                  <a:pos x="connsiteX4927" y="connsiteY4927"/>
                </a:cxn>
                <a:cxn ang="0">
                  <a:pos x="connsiteX4928" y="connsiteY4928"/>
                </a:cxn>
                <a:cxn ang="0">
                  <a:pos x="connsiteX4929" y="connsiteY4929"/>
                </a:cxn>
                <a:cxn ang="0">
                  <a:pos x="connsiteX4930" y="connsiteY4930"/>
                </a:cxn>
                <a:cxn ang="0">
                  <a:pos x="connsiteX4931" y="connsiteY4931"/>
                </a:cxn>
                <a:cxn ang="0">
                  <a:pos x="connsiteX4932" y="connsiteY4932"/>
                </a:cxn>
                <a:cxn ang="0">
                  <a:pos x="connsiteX4933" y="connsiteY4933"/>
                </a:cxn>
                <a:cxn ang="0">
                  <a:pos x="connsiteX4934" y="connsiteY4934"/>
                </a:cxn>
                <a:cxn ang="0">
                  <a:pos x="connsiteX4935" y="connsiteY4935"/>
                </a:cxn>
                <a:cxn ang="0">
                  <a:pos x="connsiteX4936" y="connsiteY4936"/>
                </a:cxn>
                <a:cxn ang="0">
                  <a:pos x="connsiteX4937" y="connsiteY4937"/>
                </a:cxn>
                <a:cxn ang="0">
                  <a:pos x="connsiteX4938" y="connsiteY4938"/>
                </a:cxn>
                <a:cxn ang="0">
                  <a:pos x="connsiteX4939" y="connsiteY4939"/>
                </a:cxn>
                <a:cxn ang="0">
                  <a:pos x="connsiteX4940" y="connsiteY4940"/>
                </a:cxn>
                <a:cxn ang="0">
                  <a:pos x="connsiteX4941" y="connsiteY4941"/>
                </a:cxn>
                <a:cxn ang="0">
                  <a:pos x="connsiteX4942" y="connsiteY4942"/>
                </a:cxn>
                <a:cxn ang="0">
                  <a:pos x="connsiteX4943" y="connsiteY4943"/>
                </a:cxn>
                <a:cxn ang="0">
                  <a:pos x="connsiteX4944" y="connsiteY4944"/>
                </a:cxn>
                <a:cxn ang="0">
                  <a:pos x="connsiteX4945" y="connsiteY4945"/>
                </a:cxn>
                <a:cxn ang="0">
                  <a:pos x="connsiteX4946" y="connsiteY4946"/>
                </a:cxn>
                <a:cxn ang="0">
                  <a:pos x="connsiteX4947" y="connsiteY4947"/>
                </a:cxn>
                <a:cxn ang="0">
                  <a:pos x="connsiteX4948" y="connsiteY4948"/>
                </a:cxn>
                <a:cxn ang="0">
                  <a:pos x="connsiteX4949" y="connsiteY4949"/>
                </a:cxn>
                <a:cxn ang="0">
                  <a:pos x="connsiteX4950" y="connsiteY4950"/>
                </a:cxn>
                <a:cxn ang="0">
                  <a:pos x="connsiteX4951" y="connsiteY4951"/>
                </a:cxn>
                <a:cxn ang="0">
                  <a:pos x="connsiteX4952" y="connsiteY4952"/>
                </a:cxn>
                <a:cxn ang="0">
                  <a:pos x="connsiteX4953" y="connsiteY4953"/>
                </a:cxn>
                <a:cxn ang="0">
                  <a:pos x="connsiteX4954" y="connsiteY4954"/>
                </a:cxn>
                <a:cxn ang="0">
                  <a:pos x="connsiteX4955" y="connsiteY4955"/>
                </a:cxn>
                <a:cxn ang="0">
                  <a:pos x="connsiteX4956" y="connsiteY4956"/>
                </a:cxn>
                <a:cxn ang="0">
                  <a:pos x="connsiteX4957" y="connsiteY4957"/>
                </a:cxn>
                <a:cxn ang="0">
                  <a:pos x="connsiteX4958" y="connsiteY4958"/>
                </a:cxn>
                <a:cxn ang="0">
                  <a:pos x="connsiteX4959" y="connsiteY4959"/>
                </a:cxn>
                <a:cxn ang="0">
                  <a:pos x="connsiteX4960" y="connsiteY4960"/>
                </a:cxn>
                <a:cxn ang="0">
                  <a:pos x="connsiteX4961" y="connsiteY4961"/>
                </a:cxn>
                <a:cxn ang="0">
                  <a:pos x="connsiteX4962" y="connsiteY4962"/>
                </a:cxn>
                <a:cxn ang="0">
                  <a:pos x="connsiteX4963" y="connsiteY4963"/>
                </a:cxn>
                <a:cxn ang="0">
                  <a:pos x="connsiteX4964" y="connsiteY4964"/>
                </a:cxn>
                <a:cxn ang="0">
                  <a:pos x="connsiteX4965" y="connsiteY4965"/>
                </a:cxn>
                <a:cxn ang="0">
                  <a:pos x="connsiteX4966" y="connsiteY4966"/>
                </a:cxn>
                <a:cxn ang="0">
                  <a:pos x="connsiteX4967" y="connsiteY4967"/>
                </a:cxn>
                <a:cxn ang="0">
                  <a:pos x="connsiteX4968" y="connsiteY4968"/>
                </a:cxn>
                <a:cxn ang="0">
                  <a:pos x="connsiteX4969" y="connsiteY4969"/>
                </a:cxn>
                <a:cxn ang="0">
                  <a:pos x="connsiteX4970" y="connsiteY4970"/>
                </a:cxn>
                <a:cxn ang="0">
                  <a:pos x="connsiteX4971" y="connsiteY4971"/>
                </a:cxn>
                <a:cxn ang="0">
                  <a:pos x="connsiteX4972" y="connsiteY4972"/>
                </a:cxn>
                <a:cxn ang="0">
                  <a:pos x="connsiteX4973" y="connsiteY4973"/>
                </a:cxn>
                <a:cxn ang="0">
                  <a:pos x="connsiteX4974" y="connsiteY4974"/>
                </a:cxn>
                <a:cxn ang="0">
                  <a:pos x="connsiteX4975" y="connsiteY4975"/>
                </a:cxn>
                <a:cxn ang="0">
                  <a:pos x="connsiteX4976" y="connsiteY4976"/>
                </a:cxn>
                <a:cxn ang="0">
                  <a:pos x="connsiteX4977" y="connsiteY4977"/>
                </a:cxn>
                <a:cxn ang="0">
                  <a:pos x="connsiteX4978" y="connsiteY4978"/>
                </a:cxn>
                <a:cxn ang="0">
                  <a:pos x="connsiteX4979" y="connsiteY4979"/>
                </a:cxn>
                <a:cxn ang="0">
                  <a:pos x="connsiteX4980" y="connsiteY4980"/>
                </a:cxn>
                <a:cxn ang="0">
                  <a:pos x="connsiteX4981" y="connsiteY4981"/>
                </a:cxn>
                <a:cxn ang="0">
                  <a:pos x="connsiteX4982" y="connsiteY4982"/>
                </a:cxn>
                <a:cxn ang="0">
                  <a:pos x="connsiteX4983" y="connsiteY4983"/>
                </a:cxn>
                <a:cxn ang="0">
                  <a:pos x="connsiteX4984" y="connsiteY4984"/>
                </a:cxn>
                <a:cxn ang="0">
                  <a:pos x="connsiteX4985" y="connsiteY4985"/>
                </a:cxn>
                <a:cxn ang="0">
                  <a:pos x="connsiteX4986" y="connsiteY4986"/>
                </a:cxn>
                <a:cxn ang="0">
                  <a:pos x="connsiteX4987" y="connsiteY4987"/>
                </a:cxn>
                <a:cxn ang="0">
                  <a:pos x="connsiteX4988" y="connsiteY4988"/>
                </a:cxn>
                <a:cxn ang="0">
                  <a:pos x="connsiteX4989" y="connsiteY4989"/>
                </a:cxn>
                <a:cxn ang="0">
                  <a:pos x="connsiteX4990" y="connsiteY4990"/>
                </a:cxn>
                <a:cxn ang="0">
                  <a:pos x="connsiteX4991" y="connsiteY4991"/>
                </a:cxn>
                <a:cxn ang="0">
                  <a:pos x="connsiteX4992" y="connsiteY4992"/>
                </a:cxn>
                <a:cxn ang="0">
                  <a:pos x="connsiteX4993" y="connsiteY4993"/>
                </a:cxn>
                <a:cxn ang="0">
                  <a:pos x="connsiteX4994" y="connsiteY4994"/>
                </a:cxn>
                <a:cxn ang="0">
                  <a:pos x="connsiteX4995" y="connsiteY4995"/>
                </a:cxn>
                <a:cxn ang="0">
                  <a:pos x="connsiteX4996" y="connsiteY4996"/>
                </a:cxn>
                <a:cxn ang="0">
                  <a:pos x="connsiteX4997" y="connsiteY4997"/>
                </a:cxn>
                <a:cxn ang="0">
                  <a:pos x="connsiteX4998" y="connsiteY4998"/>
                </a:cxn>
                <a:cxn ang="0">
                  <a:pos x="connsiteX4999" y="connsiteY4999"/>
                </a:cxn>
                <a:cxn ang="0">
                  <a:pos x="connsiteX5000" y="connsiteY5000"/>
                </a:cxn>
                <a:cxn ang="0">
                  <a:pos x="connsiteX5001" y="connsiteY5001"/>
                </a:cxn>
                <a:cxn ang="0">
                  <a:pos x="connsiteX5002" y="connsiteY5002"/>
                </a:cxn>
                <a:cxn ang="0">
                  <a:pos x="connsiteX5003" y="connsiteY5003"/>
                </a:cxn>
                <a:cxn ang="0">
                  <a:pos x="connsiteX5004" y="connsiteY5004"/>
                </a:cxn>
                <a:cxn ang="0">
                  <a:pos x="connsiteX5005" y="connsiteY5005"/>
                </a:cxn>
                <a:cxn ang="0">
                  <a:pos x="connsiteX5006" y="connsiteY5006"/>
                </a:cxn>
                <a:cxn ang="0">
                  <a:pos x="connsiteX5007" y="connsiteY5007"/>
                </a:cxn>
                <a:cxn ang="0">
                  <a:pos x="connsiteX5008" y="connsiteY5008"/>
                </a:cxn>
                <a:cxn ang="0">
                  <a:pos x="connsiteX5009" y="connsiteY5009"/>
                </a:cxn>
                <a:cxn ang="0">
                  <a:pos x="connsiteX5010" y="connsiteY5010"/>
                </a:cxn>
                <a:cxn ang="0">
                  <a:pos x="connsiteX5011" y="connsiteY5011"/>
                </a:cxn>
                <a:cxn ang="0">
                  <a:pos x="connsiteX5012" y="connsiteY5012"/>
                </a:cxn>
                <a:cxn ang="0">
                  <a:pos x="connsiteX5013" y="connsiteY5013"/>
                </a:cxn>
                <a:cxn ang="0">
                  <a:pos x="connsiteX5014" y="connsiteY5014"/>
                </a:cxn>
                <a:cxn ang="0">
                  <a:pos x="connsiteX5015" y="connsiteY5015"/>
                </a:cxn>
                <a:cxn ang="0">
                  <a:pos x="connsiteX5016" y="connsiteY5016"/>
                </a:cxn>
                <a:cxn ang="0">
                  <a:pos x="connsiteX5017" y="connsiteY5017"/>
                </a:cxn>
                <a:cxn ang="0">
                  <a:pos x="connsiteX5018" y="connsiteY5018"/>
                </a:cxn>
                <a:cxn ang="0">
                  <a:pos x="connsiteX5019" y="connsiteY5019"/>
                </a:cxn>
                <a:cxn ang="0">
                  <a:pos x="connsiteX5020" y="connsiteY5020"/>
                </a:cxn>
                <a:cxn ang="0">
                  <a:pos x="connsiteX5021" y="connsiteY5021"/>
                </a:cxn>
                <a:cxn ang="0">
                  <a:pos x="connsiteX5022" y="connsiteY5022"/>
                </a:cxn>
                <a:cxn ang="0">
                  <a:pos x="connsiteX5023" y="connsiteY5023"/>
                </a:cxn>
                <a:cxn ang="0">
                  <a:pos x="connsiteX5024" y="connsiteY5024"/>
                </a:cxn>
                <a:cxn ang="0">
                  <a:pos x="connsiteX5025" y="connsiteY5025"/>
                </a:cxn>
                <a:cxn ang="0">
                  <a:pos x="connsiteX5026" y="connsiteY5026"/>
                </a:cxn>
                <a:cxn ang="0">
                  <a:pos x="connsiteX5027" y="connsiteY5027"/>
                </a:cxn>
                <a:cxn ang="0">
                  <a:pos x="connsiteX5028" y="connsiteY5028"/>
                </a:cxn>
                <a:cxn ang="0">
                  <a:pos x="connsiteX5029" y="connsiteY5029"/>
                </a:cxn>
                <a:cxn ang="0">
                  <a:pos x="connsiteX5030" y="connsiteY5030"/>
                </a:cxn>
                <a:cxn ang="0">
                  <a:pos x="connsiteX5031" y="connsiteY5031"/>
                </a:cxn>
                <a:cxn ang="0">
                  <a:pos x="connsiteX5032" y="connsiteY5032"/>
                </a:cxn>
                <a:cxn ang="0">
                  <a:pos x="connsiteX5033" y="connsiteY5033"/>
                </a:cxn>
                <a:cxn ang="0">
                  <a:pos x="connsiteX5034" y="connsiteY5034"/>
                </a:cxn>
                <a:cxn ang="0">
                  <a:pos x="connsiteX5035" y="connsiteY5035"/>
                </a:cxn>
                <a:cxn ang="0">
                  <a:pos x="connsiteX5036" y="connsiteY5036"/>
                </a:cxn>
                <a:cxn ang="0">
                  <a:pos x="connsiteX5037" y="connsiteY5037"/>
                </a:cxn>
                <a:cxn ang="0">
                  <a:pos x="connsiteX5038" y="connsiteY5038"/>
                </a:cxn>
                <a:cxn ang="0">
                  <a:pos x="connsiteX5039" y="connsiteY5039"/>
                </a:cxn>
                <a:cxn ang="0">
                  <a:pos x="connsiteX5040" y="connsiteY5040"/>
                </a:cxn>
                <a:cxn ang="0">
                  <a:pos x="connsiteX5041" y="connsiteY5041"/>
                </a:cxn>
                <a:cxn ang="0">
                  <a:pos x="connsiteX5042" y="connsiteY5042"/>
                </a:cxn>
                <a:cxn ang="0">
                  <a:pos x="connsiteX5043" y="connsiteY5043"/>
                </a:cxn>
                <a:cxn ang="0">
                  <a:pos x="connsiteX5044" y="connsiteY5044"/>
                </a:cxn>
                <a:cxn ang="0">
                  <a:pos x="connsiteX5045" y="connsiteY5045"/>
                </a:cxn>
                <a:cxn ang="0">
                  <a:pos x="connsiteX5046" y="connsiteY5046"/>
                </a:cxn>
                <a:cxn ang="0">
                  <a:pos x="connsiteX5047" y="connsiteY5047"/>
                </a:cxn>
                <a:cxn ang="0">
                  <a:pos x="connsiteX5048" y="connsiteY5048"/>
                </a:cxn>
                <a:cxn ang="0">
                  <a:pos x="connsiteX5049" y="connsiteY5049"/>
                </a:cxn>
                <a:cxn ang="0">
                  <a:pos x="connsiteX5050" y="connsiteY5050"/>
                </a:cxn>
                <a:cxn ang="0">
                  <a:pos x="connsiteX5051" y="connsiteY5051"/>
                </a:cxn>
                <a:cxn ang="0">
                  <a:pos x="connsiteX5052" y="connsiteY5052"/>
                </a:cxn>
                <a:cxn ang="0">
                  <a:pos x="connsiteX5053" y="connsiteY5053"/>
                </a:cxn>
                <a:cxn ang="0">
                  <a:pos x="connsiteX5054" y="connsiteY5054"/>
                </a:cxn>
                <a:cxn ang="0">
                  <a:pos x="connsiteX5055" y="connsiteY5055"/>
                </a:cxn>
                <a:cxn ang="0">
                  <a:pos x="connsiteX5056" y="connsiteY5056"/>
                </a:cxn>
                <a:cxn ang="0">
                  <a:pos x="connsiteX5057" y="connsiteY5057"/>
                </a:cxn>
                <a:cxn ang="0">
                  <a:pos x="connsiteX5058" y="connsiteY5058"/>
                </a:cxn>
                <a:cxn ang="0">
                  <a:pos x="connsiteX5059" y="connsiteY5059"/>
                </a:cxn>
                <a:cxn ang="0">
                  <a:pos x="connsiteX5060" y="connsiteY5060"/>
                </a:cxn>
                <a:cxn ang="0">
                  <a:pos x="connsiteX5061" y="connsiteY5061"/>
                </a:cxn>
                <a:cxn ang="0">
                  <a:pos x="connsiteX5062" y="connsiteY5062"/>
                </a:cxn>
                <a:cxn ang="0">
                  <a:pos x="connsiteX5063" y="connsiteY5063"/>
                </a:cxn>
                <a:cxn ang="0">
                  <a:pos x="connsiteX5064" y="connsiteY5064"/>
                </a:cxn>
                <a:cxn ang="0">
                  <a:pos x="connsiteX5065" y="connsiteY5065"/>
                </a:cxn>
                <a:cxn ang="0">
                  <a:pos x="connsiteX5066" y="connsiteY5066"/>
                </a:cxn>
                <a:cxn ang="0">
                  <a:pos x="connsiteX5067" y="connsiteY5067"/>
                </a:cxn>
                <a:cxn ang="0">
                  <a:pos x="connsiteX5068" y="connsiteY5068"/>
                </a:cxn>
                <a:cxn ang="0">
                  <a:pos x="connsiteX5069" y="connsiteY5069"/>
                </a:cxn>
                <a:cxn ang="0">
                  <a:pos x="connsiteX5070" y="connsiteY5070"/>
                </a:cxn>
                <a:cxn ang="0">
                  <a:pos x="connsiteX5071" y="connsiteY5071"/>
                </a:cxn>
                <a:cxn ang="0">
                  <a:pos x="connsiteX5072" y="connsiteY5072"/>
                </a:cxn>
                <a:cxn ang="0">
                  <a:pos x="connsiteX5073" y="connsiteY5073"/>
                </a:cxn>
                <a:cxn ang="0">
                  <a:pos x="connsiteX5074" y="connsiteY5074"/>
                </a:cxn>
                <a:cxn ang="0">
                  <a:pos x="connsiteX5075" y="connsiteY5075"/>
                </a:cxn>
                <a:cxn ang="0">
                  <a:pos x="connsiteX5076" y="connsiteY5076"/>
                </a:cxn>
                <a:cxn ang="0">
                  <a:pos x="connsiteX5077" y="connsiteY5077"/>
                </a:cxn>
                <a:cxn ang="0">
                  <a:pos x="connsiteX5078" y="connsiteY5078"/>
                </a:cxn>
                <a:cxn ang="0">
                  <a:pos x="connsiteX5079" y="connsiteY5079"/>
                </a:cxn>
                <a:cxn ang="0">
                  <a:pos x="connsiteX5080" y="connsiteY5080"/>
                </a:cxn>
                <a:cxn ang="0">
                  <a:pos x="connsiteX5081" y="connsiteY5081"/>
                </a:cxn>
                <a:cxn ang="0">
                  <a:pos x="connsiteX5082" y="connsiteY5082"/>
                </a:cxn>
                <a:cxn ang="0">
                  <a:pos x="connsiteX5083" y="connsiteY5083"/>
                </a:cxn>
                <a:cxn ang="0">
                  <a:pos x="connsiteX5084" y="connsiteY5084"/>
                </a:cxn>
                <a:cxn ang="0">
                  <a:pos x="connsiteX5085" y="connsiteY5085"/>
                </a:cxn>
                <a:cxn ang="0">
                  <a:pos x="connsiteX5086" y="connsiteY5086"/>
                </a:cxn>
                <a:cxn ang="0">
                  <a:pos x="connsiteX5087" y="connsiteY5087"/>
                </a:cxn>
                <a:cxn ang="0">
                  <a:pos x="connsiteX5088" y="connsiteY5088"/>
                </a:cxn>
                <a:cxn ang="0">
                  <a:pos x="connsiteX5089" y="connsiteY5089"/>
                </a:cxn>
                <a:cxn ang="0">
                  <a:pos x="connsiteX5090" y="connsiteY5090"/>
                </a:cxn>
                <a:cxn ang="0">
                  <a:pos x="connsiteX5091" y="connsiteY5091"/>
                </a:cxn>
                <a:cxn ang="0">
                  <a:pos x="connsiteX5092" y="connsiteY5092"/>
                </a:cxn>
                <a:cxn ang="0">
                  <a:pos x="connsiteX5093" y="connsiteY5093"/>
                </a:cxn>
                <a:cxn ang="0">
                  <a:pos x="connsiteX5094" y="connsiteY5094"/>
                </a:cxn>
                <a:cxn ang="0">
                  <a:pos x="connsiteX5095" y="connsiteY5095"/>
                </a:cxn>
                <a:cxn ang="0">
                  <a:pos x="connsiteX5096" y="connsiteY5096"/>
                </a:cxn>
                <a:cxn ang="0">
                  <a:pos x="connsiteX5097" y="connsiteY5097"/>
                </a:cxn>
                <a:cxn ang="0">
                  <a:pos x="connsiteX5098" y="connsiteY5098"/>
                </a:cxn>
                <a:cxn ang="0">
                  <a:pos x="connsiteX5099" y="connsiteY5099"/>
                </a:cxn>
                <a:cxn ang="0">
                  <a:pos x="connsiteX5100" y="connsiteY5100"/>
                </a:cxn>
                <a:cxn ang="0">
                  <a:pos x="connsiteX5101" y="connsiteY5101"/>
                </a:cxn>
                <a:cxn ang="0">
                  <a:pos x="connsiteX5102" y="connsiteY5102"/>
                </a:cxn>
                <a:cxn ang="0">
                  <a:pos x="connsiteX5103" y="connsiteY5103"/>
                </a:cxn>
                <a:cxn ang="0">
                  <a:pos x="connsiteX5104" y="connsiteY5104"/>
                </a:cxn>
                <a:cxn ang="0">
                  <a:pos x="connsiteX5105" y="connsiteY5105"/>
                </a:cxn>
                <a:cxn ang="0">
                  <a:pos x="connsiteX5106" y="connsiteY5106"/>
                </a:cxn>
                <a:cxn ang="0">
                  <a:pos x="connsiteX5107" y="connsiteY5107"/>
                </a:cxn>
                <a:cxn ang="0">
                  <a:pos x="connsiteX5108" y="connsiteY5108"/>
                </a:cxn>
                <a:cxn ang="0">
                  <a:pos x="connsiteX5109" y="connsiteY5109"/>
                </a:cxn>
                <a:cxn ang="0">
                  <a:pos x="connsiteX5110" y="connsiteY5110"/>
                </a:cxn>
                <a:cxn ang="0">
                  <a:pos x="connsiteX5111" y="connsiteY5111"/>
                </a:cxn>
                <a:cxn ang="0">
                  <a:pos x="connsiteX5112" y="connsiteY5112"/>
                </a:cxn>
                <a:cxn ang="0">
                  <a:pos x="connsiteX5113" y="connsiteY5113"/>
                </a:cxn>
                <a:cxn ang="0">
                  <a:pos x="connsiteX5114" y="connsiteY5114"/>
                </a:cxn>
                <a:cxn ang="0">
                  <a:pos x="connsiteX5115" y="connsiteY5115"/>
                </a:cxn>
                <a:cxn ang="0">
                  <a:pos x="connsiteX5116" y="connsiteY5116"/>
                </a:cxn>
                <a:cxn ang="0">
                  <a:pos x="connsiteX5117" y="connsiteY5117"/>
                </a:cxn>
                <a:cxn ang="0">
                  <a:pos x="connsiteX5118" y="connsiteY5118"/>
                </a:cxn>
                <a:cxn ang="0">
                  <a:pos x="connsiteX5119" y="connsiteY5119"/>
                </a:cxn>
                <a:cxn ang="0">
                  <a:pos x="connsiteX5120" y="connsiteY5120"/>
                </a:cxn>
                <a:cxn ang="0">
                  <a:pos x="connsiteX5121" y="connsiteY5121"/>
                </a:cxn>
                <a:cxn ang="0">
                  <a:pos x="connsiteX5122" y="connsiteY5122"/>
                </a:cxn>
                <a:cxn ang="0">
                  <a:pos x="connsiteX5123" y="connsiteY5123"/>
                </a:cxn>
                <a:cxn ang="0">
                  <a:pos x="connsiteX5124" y="connsiteY5124"/>
                </a:cxn>
                <a:cxn ang="0">
                  <a:pos x="connsiteX5125" y="connsiteY5125"/>
                </a:cxn>
                <a:cxn ang="0">
                  <a:pos x="connsiteX5126" y="connsiteY5126"/>
                </a:cxn>
                <a:cxn ang="0">
                  <a:pos x="connsiteX5127" y="connsiteY5127"/>
                </a:cxn>
                <a:cxn ang="0">
                  <a:pos x="connsiteX5128" y="connsiteY5128"/>
                </a:cxn>
                <a:cxn ang="0">
                  <a:pos x="connsiteX5129" y="connsiteY5129"/>
                </a:cxn>
                <a:cxn ang="0">
                  <a:pos x="connsiteX5130" y="connsiteY5130"/>
                </a:cxn>
                <a:cxn ang="0">
                  <a:pos x="connsiteX5131" y="connsiteY5131"/>
                </a:cxn>
                <a:cxn ang="0">
                  <a:pos x="connsiteX5132" y="connsiteY5132"/>
                </a:cxn>
                <a:cxn ang="0">
                  <a:pos x="connsiteX5133" y="connsiteY5133"/>
                </a:cxn>
                <a:cxn ang="0">
                  <a:pos x="connsiteX5134" y="connsiteY5134"/>
                </a:cxn>
                <a:cxn ang="0">
                  <a:pos x="connsiteX5135" y="connsiteY5135"/>
                </a:cxn>
                <a:cxn ang="0">
                  <a:pos x="connsiteX5136" y="connsiteY5136"/>
                </a:cxn>
                <a:cxn ang="0">
                  <a:pos x="connsiteX5137" y="connsiteY5137"/>
                </a:cxn>
                <a:cxn ang="0">
                  <a:pos x="connsiteX5138" y="connsiteY5138"/>
                </a:cxn>
                <a:cxn ang="0">
                  <a:pos x="connsiteX5139" y="connsiteY5139"/>
                </a:cxn>
                <a:cxn ang="0">
                  <a:pos x="connsiteX5140" y="connsiteY5140"/>
                </a:cxn>
                <a:cxn ang="0">
                  <a:pos x="connsiteX5141" y="connsiteY5141"/>
                </a:cxn>
                <a:cxn ang="0">
                  <a:pos x="connsiteX5142" y="connsiteY5142"/>
                </a:cxn>
                <a:cxn ang="0">
                  <a:pos x="connsiteX5143" y="connsiteY5143"/>
                </a:cxn>
                <a:cxn ang="0">
                  <a:pos x="connsiteX5144" y="connsiteY5144"/>
                </a:cxn>
                <a:cxn ang="0">
                  <a:pos x="connsiteX5145" y="connsiteY5145"/>
                </a:cxn>
                <a:cxn ang="0">
                  <a:pos x="connsiteX5146" y="connsiteY5146"/>
                </a:cxn>
                <a:cxn ang="0">
                  <a:pos x="connsiteX5147" y="connsiteY5147"/>
                </a:cxn>
                <a:cxn ang="0">
                  <a:pos x="connsiteX5148" y="connsiteY5148"/>
                </a:cxn>
                <a:cxn ang="0">
                  <a:pos x="connsiteX5149" y="connsiteY5149"/>
                </a:cxn>
                <a:cxn ang="0">
                  <a:pos x="connsiteX5150" y="connsiteY5150"/>
                </a:cxn>
                <a:cxn ang="0">
                  <a:pos x="connsiteX5151" y="connsiteY5151"/>
                </a:cxn>
                <a:cxn ang="0">
                  <a:pos x="connsiteX5152" y="connsiteY5152"/>
                </a:cxn>
                <a:cxn ang="0">
                  <a:pos x="connsiteX5153" y="connsiteY5153"/>
                </a:cxn>
                <a:cxn ang="0">
                  <a:pos x="connsiteX5154" y="connsiteY5154"/>
                </a:cxn>
                <a:cxn ang="0">
                  <a:pos x="connsiteX5155" y="connsiteY5155"/>
                </a:cxn>
                <a:cxn ang="0">
                  <a:pos x="connsiteX5156" y="connsiteY5156"/>
                </a:cxn>
                <a:cxn ang="0">
                  <a:pos x="connsiteX5157" y="connsiteY5157"/>
                </a:cxn>
                <a:cxn ang="0">
                  <a:pos x="connsiteX5158" y="connsiteY5158"/>
                </a:cxn>
                <a:cxn ang="0">
                  <a:pos x="connsiteX5159" y="connsiteY5159"/>
                </a:cxn>
                <a:cxn ang="0">
                  <a:pos x="connsiteX5160" y="connsiteY5160"/>
                </a:cxn>
                <a:cxn ang="0">
                  <a:pos x="connsiteX5161" y="connsiteY5161"/>
                </a:cxn>
                <a:cxn ang="0">
                  <a:pos x="connsiteX5162" y="connsiteY5162"/>
                </a:cxn>
                <a:cxn ang="0">
                  <a:pos x="connsiteX5163" y="connsiteY5163"/>
                </a:cxn>
                <a:cxn ang="0">
                  <a:pos x="connsiteX5164" y="connsiteY5164"/>
                </a:cxn>
                <a:cxn ang="0">
                  <a:pos x="connsiteX5165" y="connsiteY5165"/>
                </a:cxn>
                <a:cxn ang="0">
                  <a:pos x="connsiteX5166" y="connsiteY5166"/>
                </a:cxn>
                <a:cxn ang="0">
                  <a:pos x="connsiteX5167" y="connsiteY5167"/>
                </a:cxn>
                <a:cxn ang="0">
                  <a:pos x="connsiteX5168" y="connsiteY5168"/>
                </a:cxn>
                <a:cxn ang="0">
                  <a:pos x="connsiteX5169" y="connsiteY5169"/>
                </a:cxn>
                <a:cxn ang="0">
                  <a:pos x="connsiteX5170" y="connsiteY5170"/>
                </a:cxn>
                <a:cxn ang="0">
                  <a:pos x="connsiteX5171" y="connsiteY5171"/>
                </a:cxn>
                <a:cxn ang="0">
                  <a:pos x="connsiteX5172" y="connsiteY5172"/>
                </a:cxn>
                <a:cxn ang="0">
                  <a:pos x="connsiteX5173" y="connsiteY5173"/>
                </a:cxn>
                <a:cxn ang="0">
                  <a:pos x="connsiteX5174" y="connsiteY5174"/>
                </a:cxn>
                <a:cxn ang="0">
                  <a:pos x="connsiteX5175" y="connsiteY5175"/>
                </a:cxn>
                <a:cxn ang="0">
                  <a:pos x="connsiteX5176" y="connsiteY5176"/>
                </a:cxn>
                <a:cxn ang="0">
                  <a:pos x="connsiteX5177" y="connsiteY5177"/>
                </a:cxn>
                <a:cxn ang="0">
                  <a:pos x="connsiteX5178" y="connsiteY5178"/>
                </a:cxn>
                <a:cxn ang="0">
                  <a:pos x="connsiteX5179" y="connsiteY5179"/>
                </a:cxn>
                <a:cxn ang="0">
                  <a:pos x="connsiteX5180" y="connsiteY5180"/>
                </a:cxn>
                <a:cxn ang="0">
                  <a:pos x="connsiteX5181" y="connsiteY5181"/>
                </a:cxn>
                <a:cxn ang="0">
                  <a:pos x="connsiteX5182" y="connsiteY5182"/>
                </a:cxn>
                <a:cxn ang="0">
                  <a:pos x="connsiteX5183" y="connsiteY5183"/>
                </a:cxn>
                <a:cxn ang="0">
                  <a:pos x="connsiteX5184" y="connsiteY5184"/>
                </a:cxn>
                <a:cxn ang="0">
                  <a:pos x="connsiteX5185" y="connsiteY5185"/>
                </a:cxn>
                <a:cxn ang="0">
                  <a:pos x="connsiteX5186" y="connsiteY5186"/>
                </a:cxn>
                <a:cxn ang="0">
                  <a:pos x="connsiteX5187" y="connsiteY5187"/>
                </a:cxn>
                <a:cxn ang="0">
                  <a:pos x="connsiteX5188" y="connsiteY5188"/>
                </a:cxn>
                <a:cxn ang="0">
                  <a:pos x="connsiteX5189" y="connsiteY5189"/>
                </a:cxn>
                <a:cxn ang="0">
                  <a:pos x="connsiteX5190" y="connsiteY5190"/>
                </a:cxn>
                <a:cxn ang="0">
                  <a:pos x="connsiteX5191" y="connsiteY5191"/>
                </a:cxn>
                <a:cxn ang="0">
                  <a:pos x="connsiteX5192" y="connsiteY5192"/>
                </a:cxn>
                <a:cxn ang="0">
                  <a:pos x="connsiteX5193" y="connsiteY5193"/>
                </a:cxn>
                <a:cxn ang="0">
                  <a:pos x="connsiteX5194" y="connsiteY5194"/>
                </a:cxn>
                <a:cxn ang="0">
                  <a:pos x="connsiteX5195" y="connsiteY5195"/>
                </a:cxn>
                <a:cxn ang="0">
                  <a:pos x="connsiteX5196" y="connsiteY5196"/>
                </a:cxn>
                <a:cxn ang="0">
                  <a:pos x="connsiteX5197" y="connsiteY5197"/>
                </a:cxn>
                <a:cxn ang="0">
                  <a:pos x="connsiteX5198" y="connsiteY5198"/>
                </a:cxn>
                <a:cxn ang="0">
                  <a:pos x="connsiteX5199" y="connsiteY5199"/>
                </a:cxn>
                <a:cxn ang="0">
                  <a:pos x="connsiteX5200" y="connsiteY5200"/>
                </a:cxn>
                <a:cxn ang="0">
                  <a:pos x="connsiteX5201" y="connsiteY5201"/>
                </a:cxn>
                <a:cxn ang="0">
                  <a:pos x="connsiteX5202" y="connsiteY5202"/>
                </a:cxn>
                <a:cxn ang="0">
                  <a:pos x="connsiteX5203" y="connsiteY5203"/>
                </a:cxn>
                <a:cxn ang="0">
                  <a:pos x="connsiteX5204" y="connsiteY5204"/>
                </a:cxn>
                <a:cxn ang="0">
                  <a:pos x="connsiteX5205" y="connsiteY5205"/>
                </a:cxn>
                <a:cxn ang="0">
                  <a:pos x="connsiteX5206" y="connsiteY5206"/>
                </a:cxn>
                <a:cxn ang="0">
                  <a:pos x="connsiteX5207" y="connsiteY5207"/>
                </a:cxn>
                <a:cxn ang="0">
                  <a:pos x="connsiteX5208" y="connsiteY5208"/>
                </a:cxn>
                <a:cxn ang="0">
                  <a:pos x="connsiteX5209" y="connsiteY5209"/>
                </a:cxn>
                <a:cxn ang="0">
                  <a:pos x="connsiteX5210" y="connsiteY5210"/>
                </a:cxn>
                <a:cxn ang="0">
                  <a:pos x="connsiteX5211" y="connsiteY5211"/>
                </a:cxn>
                <a:cxn ang="0">
                  <a:pos x="connsiteX5212" y="connsiteY5212"/>
                </a:cxn>
                <a:cxn ang="0">
                  <a:pos x="connsiteX5213" y="connsiteY5213"/>
                </a:cxn>
                <a:cxn ang="0">
                  <a:pos x="connsiteX5214" y="connsiteY5214"/>
                </a:cxn>
                <a:cxn ang="0">
                  <a:pos x="connsiteX5215" y="connsiteY5215"/>
                </a:cxn>
                <a:cxn ang="0">
                  <a:pos x="connsiteX5216" y="connsiteY5216"/>
                </a:cxn>
                <a:cxn ang="0">
                  <a:pos x="connsiteX5217" y="connsiteY5217"/>
                </a:cxn>
                <a:cxn ang="0">
                  <a:pos x="connsiteX5218" y="connsiteY5218"/>
                </a:cxn>
                <a:cxn ang="0">
                  <a:pos x="connsiteX5219" y="connsiteY5219"/>
                </a:cxn>
                <a:cxn ang="0">
                  <a:pos x="connsiteX5220" y="connsiteY5220"/>
                </a:cxn>
                <a:cxn ang="0">
                  <a:pos x="connsiteX5221" y="connsiteY5221"/>
                </a:cxn>
                <a:cxn ang="0">
                  <a:pos x="connsiteX5222" y="connsiteY5222"/>
                </a:cxn>
                <a:cxn ang="0">
                  <a:pos x="connsiteX5223" y="connsiteY5223"/>
                </a:cxn>
                <a:cxn ang="0">
                  <a:pos x="connsiteX5224" y="connsiteY5224"/>
                </a:cxn>
                <a:cxn ang="0">
                  <a:pos x="connsiteX5225" y="connsiteY5225"/>
                </a:cxn>
                <a:cxn ang="0">
                  <a:pos x="connsiteX5226" y="connsiteY5226"/>
                </a:cxn>
                <a:cxn ang="0">
                  <a:pos x="connsiteX5227" y="connsiteY5227"/>
                </a:cxn>
                <a:cxn ang="0">
                  <a:pos x="connsiteX5228" y="connsiteY5228"/>
                </a:cxn>
                <a:cxn ang="0">
                  <a:pos x="connsiteX5229" y="connsiteY5229"/>
                </a:cxn>
                <a:cxn ang="0">
                  <a:pos x="connsiteX5230" y="connsiteY5230"/>
                </a:cxn>
                <a:cxn ang="0">
                  <a:pos x="connsiteX5231" y="connsiteY5231"/>
                </a:cxn>
                <a:cxn ang="0">
                  <a:pos x="connsiteX5232" y="connsiteY5232"/>
                </a:cxn>
                <a:cxn ang="0">
                  <a:pos x="connsiteX5233" y="connsiteY5233"/>
                </a:cxn>
                <a:cxn ang="0">
                  <a:pos x="connsiteX5234" y="connsiteY5234"/>
                </a:cxn>
                <a:cxn ang="0">
                  <a:pos x="connsiteX5235" y="connsiteY5235"/>
                </a:cxn>
                <a:cxn ang="0">
                  <a:pos x="connsiteX5236" y="connsiteY5236"/>
                </a:cxn>
                <a:cxn ang="0">
                  <a:pos x="connsiteX5237" y="connsiteY5237"/>
                </a:cxn>
                <a:cxn ang="0">
                  <a:pos x="connsiteX5238" y="connsiteY5238"/>
                </a:cxn>
                <a:cxn ang="0">
                  <a:pos x="connsiteX5239" y="connsiteY5239"/>
                </a:cxn>
                <a:cxn ang="0">
                  <a:pos x="connsiteX5240" y="connsiteY5240"/>
                </a:cxn>
                <a:cxn ang="0">
                  <a:pos x="connsiteX5241" y="connsiteY5241"/>
                </a:cxn>
                <a:cxn ang="0">
                  <a:pos x="connsiteX5242" y="connsiteY5242"/>
                </a:cxn>
                <a:cxn ang="0">
                  <a:pos x="connsiteX5243" y="connsiteY5243"/>
                </a:cxn>
                <a:cxn ang="0">
                  <a:pos x="connsiteX5244" y="connsiteY5244"/>
                </a:cxn>
                <a:cxn ang="0">
                  <a:pos x="connsiteX5245" y="connsiteY5245"/>
                </a:cxn>
                <a:cxn ang="0">
                  <a:pos x="connsiteX5246" y="connsiteY5246"/>
                </a:cxn>
                <a:cxn ang="0">
                  <a:pos x="connsiteX5247" y="connsiteY5247"/>
                </a:cxn>
                <a:cxn ang="0">
                  <a:pos x="connsiteX5248" y="connsiteY5248"/>
                </a:cxn>
                <a:cxn ang="0">
                  <a:pos x="connsiteX5249" y="connsiteY5249"/>
                </a:cxn>
                <a:cxn ang="0">
                  <a:pos x="connsiteX5250" y="connsiteY5250"/>
                </a:cxn>
                <a:cxn ang="0">
                  <a:pos x="connsiteX5251" y="connsiteY5251"/>
                </a:cxn>
                <a:cxn ang="0">
                  <a:pos x="connsiteX5252" y="connsiteY5252"/>
                </a:cxn>
                <a:cxn ang="0">
                  <a:pos x="connsiteX5253" y="connsiteY5253"/>
                </a:cxn>
                <a:cxn ang="0">
                  <a:pos x="connsiteX5254" y="connsiteY5254"/>
                </a:cxn>
                <a:cxn ang="0">
                  <a:pos x="connsiteX5255" y="connsiteY5255"/>
                </a:cxn>
                <a:cxn ang="0">
                  <a:pos x="connsiteX5256" y="connsiteY5256"/>
                </a:cxn>
                <a:cxn ang="0">
                  <a:pos x="connsiteX5257" y="connsiteY5257"/>
                </a:cxn>
                <a:cxn ang="0">
                  <a:pos x="connsiteX5258" y="connsiteY5258"/>
                </a:cxn>
                <a:cxn ang="0">
                  <a:pos x="connsiteX5259" y="connsiteY5259"/>
                </a:cxn>
                <a:cxn ang="0">
                  <a:pos x="connsiteX5260" y="connsiteY5260"/>
                </a:cxn>
                <a:cxn ang="0">
                  <a:pos x="connsiteX5261" y="connsiteY5261"/>
                </a:cxn>
                <a:cxn ang="0">
                  <a:pos x="connsiteX5262" y="connsiteY5262"/>
                </a:cxn>
                <a:cxn ang="0">
                  <a:pos x="connsiteX5263" y="connsiteY5263"/>
                </a:cxn>
                <a:cxn ang="0">
                  <a:pos x="connsiteX5264" y="connsiteY5264"/>
                </a:cxn>
                <a:cxn ang="0">
                  <a:pos x="connsiteX5265" y="connsiteY5265"/>
                </a:cxn>
                <a:cxn ang="0">
                  <a:pos x="connsiteX5266" y="connsiteY5266"/>
                </a:cxn>
                <a:cxn ang="0">
                  <a:pos x="connsiteX5267" y="connsiteY5267"/>
                </a:cxn>
                <a:cxn ang="0">
                  <a:pos x="connsiteX5268" y="connsiteY5268"/>
                </a:cxn>
                <a:cxn ang="0">
                  <a:pos x="connsiteX5269" y="connsiteY5269"/>
                </a:cxn>
                <a:cxn ang="0">
                  <a:pos x="connsiteX5270" y="connsiteY5270"/>
                </a:cxn>
                <a:cxn ang="0">
                  <a:pos x="connsiteX5271" y="connsiteY5271"/>
                </a:cxn>
                <a:cxn ang="0">
                  <a:pos x="connsiteX5272" y="connsiteY5272"/>
                </a:cxn>
                <a:cxn ang="0">
                  <a:pos x="connsiteX5273" y="connsiteY5273"/>
                </a:cxn>
                <a:cxn ang="0">
                  <a:pos x="connsiteX5274" y="connsiteY5274"/>
                </a:cxn>
                <a:cxn ang="0">
                  <a:pos x="connsiteX5275" y="connsiteY5275"/>
                </a:cxn>
                <a:cxn ang="0">
                  <a:pos x="connsiteX5276" y="connsiteY5276"/>
                </a:cxn>
                <a:cxn ang="0">
                  <a:pos x="connsiteX5277" y="connsiteY5277"/>
                </a:cxn>
                <a:cxn ang="0">
                  <a:pos x="connsiteX5278" y="connsiteY5278"/>
                </a:cxn>
                <a:cxn ang="0">
                  <a:pos x="connsiteX5279" y="connsiteY5279"/>
                </a:cxn>
                <a:cxn ang="0">
                  <a:pos x="connsiteX5280" y="connsiteY5280"/>
                </a:cxn>
                <a:cxn ang="0">
                  <a:pos x="connsiteX5281" y="connsiteY5281"/>
                </a:cxn>
                <a:cxn ang="0">
                  <a:pos x="connsiteX5282" y="connsiteY5282"/>
                </a:cxn>
                <a:cxn ang="0">
                  <a:pos x="connsiteX5283" y="connsiteY5283"/>
                </a:cxn>
                <a:cxn ang="0">
                  <a:pos x="connsiteX5284" y="connsiteY5284"/>
                </a:cxn>
                <a:cxn ang="0">
                  <a:pos x="connsiteX5285" y="connsiteY5285"/>
                </a:cxn>
                <a:cxn ang="0">
                  <a:pos x="connsiteX5286" y="connsiteY5286"/>
                </a:cxn>
                <a:cxn ang="0">
                  <a:pos x="connsiteX5287" y="connsiteY5287"/>
                </a:cxn>
                <a:cxn ang="0">
                  <a:pos x="connsiteX5288" y="connsiteY5288"/>
                </a:cxn>
                <a:cxn ang="0">
                  <a:pos x="connsiteX5289" y="connsiteY5289"/>
                </a:cxn>
                <a:cxn ang="0">
                  <a:pos x="connsiteX5290" y="connsiteY5290"/>
                </a:cxn>
                <a:cxn ang="0">
                  <a:pos x="connsiteX5291" y="connsiteY5291"/>
                </a:cxn>
                <a:cxn ang="0">
                  <a:pos x="connsiteX5292" y="connsiteY5292"/>
                </a:cxn>
                <a:cxn ang="0">
                  <a:pos x="connsiteX5293" y="connsiteY5293"/>
                </a:cxn>
                <a:cxn ang="0">
                  <a:pos x="connsiteX5294" y="connsiteY5294"/>
                </a:cxn>
                <a:cxn ang="0">
                  <a:pos x="connsiteX5295" y="connsiteY5295"/>
                </a:cxn>
                <a:cxn ang="0">
                  <a:pos x="connsiteX5296" y="connsiteY5296"/>
                </a:cxn>
                <a:cxn ang="0">
                  <a:pos x="connsiteX5297" y="connsiteY5297"/>
                </a:cxn>
                <a:cxn ang="0">
                  <a:pos x="connsiteX5298" y="connsiteY5298"/>
                </a:cxn>
                <a:cxn ang="0">
                  <a:pos x="connsiteX5299" y="connsiteY5299"/>
                </a:cxn>
                <a:cxn ang="0">
                  <a:pos x="connsiteX5300" y="connsiteY5300"/>
                </a:cxn>
                <a:cxn ang="0">
                  <a:pos x="connsiteX5301" y="connsiteY5301"/>
                </a:cxn>
                <a:cxn ang="0">
                  <a:pos x="connsiteX5302" y="connsiteY5302"/>
                </a:cxn>
                <a:cxn ang="0">
                  <a:pos x="connsiteX5303" y="connsiteY5303"/>
                </a:cxn>
                <a:cxn ang="0">
                  <a:pos x="connsiteX5304" y="connsiteY5304"/>
                </a:cxn>
                <a:cxn ang="0">
                  <a:pos x="connsiteX5305" y="connsiteY5305"/>
                </a:cxn>
                <a:cxn ang="0">
                  <a:pos x="connsiteX5306" y="connsiteY5306"/>
                </a:cxn>
                <a:cxn ang="0">
                  <a:pos x="connsiteX5307" y="connsiteY5307"/>
                </a:cxn>
                <a:cxn ang="0">
                  <a:pos x="connsiteX5308" y="connsiteY5308"/>
                </a:cxn>
                <a:cxn ang="0">
                  <a:pos x="connsiteX5309" y="connsiteY5309"/>
                </a:cxn>
                <a:cxn ang="0">
                  <a:pos x="connsiteX5310" y="connsiteY5310"/>
                </a:cxn>
                <a:cxn ang="0">
                  <a:pos x="connsiteX5311" y="connsiteY5311"/>
                </a:cxn>
                <a:cxn ang="0">
                  <a:pos x="connsiteX5312" y="connsiteY5312"/>
                </a:cxn>
                <a:cxn ang="0">
                  <a:pos x="connsiteX5313" y="connsiteY5313"/>
                </a:cxn>
                <a:cxn ang="0">
                  <a:pos x="connsiteX5314" y="connsiteY5314"/>
                </a:cxn>
                <a:cxn ang="0">
                  <a:pos x="connsiteX5315" y="connsiteY5315"/>
                </a:cxn>
                <a:cxn ang="0">
                  <a:pos x="connsiteX5316" y="connsiteY5316"/>
                </a:cxn>
                <a:cxn ang="0">
                  <a:pos x="connsiteX5317" y="connsiteY5317"/>
                </a:cxn>
                <a:cxn ang="0">
                  <a:pos x="connsiteX5318" y="connsiteY5318"/>
                </a:cxn>
                <a:cxn ang="0">
                  <a:pos x="connsiteX5319" y="connsiteY5319"/>
                </a:cxn>
                <a:cxn ang="0">
                  <a:pos x="connsiteX5320" y="connsiteY5320"/>
                </a:cxn>
                <a:cxn ang="0">
                  <a:pos x="connsiteX5321" y="connsiteY5321"/>
                </a:cxn>
                <a:cxn ang="0">
                  <a:pos x="connsiteX5322" y="connsiteY5322"/>
                </a:cxn>
                <a:cxn ang="0">
                  <a:pos x="connsiteX5323" y="connsiteY5323"/>
                </a:cxn>
                <a:cxn ang="0">
                  <a:pos x="connsiteX5324" y="connsiteY5324"/>
                </a:cxn>
                <a:cxn ang="0">
                  <a:pos x="connsiteX5325" y="connsiteY5325"/>
                </a:cxn>
                <a:cxn ang="0">
                  <a:pos x="connsiteX5326" y="connsiteY5326"/>
                </a:cxn>
                <a:cxn ang="0">
                  <a:pos x="connsiteX5327" y="connsiteY5327"/>
                </a:cxn>
                <a:cxn ang="0">
                  <a:pos x="connsiteX5328" y="connsiteY5328"/>
                </a:cxn>
                <a:cxn ang="0">
                  <a:pos x="connsiteX5329" y="connsiteY5329"/>
                </a:cxn>
                <a:cxn ang="0">
                  <a:pos x="connsiteX5330" y="connsiteY5330"/>
                </a:cxn>
                <a:cxn ang="0">
                  <a:pos x="connsiteX5331" y="connsiteY5331"/>
                </a:cxn>
                <a:cxn ang="0">
                  <a:pos x="connsiteX5332" y="connsiteY5332"/>
                </a:cxn>
                <a:cxn ang="0">
                  <a:pos x="connsiteX5333" y="connsiteY5333"/>
                </a:cxn>
                <a:cxn ang="0">
                  <a:pos x="connsiteX5334" y="connsiteY5334"/>
                </a:cxn>
                <a:cxn ang="0">
                  <a:pos x="connsiteX5335" y="connsiteY5335"/>
                </a:cxn>
                <a:cxn ang="0">
                  <a:pos x="connsiteX5336" y="connsiteY5336"/>
                </a:cxn>
                <a:cxn ang="0">
                  <a:pos x="connsiteX5337" y="connsiteY5337"/>
                </a:cxn>
                <a:cxn ang="0">
                  <a:pos x="connsiteX5338" y="connsiteY5338"/>
                </a:cxn>
                <a:cxn ang="0">
                  <a:pos x="connsiteX5339" y="connsiteY5339"/>
                </a:cxn>
                <a:cxn ang="0">
                  <a:pos x="connsiteX5340" y="connsiteY5340"/>
                </a:cxn>
                <a:cxn ang="0">
                  <a:pos x="connsiteX5341" y="connsiteY5341"/>
                </a:cxn>
                <a:cxn ang="0">
                  <a:pos x="connsiteX5342" y="connsiteY5342"/>
                </a:cxn>
                <a:cxn ang="0">
                  <a:pos x="connsiteX5343" y="connsiteY5343"/>
                </a:cxn>
                <a:cxn ang="0">
                  <a:pos x="connsiteX5344" y="connsiteY5344"/>
                </a:cxn>
                <a:cxn ang="0">
                  <a:pos x="connsiteX5345" y="connsiteY5345"/>
                </a:cxn>
                <a:cxn ang="0">
                  <a:pos x="connsiteX5346" y="connsiteY5346"/>
                </a:cxn>
                <a:cxn ang="0">
                  <a:pos x="connsiteX5347" y="connsiteY5347"/>
                </a:cxn>
                <a:cxn ang="0">
                  <a:pos x="connsiteX5348" y="connsiteY5348"/>
                </a:cxn>
                <a:cxn ang="0">
                  <a:pos x="connsiteX5349" y="connsiteY5349"/>
                </a:cxn>
                <a:cxn ang="0">
                  <a:pos x="connsiteX5350" y="connsiteY5350"/>
                </a:cxn>
                <a:cxn ang="0">
                  <a:pos x="connsiteX5351" y="connsiteY5351"/>
                </a:cxn>
                <a:cxn ang="0">
                  <a:pos x="connsiteX5352" y="connsiteY5352"/>
                </a:cxn>
                <a:cxn ang="0">
                  <a:pos x="connsiteX5353" y="connsiteY5353"/>
                </a:cxn>
                <a:cxn ang="0">
                  <a:pos x="connsiteX5354" y="connsiteY5354"/>
                </a:cxn>
                <a:cxn ang="0">
                  <a:pos x="connsiteX5355" y="connsiteY5355"/>
                </a:cxn>
                <a:cxn ang="0">
                  <a:pos x="connsiteX5356" y="connsiteY5356"/>
                </a:cxn>
                <a:cxn ang="0">
                  <a:pos x="connsiteX5357" y="connsiteY5357"/>
                </a:cxn>
                <a:cxn ang="0">
                  <a:pos x="connsiteX5358" y="connsiteY5358"/>
                </a:cxn>
                <a:cxn ang="0">
                  <a:pos x="connsiteX5359" y="connsiteY5359"/>
                </a:cxn>
                <a:cxn ang="0">
                  <a:pos x="connsiteX5360" y="connsiteY5360"/>
                </a:cxn>
                <a:cxn ang="0">
                  <a:pos x="connsiteX5361" y="connsiteY5361"/>
                </a:cxn>
                <a:cxn ang="0">
                  <a:pos x="connsiteX5362" y="connsiteY5362"/>
                </a:cxn>
                <a:cxn ang="0">
                  <a:pos x="connsiteX5363" y="connsiteY5363"/>
                </a:cxn>
                <a:cxn ang="0">
                  <a:pos x="connsiteX5364" y="connsiteY5364"/>
                </a:cxn>
                <a:cxn ang="0">
                  <a:pos x="connsiteX5365" y="connsiteY5365"/>
                </a:cxn>
                <a:cxn ang="0">
                  <a:pos x="connsiteX5366" y="connsiteY5366"/>
                </a:cxn>
                <a:cxn ang="0">
                  <a:pos x="connsiteX5367" y="connsiteY5367"/>
                </a:cxn>
                <a:cxn ang="0">
                  <a:pos x="connsiteX5368" y="connsiteY5368"/>
                </a:cxn>
                <a:cxn ang="0">
                  <a:pos x="connsiteX5369" y="connsiteY5369"/>
                </a:cxn>
                <a:cxn ang="0">
                  <a:pos x="connsiteX5370" y="connsiteY5370"/>
                </a:cxn>
                <a:cxn ang="0">
                  <a:pos x="connsiteX5371" y="connsiteY5371"/>
                </a:cxn>
                <a:cxn ang="0">
                  <a:pos x="connsiteX5372" y="connsiteY5372"/>
                </a:cxn>
                <a:cxn ang="0">
                  <a:pos x="connsiteX5373" y="connsiteY5373"/>
                </a:cxn>
                <a:cxn ang="0">
                  <a:pos x="connsiteX5374" y="connsiteY5374"/>
                </a:cxn>
                <a:cxn ang="0">
                  <a:pos x="connsiteX5375" y="connsiteY5375"/>
                </a:cxn>
                <a:cxn ang="0">
                  <a:pos x="connsiteX5376" y="connsiteY5376"/>
                </a:cxn>
                <a:cxn ang="0">
                  <a:pos x="connsiteX5377" y="connsiteY5377"/>
                </a:cxn>
                <a:cxn ang="0">
                  <a:pos x="connsiteX5378" y="connsiteY5378"/>
                </a:cxn>
                <a:cxn ang="0">
                  <a:pos x="connsiteX5379" y="connsiteY5379"/>
                </a:cxn>
                <a:cxn ang="0">
                  <a:pos x="connsiteX5380" y="connsiteY5380"/>
                </a:cxn>
                <a:cxn ang="0">
                  <a:pos x="connsiteX5381" y="connsiteY5381"/>
                </a:cxn>
                <a:cxn ang="0">
                  <a:pos x="connsiteX5382" y="connsiteY5382"/>
                </a:cxn>
                <a:cxn ang="0">
                  <a:pos x="connsiteX5383" y="connsiteY5383"/>
                </a:cxn>
                <a:cxn ang="0">
                  <a:pos x="connsiteX5384" y="connsiteY5384"/>
                </a:cxn>
                <a:cxn ang="0">
                  <a:pos x="connsiteX5385" y="connsiteY5385"/>
                </a:cxn>
                <a:cxn ang="0">
                  <a:pos x="connsiteX5386" y="connsiteY5386"/>
                </a:cxn>
                <a:cxn ang="0">
                  <a:pos x="connsiteX5387" y="connsiteY5387"/>
                </a:cxn>
                <a:cxn ang="0">
                  <a:pos x="connsiteX5388" y="connsiteY5388"/>
                </a:cxn>
                <a:cxn ang="0">
                  <a:pos x="connsiteX5389" y="connsiteY5389"/>
                </a:cxn>
                <a:cxn ang="0">
                  <a:pos x="connsiteX5390" y="connsiteY5390"/>
                </a:cxn>
                <a:cxn ang="0">
                  <a:pos x="connsiteX5391" y="connsiteY5391"/>
                </a:cxn>
                <a:cxn ang="0">
                  <a:pos x="connsiteX5392" y="connsiteY5392"/>
                </a:cxn>
                <a:cxn ang="0">
                  <a:pos x="connsiteX5393" y="connsiteY5393"/>
                </a:cxn>
                <a:cxn ang="0">
                  <a:pos x="connsiteX5394" y="connsiteY5394"/>
                </a:cxn>
                <a:cxn ang="0">
                  <a:pos x="connsiteX5395" y="connsiteY5395"/>
                </a:cxn>
                <a:cxn ang="0">
                  <a:pos x="connsiteX5396" y="connsiteY5396"/>
                </a:cxn>
                <a:cxn ang="0">
                  <a:pos x="connsiteX5397" y="connsiteY5397"/>
                </a:cxn>
                <a:cxn ang="0">
                  <a:pos x="connsiteX5398" y="connsiteY5398"/>
                </a:cxn>
                <a:cxn ang="0">
                  <a:pos x="connsiteX5399" y="connsiteY5399"/>
                </a:cxn>
                <a:cxn ang="0">
                  <a:pos x="connsiteX5400" y="connsiteY5400"/>
                </a:cxn>
                <a:cxn ang="0">
                  <a:pos x="connsiteX5401" y="connsiteY5401"/>
                </a:cxn>
                <a:cxn ang="0">
                  <a:pos x="connsiteX5402" y="connsiteY5402"/>
                </a:cxn>
                <a:cxn ang="0">
                  <a:pos x="connsiteX5403" y="connsiteY5403"/>
                </a:cxn>
                <a:cxn ang="0">
                  <a:pos x="connsiteX5404" y="connsiteY5404"/>
                </a:cxn>
                <a:cxn ang="0">
                  <a:pos x="connsiteX5405" y="connsiteY5405"/>
                </a:cxn>
                <a:cxn ang="0">
                  <a:pos x="connsiteX5406" y="connsiteY5406"/>
                </a:cxn>
                <a:cxn ang="0">
                  <a:pos x="connsiteX5407" y="connsiteY5407"/>
                </a:cxn>
                <a:cxn ang="0">
                  <a:pos x="connsiteX5408" y="connsiteY5408"/>
                </a:cxn>
                <a:cxn ang="0">
                  <a:pos x="connsiteX5409" y="connsiteY5409"/>
                </a:cxn>
                <a:cxn ang="0">
                  <a:pos x="connsiteX5410" y="connsiteY5410"/>
                </a:cxn>
                <a:cxn ang="0">
                  <a:pos x="connsiteX5411" y="connsiteY5411"/>
                </a:cxn>
                <a:cxn ang="0">
                  <a:pos x="connsiteX5412" y="connsiteY5412"/>
                </a:cxn>
                <a:cxn ang="0">
                  <a:pos x="connsiteX5413" y="connsiteY5413"/>
                </a:cxn>
                <a:cxn ang="0">
                  <a:pos x="connsiteX5414" y="connsiteY5414"/>
                </a:cxn>
                <a:cxn ang="0">
                  <a:pos x="connsiteX5415" y="connsiteY5415"/>
                </a:cxn>
                <a:cxn ang="0">
                  <a:pos x="connsiteX5416" y="connsiteY5416"/>
                </a:cxn>
                <a:cxn ang="0">
                  <a:pos x="connsiteX5417" y="connsiteY5417"/>
                </a:cxn>
                <a:cxn ang="0">
                  <a:pos x="connsiteX5418" y="connsiteY5418"/>
                </a:cxn>
                <a:cxn ang="0">
                  <a:pos x="connsiteX5419" y="connsiteY5419"/>
                </a:cxn>
                <a:cxn ang="0">
                  <a:pos x="connsiteX5420" y="connsiteY5420"/>
                </a:cxn>
                <a:cxn ang="0">
                  <a:pos x="connsiteX5421" y="connsiteY5421"/>
                </a:cxn>
                <a:cxn ang="0">
                  <a:pos x="connsiteX5422" y="connsiteY5422"/>
                </a:cxn>
                <a:cxn ang="0">
                  <a:pos x="connsiteX5423" y="connsiteY5423"/>
                </a:cxn>
                <a:cxn ang="0">
                  <a:pos x="connsiteX5424" y="connsiteY5424"/>
                </a:cxn>
                <a:cxn ang="0">
                  <a:pos x="connsiteX5425" y="connsiteY5425"/>
                </a:cxn>
                <a:cxn ang="0">
                  <a:pos x="connsiteX5426" y="connsiteY5426"/>
                </a:cxn>
                <a:cxn ang="0">
                  <a:pos x="connsiteX5427" y="connsiteY5427"/>
                </a:cxn>
                <a:cxn ang="0">
                  <a:pos x="connsiteX5428" y="connsiteY5428"/>
                </a:cxn>
                <a:cxn ang="0">
                  <a:pos x="connsiteX5429" y="connsiteY5429"/>
                </a:cxn>
                <a:cxn ang="0">
                  <a:pos x="connsiteX5430" y="connsiteY5430"/>
                </a:cxn>
                <a:cxn ang="0">
                  <a:pos x="connsiteX5431" y="connsiteY5431"/>
                </a:cxn>
                <a:cxn ang="0">
                  <a:pos x="connsiteX5432" y="connsiteY5432"/>
                </a:cxn>
                <a:cxn ang="0">
                  <a:pos x="connsiteX5433" y="connsiteY5433"/>
                </a:cxn>
                <a:cxn ang="0">
                  <a:pos x="connsiteX5434" y="connsiteY5434"/>
                </a:cxn>
                <a:cxn ang="0">
                  <a:pos x="connsiteX5435" y="connsiteY5435"/>
                </a:cxn>
                <a:cxn ang="0">
                  <a:pos x="connsiteX5436" y="connsiteY5436"/>
                </a:cxn>
                <a:cxn ang="0">
                  <a:pos x="connsiteX5437" y="connsiteY5437"/>
                </a:cxn>
                <a:cxn ang="0">
                  <a:pos x="connsiteX5438" y="connsiteY5438"/>
                </a:cxn>
                <a:cxn ang="0">
                  <a:pos x="connsiteX5439" y="connsiteY5439"/>
                </a:cxn>
                <a:cxn ang="0">
                  <a:pos x="connsiteX5440" y="connsiteY5440"/>
                </a:cxn>
                <a:cxn ang="0">
                  <a:pos x="connsiteX5441" y="connsiteY5441"/>
                </a:cxn>
                <a:cxn ang="0">
                  <a:pos x="connsiteX5442" y="connsiteY5442"/>
                </a:cxn>
                <a:cxn ang="0">
                  <a:pos x="connsiteX5443" y="connsiteY5443"/>
                </a:cxn>
                <a:cxn ang="0">
                  <a:pos x="connsiteX5444" y="connsiteY5444"/>
                </a:cxn>
                <a:cxn ang="0">
                  <a:pos x="connsiteX5445" y="connsiteY5445"/>
                </a:cxn>
                <a:cxn ang="0">
                  <a:pos x="connsiteX5446" y="connsiteY5446"/>
                </a:cxn>
                <a:cxn ang="0">
                  <a:pos x="connsiteX5447" y="connsiteY5447"/>
                </a:cxn>
                <a:cxn ang="0">
                  <a:pos x="connsiteX5448" y="connsiteY5448"/>
                </a:cxn>
                <a:cxn ang="0">
                  <a:pos x="connsiteX5449" y="connsiteY5449"/>
                </a:cxn>
                <a:cxn ang="0">
                  <a:pos x="connsiteX5450" y="connsiteY5450"/>
                </a:cxn>
                <a:cxn ang="0">
                  <a:pos x="connsiteX5451" y="connsiteY5451"/>
                </a:cxn>
                <a:cxn ang="0">
                  <a:pos x="connsiteX5452" y="connsiteY5452"/>
                </a:cxn>
                <a:cxn ang="0">
                  <a:pos x="connsiteX5453" y="connsiteY5453"/>
                </a:cxn>
                <a:cxn ang="0">
                  <a:pos x="connsiteX5454" y="connsiteY5454"/>
                </a:cxn>
                <a:cxn ang="0">
                  <a:pos x="connsiteX5455" y="connsiteY5455"/>
                </a:cxn>
                <a:cxn ang="0">
                  <a:pos x="connsiteX5456" y="connsiteY5456"/>
                </a:cxn>
                <a:cxn ang="0">
                  <a:pos x="connsiteX5457" y="connsiteY5457"/>
                </a:cxn>
                <a:cxn ang="0">
                  <a:pos x="connsiteX5458" y="connsiteY5458"/>
                </a:cxn>
                <a:cxn ang="0">
                  <a:pos x="connsiteX5459" y="connsiteY5459"/>
                </a:cxn>
                <a:cxn ang="0">
                  <a:pos x="connsiteX5460" y="connsiteY5460"/>
                </a:cxn>
                <a:cxn ang="0">
                  <a:pos x="connsiteX5461" y="connsiteY5461"/>
                </a:cxn>
                <a:cxn ang="0">
                  <a:pos x="connsiteX5462" y="connsiteY5462"/>
                </a:cxn>
                <a:cxn ang="0">
                  <a:pos x="connsiteX5463" y="connsiteY5463"/>
                </a:cxn>
                <a:cxn ang="0">
                  <a:pos x="connsiteX5464" y="connsiteY5464"/>
                </a:cxn>
                <a:cxn ang="0">
                  <a:pos x="connsiteX5465" y="connsiteY5465"/>
                </a:cxn>
                <a:cxn ang="0">
                  <a:pos x="connsiteX5466" y="connsiteY5466"/>
                </a:cxn>
                <a:cxn ang="0">
                  <a:pos x="connsiteX5467" y="connsiteY5467"/>
                </a:cxn>
                <a:cxn ang="0">
                  <a:pos x="connsiteX5468" y="connsiteY5468"/>
                </a:cxn>
                <a:cxn ang="0">
                  <a:pos x="connsiteX5469" y="connsiteY5469"/>
                </a:cxn>
                <a:cxn ang="0">
                  <a:pos x="connsiteX5470" y="connsiteY5470"/>
                </a:cxn>
                <a:cxn ang="0">
                  <a:pos x="connsiteX5471" y="connsiteY5471"/>
                </a:cxn>
                <a:cxn ang="0">
                  <a:pos x="connsiteX5472" y="connsiteY5472"/>
                </a:cxn>
                <a:cxn ang="0">
                  <a:pos x="connsiteX5473" y="connsiteY5473"/>
                </a:cxn>
                <a:cxn ang="0">
                  <a:pos x="connsiteX5474" y="connsiteY5474"/>
                </a:cxn>
                <a:cxn ang="0">
                  <a:pos x="connsiteX5475" y="connsiteY5475"/>
                </a:cxn>
                <a:cxn ang="0">
                  <a:pos x="connsiteX5476" y="connsiteY5476"/>
                </a:cxn>
                <a:cxn ang="0">
                  <a:pos x="connsiteX5477" y="connsiteY5477"/>
                </a:cxn>
                <a:cxn ang="0">
                  <a:pos x="connsiteX5478" y="connsiteY5478"/>
                </a:cxn>
                <a:cxn ang="0">
                  <a:pos x="connsiteX5479" y="connsiteY5479"/>
                </a:cxn>
                <a:cxn ang="0">
                  <a:pos x="connsiteX5480" y="connsiteY5480"/>
                </a:cxn>
                <a:cxn ang="0">
                  <a:pos x="connsiteX5481" y="connsiteY5481"/>
                </a:cxn>
                <a:cxn ang="0">
                  <a:pos x="connsiteX5482" y="connsiteY5482"/>
                </a:cxn>
                <a:cxn ang="0">
                  <a:pos x="connsiteX5483" y="connsiteY5483"/>
                </a:cxn>
                <a:cxn ang="0">
                  <a:pos x="connsiteX5484" y="connsiteY5484"/>
                </a:cxn>
                <a:cxn ang="0">
                  <a:pos x="connsiteX5485" y="connsiteY5485"/>
                </a:cxn>
                <a:cxn ang="0">
                  <a:pos x="connsiteX5486" y="connsiteY5486"/>
                </a:cxn>
                <a:cxn ang="0">
                  <a:pos x="connsiteX5487" y="connsiteY5487"/>
                </a:cxn>
                <a:cxn ang="0">
                  <a:pos x="connsiteX5488" y="connsiteY5488"/>
                </a:cxn>
                <a:cxn ang="0">
                  <a:pos x="connsiteX5489" y="connsiteY5489"/>
                </a:cxn>
                <a:cxn ang="0">
                  <a:pos x="connsiteX5490" y="connsiteY5490"/>
                </a:cxn>
                <a:cxn ang="0">
                  <a:pos x="connsiteX5491" y="connsiteY5491"/>
                </a:cxn>
                <a:cxn ang="0">
                  <a:pos x="connsiteX5492" y="connsiteY5492"/>
                </a:cxn>
                <a:cxn ang="0">
                  <a:pos x="connsiteX5493" y="connsiteY5493"/>
                </a:cxn>
                <a:cxn ang="0">
                  <a:pos x="connsiteX5494" y="connsiteY5494"/>
                </a:cxn>
                <a:cxn ang="0">
                  <a:pos x="connsiteX5495" y="connsiteY5495"/>
                </a:cxn>
                <a:cxn ang="0">
                  <a:pos x="connsiteX5496" y="connsiteY5496"/>
                </a:cxn>
                <a:cxn ang="0">
                  <a:pos x="connsiteX5497" y="connsiteY5497"/>
                </a:cxn>
                <a:cxn ang="0">
                  <a:pos x="connsiteX5498" y="connsiteY5498"/>
                </a:cxn>
                <a:cxn ang="0">
                  <a:pos x="connsiteX5499" y="connsiteY5499"/>
                </a:cxn>
                <a:cxn ang="0">
                  <a:pos x="connsiteX5500" y="connsiteY5500"/>
                </a:cxn>
                <a:cxn ang="0">
                  <a:pos x="connsiteX5501" y="connsiteY5501"/>
                </a:cxn>
                <a:cxn ang="0">
                  <a:pos x="connsiteX5502" y="connsiteY5502"/>
                </a:cxn>
                <a:cxn ang="0">
                  <a:pos x="connsiteX5503" y="connsiteY5503"/>
                </a:cxn>
                <a:cxn ang="0">
                  <a:pos x="connsiteX5504" y="connsiteY5504"/>
                </a:cxn>
                <a:cxn ang="0">
                  <a:pos x="connsiteX5505" y="connsiteY5505"/>
                </a:cxn>
                <a:cxn ang="0">
                  <a:pos x="connsiteX5506" y="connsiteY5506"/>
                </a:cxn>
                <a:cxn ang="0">
                  <a:pos x="connsiteX5507" y="connsiteY5507"/>
                </a:cxn>
                <a:cxn ang="0">
                  <a:pos x="connsiteX5508" y="connsiteY5508"/>
                </a:cxn>
                <a:cxn ang="0">
                  <a:pos x="connsiteX5509" y="connsiteY5509"/>
                </a:cxn>
                <a:cxn ang="0">
                  <a:pos x="connsiteX5510" y="connsiteY5510"/>
                </a:cxn>
                <a:cxn ang="0">
                  <a:pos x="connsiteX5511" y="connsiteY5511"/>
                </a:cxn>
                <a:cxn ang="0">
                  <a:pos x="connsiteX5512" y="connsiteY5512"/>
                </a:cxn>
                <a:cxn ang="0">
                  <a:pos x="connsiteX5513" y="connsiteY5513"/>
                </a:cxn>
                <a:cxn ang="0">
                  <a:pos x="connsiteX5514" y="connsiteY5514"/>
                </a:cxn>
                <a:cxn ang="0">
                  <a:pos x="connsiteX5515" y="connsiteY5515"/>
                </a:cxn>
                <a:cxn ang="0">
                  <a:pos x="connsiteX5516" y="connsiteY5516"/>
                </a:cxn>
                <a:cxn ang="0">
                  <a:pos x="connsiteX5517" y="connsiteY5517"/>
                </a:cxn>
                <a:cxn ang="0">
                  <a:pos x="connsiteX5518" y="connsiteY5518"/>
                </a:cxn>
                <a:cxn ang="0">
                  <a:pos x="connsiteX5519" y="connsiteY5519"/>
                </a:cxn>
                <a:cxn ang="0">
                  <a:pos x="connsiteX5520" y="connsiteY5520"/>
                </a:cxn>
                <a:cxn ang="0">
                  <a:pos x="connsiteX5521" y="connsiteY5521"/>
                </a:cxn>
                <a:cxn ang="0">
                  <a:pos x="connsiteX5522" y="connsiteY5522"/>
                </a:cxn>
                <a:cxn ang="0">
                  <a:pos x="connsiteX5523" y="connsiteY5523"/>
                </a:cxn>
                <a:cxn ang="0">
                  <a:pos x="connsiteX5524" y="connsiteY5524"/>
                </a:cxn>
                <a:cxn ang="0">
                  <a:pos x="connsiteX5525" y="connsiteY5525"/>
                </a:cxn>
                <a:cxn ang="0">
                  <a:pos x="connsiteX5526" y="connsiteY5526"/>
                </a:cxn>
                <a:cxn ang="0">
                  <a:pos x="connsiteX5527" y="connsiteY5527"/>
                </a:cxn>
                <a:cxn ang="0">
                  <a:pos x="connsiteX5528" y="connsiteY5528"/>
                </a:cxn>
                <a:cxn ang="0">
                  <a:pos x="connsiteX5529" y="connsiteY5529"/>
                </a:cxn>
                <a:cxn ang="0">
                  <a:pos x="connsiteX5530" y="connsiteY5530"/>
                </a:cxn>
                <a:cxn ang="0">
                  <a:pos x="connsiteX5531" y="connsiteY5531"/>
                </a:cxn>
                <a:cxn ang="0">
                  <a:pos x="connsiteX5532" y="connsiteY5532"/>
                </a:cxn>
                <a:cxn ang="0">
                  <a:pos x="connsiteX5533" y="connsiteY5533"/>
                </a:cxn>
                <a:cxn ang="0">
                  <a:pos x="connsiteX5534" y="connsiteY5534"/>
                </a:cxn>
                <a:cxn ang="0">
                  <a:pos x="connsiteX5535" y="connsiteY5535"/>
                </a:cxn>
                <a:cxn ang="0">
                  <a:pos x="connsiteX5536" y="connsiteY5536"/>
                </a:cxn>
                <a:cxn ang="0">
                  <a:pos x="connsiteX5537" y="connsiteY5537"/>
                </a:cxn>
                <a:cxn ang="0">
                  <a:pos x="connsiteX5538" y="connsiteY5538"/>
                </a:cxn>
                <a:cxn ang="0">
                  <a:pos x="connsiteX5539" y="connsiteY5539"/>
                </a:cxn>
                <a:cxn ang="0">
                  <a:pos x="connsiteX5540" y="connsiteY5540"/>
                </a:cxn>
                <a:cxn ang="0">
                  <a:pos x="connsiteX5541" y="connsiteY5541"/>
                </a:cxn>
                <a:cxn ang="0">
                  <a:pos x="connsiteX5542" y="connsiteY5542"/>
                </a:cxn>
                <a:cxn ang="0">
                  <a:pos x="connsiteX5543" y="connsiteY5543"/>
                </a:cxn>
                <a:cxn ang="0">
                  <a:pos x="connsiteX5544" y="connsiteY5544"/>
                </a:cxn>
                <a:cxn ang="0">
                  <a:pos x="connsiteX5545" y="connsiteY5545"/>
                </a:cxn>
                <a:cxn ang="0">
                  <a:pos x="connsiteX5546" y="connsiteY5546"/>
                </a:cxn>
                <a:cxn ang="0">
                  <a:pos x="connsiteX5547" y="connsiteY5547"/>
                </a:cxn>
                <a:cxn ang="0">
                  <a:pos x="connsiteX5548" y="connsiteY5548"/>
                </a:cxn>
                <a:cxn ang="0">
                  <a:pos x="connsiteX5549" y="connsiteY5549"/>
                </a:cxn>
                <a:cxn ang="0">
                  <a:pos x="connsiteX5550" y="connsiteY5550"/>
                </a:cxn>
                <a:cxn ang="0">
                  <a:pos x="connsiteX5551" y="connsiteY5551"/>
                </a:cxn>
                <a:cxn ang="0">
                  <a:pos x="connsiteX5552" y="connsiteY5552"/>
                </a:cxn>
                <a:cxn ang="0">
                  <a:pos x="connsiteX5553" y="connsiteY5553"/>
                </a:cxn>
                <a:cxn ang="0">
                  <a:pos x="connsiteX5554" y="connsiteY5554"/>
                </a:cxn>
                <a:cxn ang="0">
                  <a:pos x="connsiteX5555" y="connsiteY5555"/>
                </a:cxn>
                <a:cxn ang="0">
                  <a:pos x="connsiteX5556" y="connsiteY5556"/>
                </a:cxn>
                <a:cxn ang="0">
                  <a:pos x="connsiteX5557" y="connsiteY5557"/>
                </a:cxn>
                <a:cxn ang="0">
                  <a:pos x="connsiteX5558" y="connsiteY5558"/>
                </a:cxn>
                <a:cxn ang="0">
                  <a:pos x="connsiteX5559" y="connsiteY5559"/>
                </a:cxn>
                <a:cxn ang="0">
                  <a:pos x="connsiteX5560" y="connsiteY5560"/>
                </a:cxn>
                <a:cxn ang="0">
                  <a:pos x="connsiteX5561" y="connsiteY5561"/>
                </a:cxn>
                <a:cxn ang="0">
                  <a:pos x="connsiteX5562" y="connsiteY5562"/>
                </a:cxn>
                <a:cxn ang="0">
                  <a:pos x="connsiteX5563" y="connsiteY5563"/>
                </a:cxn>
                <a:cxn ang="0">
                  <a:pos x="connsiteX5564" y="connsiteY5564"/>
                </a:cxn>
                <a:cxn ang="0">
                  <a:pos x="connsiteX5565" y="connsiteY5565"/>
                </a:cxn>
                <a:cxn ang="0">
                  <a:pos x="connsiteX5566" y="connsiteY5566"/>
                </a:cxn>
                <a:cxn ang="0">
                  <a:pos x="connsiteX5567" y="connsiteY5567"/>
                </a:cxn>
                <a:cxn ang="0">
                  <a:pos x="connsiteX5568" y="connsiteY5568"/>
                </a:cxn>
                <a:cxn ang="0">
                  <a:pos x="connsiteX5569" y="connsiteY5569"/>
                </a:cxn>
                <a:cxn ang="0">
                  <a:pos x="connsiteX5570" y="connsiteY5570"/>
                </a:cxn>
                <a:cxn ang="0">
                  <a:pos x="connsiteX5571" y="connsiteY5571"/>
                </a:cxn>
                <a:cxn ang="0">
                  <a:pos x="connsiteX5572" y="connsiteY5572"/>
                </a:cxn>
                <a:cxn ang="0">
                  <a:pos x="connsiteX5573" y="connsiteY5573"/>
                </a:cxn>
                <a:cxn ang="0">
                  <a:pos x="connsiteX5574" y="connsiteY5574"/>
                </a:cxn>
                <a:cxn ang="0">
                  <a:pos x="connsiteX5575" y="connsiteY5575"/>
                </a:cxn>
                <a:cxn ang="0">
                  <a:pos x="connsiteX5576" y="connsiteY5576"/>
                </a:cxn>
                <a:cxn ang="0">
                  <a:pos x="connsiteX5577" y="connsiteY5577"/>
                </a:cxn>
                <a:cxn ang="0">
                  <a:pos x="connsiteX5578" y="connsiteY5578"/>
                </a:cxn>
                <a:cxn ang="0">
                  <a:pos x="connsiteX5579" y="connsiteY5579"/>
                </a:cxn>
                <a:cxn ang="0">
                  <a:pos x="connsiteX5580" y="connsiteY5580"/>
                </a:cxn>
                <a:cxn ang="0">
                  <a:pos x="connsiteX5581" y="connsiteY5581"/>
                </a:cxn>
                <a:cxn ang="0">
                  <a:pos x="connsiteX5582" y="connsiteY5582"/>
                </a:cxn>
                <a:cxn ang="0">
                  <a:pos x="connsiteX5583" y="connsiteY5583"/>
                </a:cxn>
                <a:cxn ang="0">
                  <a:pos x="connsiteX5584" y="connsiteY5584"/>
                </a:cxn>
                <a:cxn ang="0">
                  <a:pos x="connsiteX5585" y="connsiteY5585"/>
                </a:cxn>
                <a:cxn ang="0">
                  <a:pos x="connsiteX5586" y="connsiteY5586"/>
                </a:cxn>
                <a:cxn ang="0">
                  <a:pos x="connsiteX5587" y="connsiteY5587"/>
                </a:cxn>
                <a:cxn ang="0">
                  <a:pos x="connsiteX5588" y="connsiteY5588"/>
                </a:cxn>
                <a:cxn ang="0">
                  <a:pos x="connsiteX5589" y="connsiteY5589"/>
                </a:cxn>
                <a:cxn ang="0">
                  <a:pos x="connsiteX5590" y="connsiteY5590"/>
                </a:cxn>
                <a:cxn ang="0">
                  <a:pos x="connsiteX5591" y="connsiteY5591"/>
                </a:cxn>
                <a:cxn ang="0">
                  <a:pos x="connsiteX5592" y="connsiteY5592"/>
                </a:cxn>
                <a:cxn ang="0">
                  <a:pos x="connsiteX5593" y="connsiteY5593"/>
                </a:cxn>
                <a:cxn ang="0">
                  <a:pos x="connsiteX5594" y="connsiteY5594"/>
                </a:cxn>
                <a:cxn ang="0">
                  <a:pos x="connsiteX5595" y="connsiteY5595"/>
                </a:cxn>
                <a:cxn ang="0">
                  <a:pos x="connsiteX5596" y="connsiteY5596"/>
                </a:cxn>
                <a:cxn ang="0">
                  <a:pos x="connsiteX5597" y="connsiteY5597"/>
                </a:cxn>
                <a:cxn ang="0">
                  <a:pos x="connsiteX5598" y="connsiteY5598"/>
                </a:cxn>
                <a:cxn ang="0">
                  <a:pos x="connsiteX5599" y="connsiteY5599"/>
                </a:cxn>
                <a:cxn ang="0">
                  <a:pos x="connsiteX5600" y="connsiteY5600"/>
                </a:cxn>
                <a:cxn ang="0">
                  <a:pos x="connsiteX5601" y="connsiteY5601"/>
                </a:cxn>
                <a:cxn ang="0">
                  <a:pos x="connsiteX5602" y="connsiteY5602"/>
                </a:cxn>
                <a:cxn ang="0">
                  <a:pos x="connsiteX5603" y="connsiteY5603"/>
                </a:cxn>
                <a:cxn ang="0">
                  <a:pos x="connsiteX5604" y="connsiteY5604"/>
                </a:cxn>
                <a:cxn ang="0">
                  <a:pos x="connsiteX5605" y="connsiteY5605"/>
                </a:cxn>
                <a:cxn ang="0">
                  <a:pos x="connsiteX5606" y="connsiteY5606"/>
                </a:cxn>
                <a:cxn ang="0">
                  <a:pos x="connsiteX5607" y="connsiteY5607"/>
                </a:cxn>
                <a:cxn ang="0">
                  <a:pos x="connsiteX5608" y="connsiteY5608"/>
                </a:cxn>
                <a:cxn ang="0">
                  <a:pos x="connsiteX5609" y="connsiteY5609"/>
                </a:cxn>
                <a:cxn ang="0">
                  <a:pos x="connsiteX5610" y="connsiteY5610"/>
                </a:cxn>
                <a:cxn ang="0">
                  <a:pos x="connsiteX5611" y="connsiteY5611"/>
                </a:cxn>
                <a:cxn ang="0">
                  <a:pos x="connsiteX5612" y="connsiteY5612"/>
                </a:cxn>
                <a:cxn ang="0">
                  <a:pos x="connsiteX5613" y="connsiteY5613"/>
                </a:cxn>
                <a:cxn ang="0">
                  <a:pos x="connsiteX5614" y="connsiteY5614"/>
                </a:cxn>
                <a:cxn ang="0">
                  <a:pos x="connsiteX5615" y="connsiteY5615"/>
                </a:cxn>
                <a:cxn ang="0">
                  <a:pos x="connsiteX5616" y="connsiteY5616"/>
                </a:cxn>
                <a:cxn ang="0">
                  <a:pos x="connsiteX5617" y="connsiteY5617"/>
                </a:cxn>
                <a:cxn ang="0">
                  <a:pos x="connsiteX5618" y="connsiteY5618"/>
                </a:cxn>
                <a:cxn ang="0">
                  <a:pos x="connsiteX5619" y="connsiteY5619"/>
                </a:cxn>
                <a:cxn ang="0">
                  <a:pos x="connsiteX5620" y="connsiteY5620"/>
                </a:cxn>
                <a:cxn ang="0">
                  <a:pos x="connsiteX5621" y="connsiteY5621"/>
                </a:cxn>
                <a:cxn ang="0">
                  <a:pos x="connsiteX5622" y="connsiteY5622"/>
                </a:cxn>
                <a:cxn ang="0">
                  <a:pos x="connsiteX5623" y="connsiteY5623"/>
                </a:cxn>
                <a:cxn ang="0">
                  <a:pos x="connsiteX5624" y="connsiteY5624"/>
                </a:cxn>
                <a:cxn ang="0">
                  <a:pos x="connsiteX5625" y="connsiteY5625"/>
                </a:cxn>
                <a:cxn ang="0">
                  <a:pos x="connsiteX5626" y="connsiteY5626"/>
                </a:cxn>
                <a:cxn ang="0">
                  <a:pos x="connsiteX5627" y="connsiteY5627"/>
                </a:cxn>
                <a:cxn ang="0">
                  <a:pos x="connsiteX5628" y="connsiteY5628"/>
                </a:cxn>
                <a:cxn ang="0">
                  <a:pos x="connsiteX5629" y="connsiteY5629"/>
                </a:cxn>
                <a:cxn ang="0">
                  <a:pos x="connsiteX5630" y="connsiteY5630"/>
                </a:cxn>
                <a:cxn ang="0">
                  <a:pos x="connsiteX5631" y="connsiteY5631"/>
                </a:cxn>
                <a:cxn ang="0">
                  <a:pos x="connsiteX5632" y="connsiteY5632"/>
                </a:cxn>
                <a:cxn ang="0">
                  <a:pos x="connsiteX5633" y="connsiteY5633"/>
                </a:cxn>
                <a:cxn ang="0">
                  <a:pos x="connsiteX5634" y="connsiteY5634"/>
                </a:cxn>
                <a:cxn ang="0">
                  <a:pos x="connsiteX5635" y="connsiteY5635"/>
                </a:cxn>
                <a:cxn ang="0">
                  <a:pos x="connsiteX5636" y="connsiteY5636"/>
                </a:cxn>
                <a:cxn ang="0">
                  <a:pos x="connsiteX5637" y="connsiteY5637"/>
                </a:cxn>
                <a:cxn ang="0">
                  <a:pos x="connsiteX5638" y="connsiteY5638"/>
                </a:cxn>
                <a:cxn ang="0">
                  <a:pos x="connsiteX5639" y="connsiteY5639"/>
                </a:cxn>
                <a:cxn ang="0">
                  <a:pos x="connsiteX5640" y="connsiteY5640"/>
                </a:cxn>
                <a:cxn ang="0">
                  <a:pos x="connsiteX5641" y="connsiteY5641"/>
                </a:cxn>
                <a:cxn ang="0">
                  <a:pos x="connsiteX5642" y="connsiteY5642"/>
                </a:cxn>
                <a:cxn ang="0">
                  <a:pos x="connsiteX5643" y="connsiteY5643"/>
                </a:cxn>
                <a:cxn ang="0">
                  <a:pos x="connsiteX5644" y="connsiteY5644"/>
                </a:cxn>
                <a:cxn ang="0">
                  <a:pos x="connsiteX5645" y="connsiteY5645"/>
                </a:cxn>
                <a:cxn ang="0">
                  <a:pos x="connsiteX5646" y="connsiteY5646"/>
                </a:cxn>
                <a:cxn ang="0">
                  <a:pos x="connsiteX5647" y="connsiteY5647"/>
                </a:cxn>
                <a:cxn ang="0">
                  <a:pos x="connsiteX5648" y="connsiteY5648"/>
                </a:cxn>
                <a:cxn ang="0">
                  <a:pos x="connsiteX5649" y="connsiteY5649"/>
                </a:cxn>
                <a:cxn ang="0">
                  <a:pos x="connsiteX5650" y="connsiteY5650"/>
                </a:cxn>
                <a:cxn ang="0">
                  <a:pos x="connsiteX5651" y="connsiteY5651"/>
                </a:cxn>
                <a:cxn ang="0">
                  <a:pos x="connsiteX5652" y="connsiteY5652"/>
                </a:cxn>
                <a:cxn ang="0">
                  <a:pos x="connsiteX5653" y="connsiteY5653"/>
                </a:cxn>
                <a:cxn ang="0">
                  <a:pos x="connsiteX5654" y="connsiteY5654"/>
                </a:cxn>
                <a:cxn ang="0">
                  <a:pos x="connsiteX5655" y="connsiteY5655"/>
                </a:cxn>
                <a:cxn ang="0">
                  <a:pos x="connsiteX5656" y="connsiteY5656"/>
                </a:cxn>
                <a:cxn ang="0">
                  <a:pos x="connsiteX5657" y="connsiteY5657"/>
                </a:cxn>
                <a:cxn ang="0">
                  <a:pos x="connsiteX5658" y="connsiteY5658"/>
                </a:cxn>
                <a:cxn ang="0">
                  <a:pos x="connsiteX5659" y="connsiteY5659"/>
                </a:cxn>
                <a:cxn ang="0">
                  <a:pos x="connsiteX5660" y="connsiteY5660"/>
                </a:cxn>
                <a:cxn ang="0">
                  <a:pos x="connsiteX5661" y="connsiteY5661"/>
                </a:cxn>
                <a:cxn ang="0">
                  <a:pos x="connsiteX5662" y="connsiteY5662"/>
                </a:cxn>
                <a:cxn ang="0">
                  <a:pos x="connsiteX5663" y="connsiteY5663"/>
                </a:cxn>
                <a:cxn ang="0">
                  <a:pos x="connsiteX5664" y="connsiteY5664"/>
                </a:cxn>
                <a:cxn ang="0">
                  <a:pos x="connsiteX5665" y="connsiteY5665"/>
                </a:cxn>
                <a:cxn ang="0">
                  <a:pos x="connsiteX5666" y="connsiteY5666"/>
                </a:cxn>
                <a:cxn ang="0">
                  <a:pos x="connsiteX5667" y="connsiteY5667"/>
                </a:cxn>
                <a:cxn ang="0">
                  <a:pos x="connsiteX5668" y="connsiteY5668"/>
                </a:cxn>
                <a:cxn ang="0">
                  <a:pos x="connsiteX5669" y="connsiteY5669"/>
                </a:cxn>
                <a:cxn ang="0">
                  <a:pos x="connsiteX5670" y="connsiteY5670"/>
                </a:cxn>
                <a:cxn ang="0">
                  <a:pos x="connsiteX5671" y="connsiteY5671"/>
                </a:cxn>
                <a:cxn ang="0">
                  <a:pos x="connsiteX5672" y="connsiteY5672"/>
                </a:cxn>
                <a:cxn ang="0">
                  <a:pos x="connsiteX5673" y="connsiteY5673"/>
                </a:cxn>
                <a:cxn ang="0">
                  <a:pos x="connsiteX5674" y="connsiteY5674"/>
                </a:cxn>
                <a:cxn ang="0">
                  <a:pos x="connsiteX5675" y="connsiteY5675"/>
                </a:cxn>
                <a:cxn ang="0">
                  <a:pos x="connsiteX5676" y="connsiteY5676"/>
                </a:cxn>
                <a:cxn ang="0">
                  <a:pos x="connsiteX5677" y="connsiteY5677"/>
                </a:cxn>
                <a:cxn ang="0">
                  <a:pos x="connsiteX5678" y="connsiteY5678"/>
                </a:cxn>
                <a:cxn ang="0">
                  <a:pos x="connsiteX5679" y="connsiteY5679"/>
                </a:cxn>
                <a:cxn ang="0">
                  <a:pos x="connsiteX5680" y="connsiteY5680"/>
                </a:cxn>
                <a:cxn ang="0">
                  <a:pos x="connsiteX5681" y="connsiteY5681"/>
                </a:cxn>
                <a:cxn ang="0">
                  <a:pos x="connsiteX5682" y="connsiteY5682"/>
                </a:cxn>
                <a:cxn ang="0">
                  <a:pos x="connsiteX5683" y="connsiteY5683"/>
                </a:cxn>
                <a:cxn ang="0">
                  <a:pos x="connsiteX5684" y="connsiteY5684"/>
                </a:cxn>
                <a:cxn ang="0">
                  <a:pos x="connsiteX5685" y="connsiteY5685"/>
                </a:cxn>
                <a:cxn ang="0">
                  <a:pos x="connsiteX5686" y="connsiteY5686"/>
                </a:cxn>
                <a:cxn ang="0">
                  <a:pos x="connsiteX5687" y="connsiteY5687"/>
                </a:cxn>
                <a:cxn ang="0">
                  <a:pos x="connsiteX5688" y="connsiteY5688"/>
                </a:cxn>
                <a:cxn ang="0">
                  <a:pos x="connsiteX5689" y="connsiteY5689"/>
                </a:cxn>
                <a:cxn ang="0">
                  <a:pos x="connsiteX5690" y="connsiteY5690"/>
                </a:cxn>
                <a:cxn ang="0">
                  <a:pos x="connsiteX5691" y="connsiteY5691"/>
                </a:cxn>
                <a:cxn ang="0">
                  <a:pos x="connsiteX5692" y="connsiteY5692"/>
                </a:cxn>
                <a:cxn ang="0">
                  <a:pos x="connsiteX5693" y="connsiteY5693"/>
                </a:cxn>
                <a:cxn ang="0">
                  <a:pos x="connsiteX5694" y="connsiteY5694"/>
                </a:cxn>
                <a:cxn ang="0">
                  <a:pos x="connsiteX5695" y="connsiteY5695"/>
                </a:cxn>
                <a:cxn ang="0">
                  <a:pos x="connsiteX5696" y="connsiteY5696"/>
                </a:cxn>
                <a:cxn ang="0">
                  <a:pos x="connsiteX5697" y="connsiteY5697"/>
                </a:cxn>
                <a:cxn ang="0">
                  <a:pos x="connsiteX5698" y="connsiteY5698"/>
                </a:cxn>
                <a:cxn ang="0">
                  <a:pos x="connsiteX5699" y="connsiteY5699"/>
                </a:cxn>
                <a:cxn ang="0">
                  <a:pos x="connsiteX5700" y="connsiteY5700"/>
                </a:cxn>
                <a:cxn ang="0">
                  <a:pos x="connsiteX5701" y="connsiteY5701"/>
                </a:cxn>
                <a:cxn ang="0">
                  <a:pos x="connsiteX5702" y="connsiteY5702"/>
                </a:cxn>
                <a:cxn ang="0">
                  <a:pos x="connsiteX5703" y="connsiteY5703"/>
                </a:cxn>
                <a:cxn ang="0">
                  <a:pos x="connsiteX5704" y="connsiteY5704"/>
                </a:cxn>
                <a:cxn ang="0">
                  <a:pos x="connsiteX5705" y="connsiteY5705"/>
                </a:cxn>
                <a:cxn ang="0">
                  <a:pos x="connsiteX5706" y="connsiteY5706"/>
                </a:cxn>
                <a:cxn ang="0">
                  <a:pos x="connsiteX5707" y="connsiteY5707"/>
                </a:cxn>
                <a:cxn ang="0">
                  <a:pos x="connsiteX5708" y="connsiteY5708"/>
                </a:cxn>
                <a:cxn ang="0">
                  <a:pos x="connsiteX5709" y="connsiteY5709"/>
                </a:cxn>
                <a:cxn ang="0">
                  <a:pos x="connsiteX5710" y="connsiteY5710"/>
                </a:cxn>
                <a:cxn ang="0">
                  <a:pos x="connsiteX5711" y="connsiteY5711"/>
                </a:cxn>
                <a:cxn ang="0">
                  <a:pos x="connsiteX5712" y="connsiteY5712"/>
                </a:cxn>
                <a:cxn ang="0">
                  <a:pos x="connsiteX5713" y="connsiteY5713"/>
                </a:cxn>
                <a:cxn ang="0">
                  <a:pos x="connsiteX5714" y="connsiteY5714"/>
                </a:cxn>
                <a:cxn ang="0">
                  <a:pos x="connsiteX5715" y="connsiteY5715"/>
                </a:cxn>
                <a:cxn ang="0">
                  <a:pos x="connsiteX5716" y="connsiteY5716"/>
                </a:cxn>
                <a:cxn ang="0">
                  <a:pos x="connsiteX5717" y="connsiteY5717"/>
                </a:cxn>
                <a:cxn ang="0">
                  <a:pos x="connsiteX5718" y="connsiteY5718"/>
                </a:cxn>
                <a:cxn ang="0">
                  <a:pos x="connsiteX5719" y="connsiteY5719"/>
                </a:cxn>
                <a:cxn ang="0">
                  <a:pos x="connsiteX5720" y="connsiteY5720"/>
                </a:cxn>
                <a:cxn ang="0">
                  <a:pos x="connsiteX5721" y="connsiteY5721"/>
                </a:cxn>
                <a:cxn ang="0">
                  <a:pos x="connsiteX5722" y="connsiteY5722"/>
                </a:cxn>
                <a:cxn ang="0">
                  <a:pos x="connsiteX5723" y="connsiteY5723"/>
                </a:cxn>
                <a:cxn ang="0">
                  <a:pos x="connsiteX5724" y="connsiteY5724"/>
                </a:cxn>
                <a:cxn ang="0">
                  <a:pos x="connsiteX5725" y="connsiteY5725"/>
                </a:cxn>
                <a:cxn ang="0">
                  <a:pos x="connsiteX5726" y="connsiteY5726"/>
                </a:cxn>
                <a:cxn ang="0">
                  <a:pos x="connsiteX5727" y="connsiteY5727"/>
                </a:cxn>
                <a:cxn ang="0">
                  <a:pos x="connsiteX5728" y="connsiteY5728"/>
                </a:cxn>
                <a:cxn ang="0">
                  <a:pos x="connsiteX5729" y="connsiteY5729"/>
                </a:cxn>
                <a:cxn ang="0">
                  <a:pos x="connsiteX5730" y="connsiteY5730"/>
                </a:cxn>
                <a:cxn ang="0">
                  <a:pos x="connsiteX5731" y="connsiteY5731"/>
                </a:cxn>
                <a:cxn ang="0">
                  <a:pos x="connsiteX5732" y="connsiteY5732"/>
                </a:cxn>
                <a:cxn ang="0">
                  <a:pos x="connsiteX5733" y="connsiteY5733"/>
                </a:cxn>
                <a:cxn ang="0">
                  <a:pos x="connsiteX5734" y="connsiteY5734"/>
                </a:cxn>
                <a:cxn ang="0">
                  <a:pos x="connsiteX5735" y="connsiteY5735"/>
                </a:cxn>
                <a:cxn ang="0">
                  <a:pos x="connsiteX5736" y="connsiteY5736"/>
                </a:cxn>
                <a:cxn ang="0">
                  <a:pos x="connsiteX5737" y="connsiteY5737"/>
                </a:cxn>
                <a:cxn ang="0">
                  <a:pos x="connsiteX5738" y="connsiteY5738"/>
                </a:cxn>
                <a:cxn ang="0">
                  <a:pos x="connsiteX5739" y="connsiteY5739"/>
                </a:cxn>
                <a:cxn ang="0">
                  <a:pos x="connsiteX5740" y="connsiteY5740"/>
                </a:cxn>
                <a:cxn ang="0">
                  <a:pos x="connsiteX5741" y="connsiteY5741"/>
                </a:cxn>
                <a:cxn ang="0">
                  <a:pos x="connsiteX5742" y="connsiteY5742"/>
                </a:cxn>
                <a:cxn ang="0">
                  <a:pos x="connsiteX5743" y="connsiteY5743"/>
                </a:cxn>
                <a:cxn ang="0">
                  <a:pos x="connsiteX5744" y="connsiteY5744"/>
                </a:cxn>
                <a:cxn ang="0">
                  <a:pos x="connsiteX5745" y="connsiteY5745"/>
                </a:cxn>
                <a:cxn ang="0">
                  <a:pos x="connsiteX5746" y="connsiteY5746"/>
                </a:cxn>
                <a:cxn ang="0">
                  <a:pos x="connsiteX5747" y="connsiteY5747"/>
                </a:cxn>
                <a:cxn ang="0">
                  <a:pos x="connsiteX5748" y="connsiteY5748"/>
                </a:cxn>
                <a:cxn ang="0">
                  <a:pos x="connsiteX5749" y="connsiteY5749"/>
                </a:cxn>
                <a:cxn ang="0">
                  <a:pos x="connsiteX5750" y="connsiteY5750"/>
                </a:cxn>
                <a:cxn ang="0">
                  <a:pos x="connsiteX5751" y="connsiteY5751"/>
                </a:cxn>
                <a:cxn ang="0">
                  <a:pos x="connsiteX5752" y="connsiteY5752"/>
                </a:cxn>
                <a:cxn ang="0">
                  <a:pos x="connsiteX5753" y="connsiteY5753"/>
                </a:cxn>
                <a:cxn ang="0">
                  <a:pos x="connsiteX5754" y="connsiteY5754"/>
                </a:cxn>
                <a:cxn ang="0">
                  <a:pos x="connsiteX5755" y="connsiteY5755"/>
                </a:cxn>
                <a:cxn ang="0">
                  <a:pos x="connsiteX5756" y="connsiteY5756"/>
                </a:cxn>
                <a:cxn ang="0">
                  <a:pos x="connsiteX5757" y="connsiteY5757"/>
                </a:cxn>
                <a:cxn ang="0">
                  <a:pos x="connsiteX5758" y="connsiteY5758"/>
                </a:cxn>
                <a:cxn ang="0">
                  <a:pos x="connsiteX5759" y="connsiteY5759"/>
                </a:cxn>
                <a:cxn ang="0">
                  <a:pos x="connsiteX5760" y="connsiteY5760"/>
                </a:cxn>
                <a:cxn ang="0">
                  <a:pos x="connsiteX5761" y="connsiteY5761"/>
                </a:cxn>
                <a:cxn ang="0">
                  <a:pos x="connsiteX5762" y="connsiteY5762"/>
                </a:cxn>
                <a:cxn ang="0">
                  <a:pos x="connsiteX5763" y="connsiteY5763"/>
                </a:cxn>
                <a:cxn ang="0">
                  <a:pos x="connsiteX5764" y="connsiteY5764"/>
                </a:cxn>
                <a:cxn ang="0">
                  <a:pos x="connsiteX5765" y="connsiteY5765"/>
                </a:cxn>
                <a:cxn ang="0">
                  <a:pos x="connsiteX5766" y="connsiteY5766"/>
                </a:cxn>
                <a:cxn ang="0">
                  <a:pos x="connsiteX5767" y="connsiteY5767"/>
                </a:cxn>
                <a:cxn ang="0">
                  <a:pos x="connsiteX5768" y="connsiteY5768"/>
                </a:cxn>
                <a:cxn ang="0">
                  <a:pos x="connsiteX5769" y="connsiteY5769"/>
                </a:cxn>
                <a:cxn ang="0">
                  <a:pos x="connsiteX5770" y="connsiteY5770"/>
                </a:cxn>
                <a:cxn ang="0">
                  <a:pos x="connsiteX5771" y="connsiteY5771"/>
                </a:cxn>
                <a:cxn ang="0">
                  <a:pos x="connsiteX5772" y="connsiteY5772"/>
                </a:cxn>
                <a:cxn ang="0">
                  <a:pos x="connsiteX5773" y="connsiteY5773"/>
                </a:cxn>
                <a:cxn ang="0">
                  <a:pos x="connsiteX5774" y="connsiteY5774"/>
                </a:cxn>
                <a:cxn ang="0">
                  <a:pos x="connsiteX5775" y="connsiteY5775"/>
                </a:cxn>
                <a:cxn ang="0">
                  <a:pos x="connsiteX5776" y="connsiteY5776"/>
                </a:cxn>
                <a:cxn ang="0">
                  <a:pos x="connsiteX5777" y="connsiteY5777"/>
                </a:cxn>
                <a:cxn ang="0">
                  <a:pos x="connsiteX5778" y="connsiteY5778"/>
                </a:cxn>
                <a:cxn ang="0">
                  <a:pos x="connsiteX5779" y="connsiteY5779"/>
                </a:cxn>
                <a:cxn ang="0">
                  <a:pos x="connsiteX5780" y="connsiteY5780"/>
                </a:cxn>
                <a:cxn ang="0">
                  <a:pos x="connsiteX5781" y="connsiteY5781"/>
                </a:cxn>
                <a:cxn ang="0">
                  <a:pos x="connsiteX5782" y="connsiteY5782"/>
                </a:cxn>
                <a:cxn ang="0">
                  <a:pos x="connsiteX5783" y="connsiteY5783"/>
                </a:cxn>
                <a:cxn ang="0">
                  <a:pos x="connsiteX5784" y="connsiteY5784"/>
                </a:cxn>
                <a:cxn ang="0">
                  <a:pos x="connsiteX5785" y="connsiteY5785"/>
                </a:cxn>
                <a:cxn ang="0">
                  <a:pos x="connsiteX5786" y="connsiteY5786"/>
                </a:cxn>
                <a:cxn ang="0">
                  <a:pos x="connsiteX5787" y="connsiteY5787"/>
                </a:cxn>
                <a:cxn ang="0">
                  <a:pos x="connsiteX5788" y="connsiteY5788"/>
                </a:cxn>
                <a:cxn ang="0">
                  <a:pos x="connsiteX5789" y="connsiteY5789"/>
                </a:cxn>
                <a:cxn ang="0">
                  <a:pos x="connsiteX5790" y="connsiteY5790"/>
                </a:cxn>
                <a:cxn ang="0">
                  <a:pos x="connsiteX5791" y="connsiteY5791"/>
                </a:cxn>
                <a:cxn ang="0">
                  <a:pos x="connsiteX5792" y="connsiteY5792"/>
                </a:cxn>
                <a:cxn ang="0">
                  <a:pos x="connsiteX5793" y="connsiteY5793"/>
                </a:cxn>
                <a:cxn ang="0">
                  <a:pos x="connsiteX5794" y="connsiteY5794"/>
                </a:cxn>
                <a:cxn ang="0">
                  <a:pos x="connsiteX5795" y="connsiteY5795"/>
                </a:cxn>
                <a:cxn ang="0">
                  <a:pos x="connsiteX5796" y="connsiteY5796"/>
                </a:cxn>
                <a:cxn ang="0">
                  <a:pos x="connsiteX5797" y="connsiteY5797"/>
                </a:cxn>
                <a:cxn ang="0">
                  <a:pos x="connsiteX5798" y="connsiteY5798"/>
                </a:cxn>
                <a:cxn ang="0">
                  <a:pos x="connsiteX5799" y="connsiteY5799"/>
                </a:cxn>
                <a:cxn ang="0">
                  <a:pos x="connsiteX5800" y="connsiteY5800"/>
                </a:cxn>
                <a:cxn ang="0">
                  <a:pos x="connsiteX5801" y="connsiteY5801"/>
                </a:cxn>
                <a:cxn ang="0">
                  <a:pos x="connsiteX5802" y="connsiteY5802"/>
                </a:cxn>
                <a:cxn ang="0">
                  <a:pos x="connsiteX5803" y="connsiteY5803"/>
                </a:cxn>
                <a:cxn ang="0">
                  <a:pos x="connsiteX5804" y="connsiteY5804"/>
                </a:cxn>
                <a:cxn ang="0">
                  <a:pos x="connsiteX5805" y="connsiteY5805"/>
                </a:cxn>
                <a:cxn ang="0">
                  <a:pos x="connsiteX5806" y="connsiteY5806"/>
                </a:cxn>
                <a:cxn ang="0">
                  <a:pos x="connsiteX5807" y="connsiteY5807"/>
                </a:cxn>
                <a:cxn ang="0">
                  <a:pos x="connsiteX5808" y="connsiteY5808"/>
                </a:cxn>
                <a:cxn ang="0">
                  <a:pos x="connsiteX5809" y="connsiteY5809"/>
                </a:cxn>
                <a:cxn ang="0">
                  <a:pos x="connsiteX5810" y="connsiteY5810"/>
                </a:cxn>
                <a:cxn ang="0">
                  <a:pos x="connsiteX5811" y="connsiteY5811"/>
                </a:cxn>
                <a:cxn ang="0">
                  <a:pos x="connsiteX5812" y="connsiteY5812"/>
                </a:cxn>
                <a:cxn ang="0">
                  <a:pos x="connsiteX5813" y="connsiteY5813"/>
                </a:cxn>
                <a:cxn ang="0">
                  <a:pos x="connsiteX5814" y="connsiteY5814"/>
                </a:cxn>
                <a:cxn ang="0">
                  <a:pos x="connsiteX5815" y="connsiteY5815"/>
                </a:cxn>
                <a:cxn ang="0">
                  <a:pos x="connsiteX5816" y="connsiteY5816"/>
                </a:cxn>
                <a:cxn ang="0">
                  <a:pos x="connsiteX5817" y="connsiteY5817"/>
                </a:cxn>
                <a:cxn ang="0">
                  <a:pos x="connsiteX5818" y="connsiteY5818"/>
                </a:cxn>
                <a:cxn ang="0">
                  <a:pos x="connsiteX5819" y="connsiteY5819"/>
                </a:cxn>
                <a:cxn ang="0">
                  <a:pos x="connsiteX5820" y="connsiteY5820"/>
                </a:cxn>
                <a:cxn ang="0">
                  <a:pos x="connsiteX5821" y="connsiteY5821"/>
                </a:cxn>
                <a:cxn ang="0">
                  <a:pos x="connsiteX5822" y="connsiteY5822"/>
                </a:cxn>
                <a:cxn ang="0">
                  <a:pos x="connsiteX5823" y="connsiteY5823"/>
                </a:cxn>
                <a:cxn ang="0">
                  <a:pos x="connsiteX5824" y="connsiteY5824"/>
                </a:cxn>
                <a:cxn ang="0">
                  <a:pos x="connsiteX5825" y="connsiteY5825"/>
                </a:cxn>
                <a:cxn ang="0">
                  <a:pos x="connsiteX5826" y="connsiteY5826"/>
                </a:cxn>
                <a:cxn ang="0">
                  <a:pos x="connsiteX5827" y="connsiteY5827"/>
                </a:cxn>
                <a:cxn ang="0">
                  <a:pos x="connsiteX5828" y="connsiteY5828"/>
                </a:cxn>
                <a:cxn ang="0">
                  <a:pos x="connsiteX5829" y="connsiteY5829"/>
                </a:cxn>
                <a:cxn ang="0">
                  <a:pos x="connsiteX5830" y="connsiteY5830"/>
                </a:cxn>
                <a:cxn ang="0">
                  <a:pos x="connsiteX5831" y="connsiteY5831"/>
                </a:cxn>
                <a:cxn ang="0">
                  <a:pos x="connsiteX5832" y="connsiteY5832"/>
                </a:cxn>
                <a:cxn ang="0">
                  <a:pos x="connsiteX5833" y="connsiteY5833"/>
                </a:cxn>
                <a:cxn ang="0">
                  <a:pos x="connsiteX5834" y="connsiteY5834"/>
                </a:cxn>
                <a:cxn ang="0">
                  <a:pos x="connsiteX5835" y="connsiteY5835"/>
                </a:cxn>
                <a:cxn ang="0">
                  <a:pos x="connsiteX5836" y="connsiteY5836"/>
                </a:cxn>
                <a:cxn ang="0">
                  <a:pos x="connsiteX5837" y="connsiteY5837"/>
                </a:cxn>
                <a:cxn ang="0">
                  <a:pos x="connsiteX5838" y="connsiteY5838"/>
                </a:cxn>
                <a:cxn ang="0">
                  <a:pos x="connsiteX5839" y="connsiteY5839"/>
                </a:cxn>
                <a:cxn ang="0">
                  <a:pos x="connsiteX5840" y="connsiteY5840"/>
                </a:cxn>
                <a:cxn ang="0">
                  <a:pos x="connsiteX5841" y="connsiteY5841"/>
                </a:cxn>
                <a:cxn ang="0">
                  <a:pos x="connsiteX5842" y="connsiteY5842"/>
                </a:cxn>
                <a:cxn ang="0">
                  <a:pos x="connsiteX5843" y="connsiteY5843"/>
                </a:cxn>
                <a:cxn ang="0">
                  <a:pos x="connsiteX5844" y="connsiteY5844"/>
                </a:cxn>
                <a:cxn ang="0">
                  <a:pos x="connsiteX5845" y="connsiteY5845"/>
                </a:cxn>
                <a:cxn ang="0">
                  <a:pos x="connsiteX5846" y="connsiteY5846"/>
                </a:cxn>
                <a:cxn ang="0">
                  <a:pos x="connsiteX5847" y="connsiteY5847"/>
                </a:cxn>
                <a:cxn ang="0">
                  <a:pos x="connsiteX5848" y="connsiteY5848"/>
                </a:cxn>
                <a:cxn ang="0">
                  <a:pos x="connsiteX5849" y="connsiteY5849"/>
                </a:cxn>
                <a:cxn ang="0">
                  <a:pos x="connsiteX5850" y="connsiteY5850"/>
                </a:cxn>
                <a:cxn ang="0">
                  <a:pos x="connsiteX5851" y="connsiteY5851"/>
                </a:cxn>
                <a:cxn ang="0">
                  <a:pos x="connsiteX5852" y="connsiteY5852"/>
                </a:cxn>
                <a:cxn ang="0">
                  <a:pos x="connsiteX5853" y="connsiteY5853"/>
                </a:cxn>
                <a:cxn ang="0">
                  <a:pos x="connsiteX5854" y="connsiteY5854"/>
                </a:cxn>
                <a:cxn ang="0">
                  <a:pos x="connsiteX5855" y="connsiteY5855"/>
                </a:cxn>
                <a:cxn ang="0">
                  <a:pos x="connsiteX5856" y="connsiteY5856"/>
                </a:cxn>
                <a:cxn ang="0">
                  <a:pos x="connsiteX5857" y="connsiteY5857"/>
                </a:cxn>
                <a:cxn ang="0">
                  <a:pos x="connsiteX5858" y="connsiteY5858"/>
                </a:cxn>
                <a:cxn ang="0">
                  <a:pos x="connsiteX5859" y="connsiteY5859"/>
                </a:cxn>
                <a:cxn ang="0">
                  <a:pos x="connsiteX5860" y="connsiteY5860"/>
                </a:cxn>
                <a:cxn ang="0">
                  <a:pos x="connsiteX5861" y="connsiteY5861"/>
                </a:cxn>
                <a:cxn ang="0">
                  <a:pos x="connsiteX5862" y="connsiteY5862"/>
                </a:cxn>
                <a:cxn ang="0">
                  <a:pos x="connsiteX5863" y="connsiteY5863"/>
                </a:cxn>
                <a:cxn ang="0">
                  <a:pos x="connsiteX5864" y="connsiteY5864"/>
                </a:cxn>
                <a:cxn ang="0">
                  <a:pos x="connsiteX5865" y="connsiteY5865"/>
                </a:cxn>
                <a:cxn ang="0">
                  <a:pos x="connsiteX5866" y="connsiteY5866"/>
                </a:cxn>
                <a:cxn ang="0">
                  <a:pos x="connsiteX5867" y="connsiteY5867"/>
                </a:cxn>
                <a:cxn ang="0">
                  <a:pos x="connsiteX5868" y="connsiteY5868"/>
                </a:cxn>
                <a:cxn ang="0">
                  <a:pos x="connsiteX5869" y="connsiteY5869"/>
                </a:cxn>
                <a:cxn ang="0">
                  <a:pos x="connsiteX5870" y="connsiteY5870"/>
                </a:cxn>
                <a:cxn ang="0">
                  <a:pos x="connsiteX5871" y="connsiteY5871"/>
                </a:cxn>
                <a:cxn ang="0">
                  <a:pos x="connsiteX5872" y="connsiteY5872"/>
                </a:cxn>
                <a:cxn ang="0">
                  <a:pos x="connsiteX5873" y="connsiteY5873"/>
                </a:cxn>
                <a:cxn ang="0">
                  <a:pos x="connsiteX5874" y="connsiteY5874"/>
                </a:cxn>
                <a:cxn ang="0">
                  <a:pos x="connsiteX5875" y="connsiteY5875"/>
                </a:cxn>
                <a:cxn ang="0">
                  <a:pos x="connsiteX5876" y="connsiteY5876"/>
                </a:cxn>
                <a:cxn ang="0">
                  <a:pos x="connsiteX5877" y="connsiteY5877"/>
                </a:cxn>
                <a:cxn ang="0">
                  <a:pos x="connsiteX5878" y="connsiteY5878"/>
                </a:cxn>
                <a:cxn ang="0">
                  <a:pos x="connsiteX5879" y="connsiteY5879"/>
                </a:cxn>
                <a:cxn ang="0">
                  <a:pos x="connsiteX5880" y="connsiteY5880"/>
                </a:cxn>
                <a:cxn ang="0">
                  <a:pos x="connsiteX5881" y="connsiteY5881"/>
                </a:cxn>
                <a:cxn ang="0">
                  <a:pos x="connsiteX5882" y="connsiteY5882"/>
                </a:cxn>
                <a:cxn ang="0">
                  <a:pos x="connsiteX5883" y="connsiteY5883"/>
                </a:cxn>
                <a:cxn ang="0">
                  <a:pos x="connsiteX5884" y="connsiteY5884"/>
                </a:cxn>
                <a:cxn ang="0">
                  <a:pos x="connsiteX5885" y="connsiteY5885"/>
                </a:cxn>
                <a:cxn ang="0">
                  <a:pos x="connsiteX5886" y="connsiteY5886"/>
                </a:cxn>
                <a:cxn ang="0">
                  <a:pos x="connsiteX5887" y="connsiteY5887"/>
                </a:cxn>
                <a:cxn ang="0">
                  <a:pos x="connsiteX5888" y="connsiteY5888"/>
                </a:cxn>
                <a:cxn ang="0">
                  <a:pos x="connsiteX5889" y="connsiteY5889"/>
                </a:cxn>
                <a:cxn ang="0">
                  <a:pos x="connsiteX5890" y="connsiteY5890"/>
                </a:cxn>
                <a:cxn ang="0">
                  <a:pos x="connsiteX5891" y="connsiteY5891"/>
                </a:cxn>
                <a:cxn ang="0">
                  <a:pos x="connsiteX5892" y="connsiteY5892"/>
                </a:cxn>
                <a:cxn ang="0">
                  <a:pos x="connsiteX5893" y="connsiteY5893"/>
                </a:cxn>
                <a:cxn ang="0">
                  <a:pos x="connsiteX5894" y="connsiteY5894"/>
                </a:cxn>
                <a:cxn ang="0">
                  <a:pos x="connsiteX5895" y="connsiteY5895"/>
                </a:cxn>
                <a:cxn ang="0">
                  <a:pos x="connsiteX5896" y="connsiteY5896"/>
                </a:cxn>
                <a:cxn ang="0">
                  <a:pos x="connsiteX5897" y="connsiteY5897"/>
                </a:cxn>
                <a:cxn ang="0">
                  <a:pos x="connsiteX5898" y="connsiteY5898"/>
                </a:cxn>
                <a:cxn ang="0">
                  <a:pos x="connsiteX5899" y="connsiteY5899"/>
                </a:cxn>
                <a:cxn ang="0">
                  <a:pos x="connsiteX5900" y="connsiteY5900"/>
                </a:cxn>
                <a:cxn ang="0">
                  <a:pos x="connsiteX5901" y="connsiteY5901"/>
                </a:cxn>
                <a:cxn ang="0">
                  <a:pos x="connsiteX5902" y="connsiteY5902"/>
                </a:cxn>
                <a:cxn ang="0">
                  <a:pos x="connsiteX5903" y="connsiteY5903"/>
                </a:cxn>
                <a:cxn ang="0">
                  <a:pos x="connsiteX5904" y="connsiteY5904"/>
                </a:cxn>
                <a:cxn ang="0">
                  <a:pos x="connsiteX5905" y="connsiteY5905"/>
                </a:cxn>
                <a:cxn ang="0">
                  <a:pos x="connsiteX5906" y="connsiteY5906"/>
                </a:cxn>
                <a:cxn ang="0">
                  <a:pos x="connsiteX5907" y="connsiteY5907"/>
                </a:cxn>
                <a:cxn ang="0">
                  <a:pos x="connsiteX5908" y="connsiteY5908"/>
                </a:cxn>
                <a:cxn ang="0">
                  <a:pos x="connsiteX5909" y="connsiteY5909"/>
                </a:cxn>
                <a:cxn ang="0">
                  <a:pos x="connsiteX5910" y="connsiteY5910"/>
                </a:cxn>
                <a:cxn ang="0">
                  <a:pos x="connsiteX5911" y="connsiteY5911"/>
                </a:cxn>
                <a:cxn ang="0">
                  <a:pos x="connsiteX5912" y="connsiteY5912"/>
                </a:cxn>
                <a:cxn ang="0">
                  <a:pos x="connsiteX5913" y="connsiteY5913"/>
                </a:cxn>
                <a:cxn ang="0">
                  <a:pos x="connsiteX5914" y="connsiteY5914"/>
                </a:cxn>
                <a:cxn ang="0">
                  <a:pos x="connsiteX5915" y="connsiteY5915"/>
                </a:cxn>
                <a:cxn ang="0">
                  <a:pos x="connsiteX5916" y="connsiteY5916"/>
                </a:cxn>
                <a:cxn ang="0">
                  <a:pos x="connsiteX5917" y="connsiteY5917"/>
                </a:cxn>
                <a:cxn ang="0">
                  <a:pos x="connsiteX5918" y="connsiteY5918"/>
                </a:cxn>
                <a:cxn ang="0">
                  <a:pos x="connsiteX5919" y="connsiteY5919"/>
                </a:cxn>
                <a:cxn ang="0">
                  <a:pos x="connsiteX5920" y="connsiteY5920"/>
                </a:cxn>
                <a:cxn ang="0">
                  <a:pos x="connsiteX5921" y="connsiteY5921"/>
                </a:cxn>
                <a:cxn ang="0">
                  <a:pos x="connsiteX5922" y="connsiteY5922"/>
                </a:cxn>
                <a:cxn ang="0">
                  <a:pos x="connsiteX5923" y="connsiteY5923"/>
                </a:cxn>
                <a:cxn ang="0">
                  <a:pos x="connsiteX5924" y="connsiteY5924"/>
                </a:cxn>
                <a:cxn ang="0">
                  <a:pos x="connsiteX5925" y="connsiteY5925"/>
                </a:cxn>
                <a:cxn ang="0">
                  <a:pos x="connsiteX5926" y="connsiteY5926"/>
                </a:cxn>
                <a:cxn ang="0">
                  <a:pos x="connsiteX5927" y="connsiteY5927"/>
                </a:cxn>
                <a:cxn ang="0">
                  <a:pos x="connsiteX5928" y="connsiteY5928"/>
                </a:cxn>
                <a:cxn ang="0">
                  <a:pos x="connsiteX5929" y="connsiteY5929"/>
                </a:cxn>
                <a:cxn ang="0">
                  <a:pos x="connsiteX5930" y="connsiteY5930"/>
                </a:cxn>
                <a:cxn ang="0">
                  <a:pos x="connsiteX5931" y="connsiteY5931"/>
                </a:cxn>
                <a:cxn ang="0">
                  <a:pos x="connsiteX5932" y="connsiteY5932"/>
                </a:cxn>
                <a:cxn ang="0">
                  <a:pos x="connsiteX5933" y="connsiteY5933"/>
                </a:cxn>
                <a:cxn ang="0">
                  <a:pos x="connsiteX5934" y="connsiteY5934"/>
                </a:cxn>
                <a:cxn ang="0">
                  <a:pos x="connsiteX5935" y="connsiteY5935"/>
                </a:cxn>
                <a:cxn ang="0">
                  <a:pos x="connsiteX5936" y="connsiteY5936"/>
                </a:cxn>
                <a:cxn ang="0">
                  <a:pos x="connsiteX5937" y="connsiteY5937"/>
                </a:cxn>
                <a:cxn ang="0">
                  <a:pos x="connsiteX5938" y="connsiteY5938"/>
                </a:cxn>
                <a:cxn ang="0">
                  <a:pos x="connsiteX5939" y="connsiteY5939"/>
                </a:cxn>
                <a:cxn ang="0">
                  <a:pos x="connsiteX5940" y="connsiteY5940"/>
                </a:cxn>
                <a:cxn ang="0">
                  <a:pos x="connsiteX5941" y="connsiteY5941"/>
                </a:cxn>
                <a:cxn ang="0">
                  <a:pos x="connsiteX5942" y="connsiteY5942"/>
                </a:cxn>
                <a:cxn ang="0">
                  <a:pos x="connsiteX5943" y="connsiteY5943"/>
                </a:cxn>
                <a:cxn ang="0">
                  <a:pos x="connsiteX5944" y="connsiteY5944"/>
                </a:cxn>
                <a:cxn ang="0">
                  <a:pos x="connsiteX5945" y="connsiteY5945"/>
                </a:cxn>
                <a:cxn ang="0">
                  <a:pos x="connsiteX5946" y="connsiteY5946"/>
                </a:cxn>
                <a:cxn ang="0">
                  <a:pos x="connsiteX5947" y="connsiteY5947"/>
                </a:cxn>
                <a:cxn ang="0">
                  <a:pos x="connsiteX5948" y="connsiteY5948"/>
                </a:cxn>
                <a:cxn ang="0">
                  <a:pos x="connsiteX5949" y="connsiteY5949"/>
                </a:cxn>
                <a:cxn ang="0">
                  <a:pos x="connsiteX5950" y="connsiteY5950"/>
                </a:cxn>
                <a:cxn ang="0">
                  <a:pos x="connsiteX5951" y="connsiteY5951"/>
                </a:cxn>
                <a:cxn ang="0">
                  <a:pos x="connsiteX5952" y="connsiteY5952"/>
                </a:cxn>
                <a:cxn ang="0">
                  <a:pos x="connsiteX5953" y="connsiteY5953"/>
                </a:cxn>
                <a:cxn ang="0">
                  <a:pos x="connsiteX5954" y="connsiteY5954"/>
                </a:cxn>
                <a:cxn ang="0">
                  <a:pos x="connsiteX5955" y="connsiteY5955"/>
                </a:cxn>
                <a:cxn ang="0">
                  <a:pos x="connsiteX5956" y="connsiteY5956"/>
                </a:cxn>
                <a:cxn ang="0">
                  <a:pos x="connsiteX5957" y="connsiteY5957"/>
                </a:cxn>
                <a:cxn ang="0">
                  <a:pos x="connsiteX5958" y="connsiteY5958"/>
                </a:cxn>
                <a:cxn ang="0">
                  <a:pos x="connsiteX5959" y="connsiteY5959"/>
                </a:cxn>
                <a:cxn ang="0">
                  <a:pos x="connsiteX5960" y="connsiteY5960"/>
                </a:cxn>
                <a:cxn ang="0">
                  <a:pos x="connsiteX5961" y="connsiteY5961"/>
                </a:cxn>
                <a:cxn ang="0">
                  <a:pos x="connsiteX5962" y="connsiteY5962"/>
                </a:cxn>
                <a:cxn ang="0">
                  <a:pos x="connsiteX5963" y="connsiteY5963"/>
                </a:cxn>
                <a:cxn ang="0">
                  <a:pos x="connsiteX5964" y="connsiteY5964"/>
                </a:cxn>
                <a:cxn ang="0">
                  <a:pos x="connsiteX5965" y="connsiteY5965"/>
                </a:cxn>
                <a:cxn ang="0">
                  <a:pos x="connsiteX5966" y="connsiteY5966"/>
                </a:cxn>
                <a:cxn ang="0">
                  <a:pos x="connsiteX5967" y="connsiteY5967"/>
                </a:cxn>
                <a:cxn ang="0">
                  <a:pos x="connsiteX5968" y="connsiteY5968"/>
                </a:cxn>
                <a:cxn ang="0">
                  <a:pos x="connsiteX5969" y="connsiteY5969"/>
                </a:cxn>
                <a:cxn ang="0">
                  <a:pos x="connsiteX5970" y="connsiteY5970"/>
                </a:cxn>
                <a:cxn ang="0">
                  <a:pos x="connsiteX5971" y="connsiteY5971"/>
                </a:cxn>
                <a:cxn ang="0">
                  <a:pos x="connsiteX5972" y="connsiteY5972"/>
                </a:cxn>
                <a:cxn ang="0">
                  <a:pos x="connsiteX5973" y="connsiteY5973"/>
                </a:cxn>
                <a:cxn ang="0">
                  <a:pos x="connsiteX5974" y="connsiteY5974"/>
                </a:cxn>
                <a:cxn ang="0">
                  <a:pos x="connsiteX5975" y="connsiteY5975"/>
                </a:cxn>
                <a:cxn ang="0">
                  <a:pos x="connsiteX5976" y="connsiteY5976"/>
                </a:cxn>
                <a:cxn ang="0">
                  <a:pos x="connsiteX5977" y="connsiteY5977"/>
                </a:cxn>
                <a:cxn ang="0">
                  <a:pos x="connsiteX5978" y="connsiteY5978"/>
                </a:cxn>
                <a:cxn ang="0">
                  <a:pos x="connsiteX5979" y="connsiteY5979"/>
                </a:cxn>
                <a:cxn ang="0">
                  <a:pos x="connsiteX5980" y="connsiteY5980"/>
                </a:cxn>
                <a:cxn ang="0">
                  <a:pos x="connsiteX5981" y="connsiteY5981"/>
                </a:cxn>
                <a:cxn ang="0">
                  <a:pos x="connsiteX5982" y="connsiteY5982"/>
                </a:cxn>
                <a:cxn ang="0">
                  <a:pos x="connsiteX5983" y="connsiteY5983"/>
                </a:cxn>
                <a:cxn ang="0">
                  <a:pos x="connsiteX5984" y="connsiteY5984"/>
                </a:cxn>
                <a:cxn ang="0">
                  <a:pos x="connsiteX5985" y="connsiteY5985"/>
                </a:cxn>
                <a:cxn ang="0">
                  <a:pos x="connsiteX5986" y="connsiteY5986"/>
                </a:cxn>
                <a:cxn ang="0">
                  <a:pos x="connsiteX5987" y="connsiteY5987"/>
                </a:cxn>
                <a:cxn ang="0">
                  <a:pos x="connsiteX5988" y="connsiteY5988"/>
                </a:cxn>
                <a:cxn ang="0">
                  <a:pos x="connsiteX5989" y="connsiteY5989"/>
                </a:cxn>
                <a:cxn ang="0">
                  <a:pos x="connsiteX5990" y="connsiteY5990"/>
                </a:cxn>
                <a:cxn ang="0">
                  <a:pos x="connsiteX5991" y="connsiteY5991"/>
                </a:cxn>
                <a:cxn ang="0">
                  <a:pos x="connsiteX5992" y="connsiteY5992"/>
                </a:cxn>
                <a:cxn ang="0">
                  <a:pos x="connsiteX5993" y="connsiteY5993"/>
                </a:cxn>
                <a:cxn ang="0">
                  <a:pos x="connsiteX5994" y="connsiteY5994"/>
                </a:cxn>
                <a:cxn ang="0">
                  <a:pos x="connsiteX5995" y="connsiteY5995"/>
                </a:cxn>
                <a:cxn ang="0">
                  <a:pos x="connsiteX5996" y="connsiteY5996"/>
                </a:cxn>
                <a:cxn ang="0">
                  <a:pos x="connsiteX5997" y="connsiteY5997"/>
                </a:cxn>
                <a:cxn ang="0">
                  <a:pos x="connsiteX5998" y="connsiteY5998"/>
                </a:cxn>
                <a:cxn ang="0">
                  <a:pos x="connsiteX5999" y="connsiteY5999"/>
                </a:cxn>
                <a:cxn ang="0">
                  <a:pos x="connsiteX6000" y="connsiteY6000"/>
                </a:cxn>
                <a:cxn ang="0">
                  <a:pos x="connsiteX6001" y="connsiteY6001"/>
                </a:cxn>
                <a:cxn ang="0">
                  <a:pos x="connsiteX6002" y="connsiteY6002"/>
                </a:cxn>
                <a:cxn ang="0">
                  <a:pos x="connsiteX6003" y="connsiteY6003"/>
                </a:cxn>
                <a:cxn ang="0">
                  <a:pos x="connsiteX6004" y="connsiteY6004"/>
                </a:cxn>
                <a:cxn ang="0">
                  <a:pos x="connsiteX6005" y="connsiteY6005"/>
                </a:cxn>
                <a:cxn ang="0">
                  <a:pos x="connsiteX6006" y="connsiteY6006"/>
                </a:cxn>
                <a:cxn ang="0">
                  <a:pos x="connsiteX6007" y="connsiteY6007"/>
                </a:cxn>
                <a:cxn ang="0">
                  <a:pos x="connsiteX6008" y="connsiteY6008"/>
                </a:cxn>
                <a:cxn ang="0">
                  <a:pos x="connsiteX6009" y="connsiteY6009"/>
                </a:cxn>
                <a:cxn ang="0">
                  <a:pos x="connsiteX6010" y="connsiteY6010"/>
                </a:cxn>
                <a:cxn ang="0">
                  <a:pos x="connsiteX6011" y="connsiteY6011"/>
                </a:cxn>
                <a:cxn ang="0">
                  <a:pos x="connsiteX6012" y="connsiteY6012"/>
                </a:cxn>
                <a:cxn ang="0">
                  <a:pos x="connsiteX6013" y="connsiteY6013"/>
                </a:cxn>
                <a:cxn ang="0">
                  <a:pos x="connsiteX6014" y="connsiteY6014"/>
                </a:cxn>
                <a:cxn ang="0">
                  <a:pos x="connsiteX6015" y="connsiteY6015"/>
                </a:cxn>
                <a:cxn ang="0">
                  <a:pos x="connsiteX6016" y="connsiteY6016"/>
                </a:cxn>
                <a:cxn ang="0">
                  <a:pos x="connsiteX6017" y="connsiteY6017"/>
                </a:cxn>
                <a:cxn ang="0">
                  <a:pos x="connsiteX6018" y="connsiteY6018"/>
                </a:cxn>
                <a:cxn ang="0">
                  <a:pos x="connsiteX6019" y="connsiteY6019"/>
                </a:cxn>
                <a:cxn ang="0">
                  <a:pos x="connsiteX6020" y="connsiteY6020"/>
                </a:cxn>
                <a:cxn ang="0">
                  <a:pos x="connsiteX6021" y="connsiteY6021"/>
                </a:cxn>
                <a:cxn ang="0">
                  <a:pos x="connsiteX6022" y="connsiteY6022"/>
                </a:cxn>
                <a:cxn ang="0">
                  <a:pos x="connsiteX6023" y="connsiteY6023"/>
                </a:cxn>
                <a:cxn ang="0">
                  <a:pos x="connsiteX6024" y="connsiteY6024"/>
                </a:cxn>
                <a:cxn ang="0">
                  <a:pos x="connsiteX6025" y="connsiteY6025"/>
                </a:cxn>
                <a:cxn ang="0">
                  <a:pos x="connsiteX6026" y="connsiteY6026"/>
                </a:cxn>
                <a:cxn ang="0">
                  <a:pos x="connsiteX6027" y="connsiteY6027"/>
                </a:cxn>
                <a:cxn ang="0">
                  <a:pos x="connsiteX6028" y="connsiteY6028"/>
                </a:cxn>
                <a:cxn ang="0">
                  <a:pos x="connsiteX6029" y="connsiteY6029"/>
                </a:cxn>
                <a:cxn ang="0">
                  <a:pos x="connsiteX6030" y="connsiteY6030"/>
                </a:cxn>
                <a:cxn ang="0">
                  <a:pos x="connsiteX6031" y="connsiteY6031"/>
                </a:cxn>
                <a:cxn ang="0">
                  <a:pos x="connsiteX6032" y="connsiteY6032"/>
                </a:cxn>
                <a:cxn ang="0">
                  <a:pos x="connsiteX6033" y="connsiteY6033"/>
                </a:cxn>
                <a:cxn ang="0">
                  <a:pos x="connsiteX6034" y="connsiteY6034"/>
                </a:cxn>
                <a:cxn ang="0">
                  <a:pos x="connsiteX6035" y="connsiteY6035"/>
                </a:cxn>
                <a:cxn ang="0">
                  <a:pos x="connsiteX6036" y="connsiteY6036"/>
                </a:cxn>
                <a:cxn ang="0">
                  <a:pos x="connsiteX6037" y="connsiteY6037"/>
                </a:cxn>
                <a:cxn ang="0">
                  <a:pos x="connsiteX6038" y="connsiteY6038"/>
                </a:cxn>
                <a:cxn ang="0">
                  <a:pos x="connsiteX6039" y="connsiteY6039"/>
                </a:cxn>
                <a:cxn ang="0">
                  <a:pos x="connsiteX6040" y="connsiteY6040"/>
                </a:cxn>
                <a:cxn ang="0">
                  <a:pos x="connsiteX6041" y="connsiteY6041"/>
                </a:cxn>
                <a:cxn ang="0">
                  <a:pos x="connsiteX6042" y="connsiteY6042"/>
                </a:cxn>
                <a:cxn ang="0">
                  <a:pos x="connsiteX6043" y="connsiteY6043"/>
                </a:cxn>
                <a:cxn ang="0">
                  <a:pos x="connsiteX6044" y="connsiteY6044"/>
                </a:cxn>
                <a:cxn ang="0">
                  <a:pos x="connsiteX6045" y="connsiteY6045"/>
                </a:cxn>
                <a:cxn ang="0">
                  <a:pos x="connsiteX6046" y="connsiteY6046"/>
                </a:cxn>
                <a:cxn ang="0">
                  <a:pos x="connsiteX6047" y="connsiteY6047"/>
                </a:cxn>
                <a:cxn ang="0">
                  <a:pos x="connsiteX6048" y="connsiteY6048"/>
                </a:cxn>
                <a:cxn ang="0">
                  <a:pos x="connsiteX6049" y="connsiteY6049"/>
                </a:cxn>
                <a:cxn ang="0">
                  <a:pos x="connsiteX6050" y="connsiteY6050"/>
                </a:cxn>
                <a:cxn ang="0">
                  <a:pos x="connsiteX6051" y="connsiteY6051"/>
                </a:cxn>
                <a:cxn ang="0">
                  <a:pos x="connsiteX6052" y="connsiteY6052"/>
                </a:cxn>
                <a:cxn ang="0">
                  <a:pos x="connsiteX6053" y="connsiteY6053"/>
                </a:cxn>
                <a:cxn ang="0">
                  <a:pos x="connsiteX6054" y="connsiteY6054"/>
                </a:cxn>
                <a:cxn ang="0">
                  <a:pos x="connsiteX6055" y="connsiteY6055"/>
                </a:cxn>
                <a:cxn ang="0">
                  <a:pos x="connsiteX6056" y="connsiteY6056"/>
                </a:cxn>
                <a:cxn ang="0">
                  <a:pos x="connsiteX6057" y="connsiteY6057"/>
                </a:cxn>
                <a:cxn ang="0">
                  <a:pos x="connsiteX6058" y="connsiteY6058"/>
                </a:cxn>
                <a:cxn ang="0">
                  <a:pos x="connsiteX6059" y="connsiteY6059"/>
                </a:cxn>
                <a:cxn ang="0">
                  <a:pos x="connsiteX6060" y="connsiteY6060"/>
                </a:cxn>
                <a:cxn ang="0">
                  <a:pos x="connsiteX6061" y="connsiteY6061"/>
                </a:cxn>
                <a:cxn ang="0">
                  <a:pos x="connsiteX6062" y="connsiteY6062"/>
                </a:cxn>
                <a:cxn ang="0">
                  <a:pos x="connsiteX6063" y="connsiteY6063"/>
                </a:cxn>
                <a:cxn ang="0">
                  <a:pos x="connsiteX6064" y="connsiteY6064"/>
                </a:cxn>
                <a:cxn ang="0">
                  <a:pos x="connsiteX6065" y="connsiteY6065"/>
                </a:cxn>
                <a:cxn ang="0">
                  <a:pos x="connsiteX6066" y="connsiteY6066"/>
                </a:cxn>
                <a:cxn ang="0">
                  <a:pos x="connsiteX6067" y="connsiteY6067"/>
                </a:cxn>
                <a:cxn ang="0">
                  <a:pos x="connsiteX6068" y="connsiteY6068"/>
                </a:cxn>
                <a:cxn ang="0">
                  <a:pos x="connsiteX6069" y="connsiteY6069"/>
                </a:cxn>
                <a:cxn ang="0">
                  <a:pos x="connsiteX6070" y="connsiteY6070"/>
                </a:cxn>
                <a:cxn ang="0">
                  <a:pos x="connsiteX6071" y="connsiteY6071"/>
                </a:cxn>
                <a:cxn ang="0">
                  <a:pos x="connsiteX6072" y="connsiteY6072"/>
                </a:cxn>
                <a:cxn ang="0">
                  <a:pos x="connsiteX6073" y="connsiteY6073"/>
                </a:cxn>
                <a:cxn ang="0">
                  <a:pos x="connsiteX6074" y="connsiteY6074"/>
                </a:cxn>
                <a:cxn ang="0">
                  <a:pos x="connsiteX6075" y="connsiteY6075"/>
                </a:cxn>
                <a:cxn ang="0">
                  <a:pos x="connsiteX6076" y="connsiteY6076"/>
                </a:cxn>
                <a:cxn ang="0">
                  <a:pos x="connsiteX6077" y="connsiteY6077"/>
                </a:cxn>
                <a:cxn ang="0">
                  <a:pos x="connsiteX6078" y="connsiteY6078"/>
                </a:cxn>
                <a:cxn ang="0">
                  <a:pos x="connsiteX6079" y="connsiteY6079"/>
                </a:cxn>
                <a:cxn ang="0">
                  <a:pos x="connsiteX6080" y="connsiteY6080"/>
                </a:cxn>
                <a:cxn ang="0">
                  <a:pos x="connsiteX6081" y="connsiteY6081"/>
                </a:cxn>
                <a:cxn ang="0">
                  <a:pos x="connsiteX6082" y="connsiteY6082"/>
                </a:cxn>
                <a:cxn ang="0">
                  <a:pos x="connsiteX6083" y="connsiteY6083"/>
                </a:cxn>
                <a:cxn ang="0">
                  <a:pos x="connsiteX6084" y="connsiteY6084"/>
                </a:cxn>
                <a:cxn ang="0">
                  <a:pos x="connsiteX6085" y="connsiteY6085"/>
                </a:cxn>
                <a:cxn ang="0">
                  <a:pos x="connsiteX6086" y="connsiteY6086"/>
                </a:cxn>
                <a:cxn ang="0">
                  <a:pos x="connsiteX6087" y="connsiteY6087"/>
                </a:cxn>
                <a:cxn ang="0">
                  <a:pos x="connsiteX6088" y="connsiteY6088"/>
                </a:cxn>
                <a:cxn ang="0">
                  <a:pos x="connsiteX6089" y="connsiteY6089"/>
                </a:cxn>
                <a:cxn ang="0">
                  <a:pos x="connsiteX6090" y="connsiteY6090"/>
                </a:cxn>
                <a:cxn ang="0">
                  <a:pos x="connsiteX6091" y="connsiteY6091"/>
                </a:cxn>
                <a:cxn ang="0">
                  <a:pos x="connsiteX6092" y="connsiteY6092"/>
                </a:cxn>
                <a:cxn ang="0">
                  <a:pos x="connsiteX6093" y="connsiteY6093"/>
                </a:cxn>
                <a:cxn ang="0">
                  <a:pos x="connsiteX6094" y="connsiteY6094"/>
                </a:cxn>
                <a:cxn ang="0">
                  <a:pos x="connsiteX6095" y="connsiteY6095"/>
                </a:cxn>
                <a:cxn ang="0">
                  <a:pos x="connsiteX6096" y="connsiteY6096"/>
                </a:cxn>
                <a:cxn ang="0">
                  <a:pos x="connsiteX6097" y="connsiteY6097"/>
                </a:cxn>
                <a:cxn ang="0">
                  <a:pos x="connsiteX6098" y="connsiteY6098"/>
                </a:cxn>
                <a:cxn ang="0">
                  <a:pos x="connsiteX6099" y="connsiteY6099"/>
                </a:cxn>
                <a:cxn ang="0">
                  <a:pos x="connsiteX6100" y="connsiteY6100"/>
                </a:cxn>
                <a:cxn ang="0">
                  <a:pos x="connsiteX6101" y="connsiteY6101"/>
                </a:cxn>
                <a:cxn ang="0">
                  <a:pos x="connsiteX6102" y="connsiteY6102"/>
                </a:cxn>
                <a:cxn ang="0">
                  <a:pos x="connsiteX6103" y="connsiteY6103"/>
                </a:cxn>
                <a:cxn ang="0">
                  <a:pos x="connsiteX6104" y="connsiteY6104"/>
                </a:cxn>
                <a:cxn ang="0">
                  <a:pos x="connsiteX6105" y="connsiteY6105"/>
                </a:cxn>
                <a:cxn ang="0">
                  <a:pos x="connsiteX6106" y="connsiteY6106"/>
                </a:cxn>
                <a:cxn ang="0">
                  <a:pos x="connsiteX6107" y="connsiteY6107"/>
                </a:cxn>
                <a:cxn ang="0">
                  <a:pos x="connsiteX6108" y="connsiteY6108"/>
                </a:cxn>
                <a:cxn ang="0">
                  <a:pos x="connsiteX6109" y="connsiteY6109"/>
                </a:cxn>
                <a:cxn ang="0">
                  <a:pos x="connsiteX6110" y="connsiteY6110"/>
                </a:cxn>
                <a:cxn ang="0">
                  <a:pos x="connsiteX6111" y="connsiteY6111"/>
                </a:cxn>
                <a:cxn ang="0">
                  <a:pos x="connsiteX6112" y="connsiteY6112"/>
                </a:cxn>
                <a:cxn ang="0">
                  <a:pos x="connsiteX6113" y="connsiteY6113"/>
                </a:cxn>
                <a:cxn ang="0">
                  <a:pos x="connsiteX6114" y="connsiteY6114"/>
                </a:cxn>
                <a:cxn ang="0">
                  <a:pos x="connsiteX6115" y="connsiteY6115"/>
                </a:cxn>
                <a:cxn ang="0">
                  <a:pos x="connsiteX6116" y="connsiteY6116"/>
                </a:cxn>
                <a:cxn ang="0">
                  <a:pos x="connsiteX6117" y="connsiteY6117"/>
                </a:cxn>
                <a:cxn ang="0">
                  <a:pos x="connsiteX6118" y="connsiteY6118"/>
                </a:cxn>
                <a:cxn ang="0">
                  <a:pos x="connsiteX6119" y="connsiteY6119"/>
                </a:cxn>
                <a:cxn ang="0">
                  <a:pos x="connsiteX6120" y="connsiteY6120"/>
                </a:cxn>
                <a:cxn ang="0">
                  <a:pos x="connsiteX6121" y="connsiteY6121"/>
                </a:cxn>
                <a:cxn ang="0">
                  <a:pos x="connsiteX6122" y="connsiteY6122"/>
                </a:cxn>
                <a:cxn ang="0">
                  <a:pos x="connsiteX6123" y="connsiteY6123"/>
                </a:cxn>
                <a:cxn ang="0">
                  <a:pos x="connsiteX6124" y="connsiteY6124"/>
                </a:cxn>
                <a:cxn ang="0">
                  <a:pos x="connsiteX6125" y="connsiteY6125"/>
                </a:cxn>
                <a:cxn ang="0">
                  <a:pos x="connsiteX6126" y="connsiteY6126"/>
                </a:cxn>
                <a:cxn ang="0">
                  <a:pos x="connsiteX6127" y="connsiteY6127"/>
                </a:cxn>
                <a:cxn ang="0">
                  <a:pos x="connsiteX6128" y="connsiteY6128"/>
                </a:cxn>
                <a:cxn ang="0">
                  <a:pos x="connsiteX6129" y="connsiteY6129"/>
                </a:cxn>
                <a:cxn ang="0">
                  <a:pos x="connsiteX6130" y="connsiteY6130"/>
                </a:cxn>
                <a:cxn ang="0">
                  <a:pos x="connsiteX6131" y="connsiteY6131"/>
                </a:cxn>
                <a:cxn ang="0">
                  <a:pos x="connsiteX6132" y="connsiteY6132"/>
                </a:cxn>
                <a:cxn ang="0">
                  <a:pos x="connsiteX6133" y="connsiteY6133"/>
                </a:cxn>
                <a:cxn ang="0">
                  <a:pos x="connsiteX6134" y="connsiteY6134"/>
                </a:cxn>
                <a:cxn ang="0">
                  <a:pos x="connsiteX6135" y="connsiteY6135"/>
                </a:cxn>
                <a:cxn ang="0">
                  <a:pos x="connsiteX6136" y="connsiteY6136"/>
                </a:cxn>
                <a:cxn ang="0">
                  <a:pos x="connsiteX6137" y="connsiteY6137"/>
                </a:cxn>
                <a:cxn ang="0">
                  <a:pos x="connsiteX6138" y="connsiteY6138"/>
                </a:cxn>
                <a:cxn ang="0">
                  <a:pos x="connsiteX6139" y="connsiteY6139"/>
                </a:cxn>
                <a:cxn ang="0">
                  <a:pos x="connsiteX6140" y="connsiteY6140"/>
                </a:cxn>
                <a:cxn ang="0">
                  <a:pos x="connsiteX6141" y="connsiteY6141"/>
                </a:cxn>
                <a:cxn ang="0">
                  <a:pos x="connsiteX6142" y="connsiteY6142"/>
                </a:cxn>
                <a:cxn ang="0">
                  <a:pos x="connsiteX6143" y="connsiteY6143"/>
                </a:cxn>
                <a:cxn ang="0">
                  <a:pos x="connsiteX6144" y="connsiteY6144"/>
                </a:cxn>
                <a:cxn ang="0">
                  <a:pos x="connsiteX6145" y="connsiteY6145"/>
                </a:cxn>
                <a:cxn ang="0">
                  <a:pos x="connsiteX6146" y="connsiteY6146"/>
                </a:cxn>
                <a:cxn ang="0">
                  <a:pos x="connsiteX6147" y="connsiteY6147"/>
                </a:cxn>
                <a:cxn ang="0">
                  <a:pos x="connsiteX6148" y="connsiteY6148"/>
                </a:cxn>
                <a:cxn ang="0">
                  <a:pos x="connsiteX6149" y="connsiteY6149"/>
                </a:cxn>
                <a:cxn ang="0">
                  <a:pos x="connsiteX6150" y="connsiteY6150"/>
                </a:cxn>
                <a:cxn ang="0">
                  <a:pos x="connsiteX6151" y="connsiteY6151"/>
                </a:cxn>
                <a:cxn ang="0">
                  <a:pos x="connsiteX6152" y="connsiteY6152"/>
                </a:cxn>
                <a:cxn ang="0">
                  <a:pos x="connsiteX6153" y="connsiteY6153"/>
                </a:cxn>
                <a:cxn ang="0">
                  <a:pos x="connsiteX6154" y="connsiteY6154"/>
                </a:cxn>
                <a:cxn ang="0">
                  <a:pos x="connsiteX6155" y="connsiteY6155"/>
                </a:cxn>
                <a:cxn ang="0">
                  <a:pos x="connsiteX6156" y="connsiteY6156"/>
                </a:cxn>
                <a:cxn ang="0">
                  <a:pos x="connsiteX6157" y="connsiteY6157"/>
                </a:cxn>
                <a:cxn ang="0">
                  <a:pos x="connsiteX6158" y="connsiteY6158"/>
                </a:cxn>
                <a:cxn ang="0">
                  <a:pos x="connsiteX6159" y="connsiteY6159"/>
                </a:cxn>
                <a:cxn ang="0">
                  <a:pos x="connsiteX6160" y="connsiteY6160"/>
                </a:cxn>
                <a:cxn ang="0">
                  <a:pos x="connsiteX6161" y="connsiteY6161"/>
                </a:cxn>
                <a:cxn ang="0">
                  <a:pos x="connsiteX6162" y="connsiteY6162"/>
                </a:cxn>
                <a:cxn ang="0">
                  <a:pos x="connsiteX6163" y="connsiteY6163"/>
                </a:cxn>
                <a:cxn ang="0">
                  <a:pos x="connsiteX6164" y="connsiteY6164"/>
                </a:cxn>
                <a:cxn ang="0">
                  <a:pos x="connsiteX6165" y="connsiteY6165"/>
                </a:cxn>
                <a:cxn ang="0">
                  <a:pos x="connsiteX6166" y="connsiteY6166"/>
                </a:cxn>
                <a:cxn ang="0">
                  <a:pos x="connsiteX6167" y="connsiteY6167"/>
                </a:cxn>
                <a:cxn ang="0">
                  <a:pos x="connsiteX6168" y="connsiteY6168"/>
                </a:cxn>
                <a:cxn ang="0">
                  <a:pos x="connsiteX6169" y="connsiteY6169"/>
                </a:cxn>
                <a:cxn ang="0">
                  <a:pos x="connsiteX6170" y="connsiteY6170"/>
                </a:cxn>
                <a:cxn ang="0">
                  <a:pos x="connsiteX6171" y="connsiteY6171"/>
                </a:cxn>
                <a:cxn ang="0">
                  <a:pos x="connsiteX6172" y="connsiteY6172"/>
                </a:cxn>
                <a:cxn ang="0">
                  <a:pos x="connsiteX6173" y="connsiteY6173"/>
                </a:cxn>
                <a:cxn ang="0">
                  <a:pos x="connsiteX6174" y="connsiteY6174"/>
                </a:cxn>
                <a:cxn ang="0">
                  <a:pos x="connsiteX6175" y="connsiteY6175"/>
                </a:cxn>
                <a:cxn ang="0">
                  <a:pos x="connsiteX6176" y="connsiteY6176"/>
                </a:cxn>
                <a:cxn ang="0">
                  <a:pos x="connsiteX6177" y="connsiteY6177"/>
                </a:cxn>
                <a:cxn ang="0">
                  <a:pos x="connsiteX6178" y="connsiteY6178"/>
                </a:cxn>
                <a:cxn ang="0">
                  <a:pos x="connsiteX6179" y="connsiteY6179"/>
                </a:cxn>
                <a:cxn ang="0">
                  <a:pos x="connsiteX6180" y="connsiteY6180"/>
                </a:cxn>
                <a:cxn ang="0">
                  <a:pos x="connsiteX6181" y="connsiteY6181"/>
                </a:cxn>
                <a:cxn ang="0">
                  <a:pos x="connsiteX6182" y="connsiteY6182"/>
                </a:cxn>
                <a:cxn ang="0">
                  <a:pos x="connsiteX6183" y="connsiteY6183"/>
                </a:cxn>
                <a:cxn ang="0">
                  <a:pos x="connsiteX6184" y="connsiteY6184"/>
                </a:cxn>
                <a:cxn ang="0">
                  <a:pos x="connsiteX6185" y="connsiteY6185"/>
                </a:cxn>
                <a:cxn ang="0">
                  <a:pos x="connsiteX6186" y="connsiteY6186"/>
                </a:cxn>
                <a:cxn ang="0">
                  <a:pos x="connsiteX6187" y="connsiteY6187"/>
                </a:cxn>
                <a:cxn ang="0">
                  <a:pos x="connsiteX6188" y="connsiteY6188"/>
                </a:cxn>
                <a:cxn ang="0">
                  <a:pos x="connsiteX6189" y="connsiteY6189"/>
                </a:cxn>
                <a:cxn ang="0">
                  <a:pos x="connsiteX6190" y="connsiteY6190"/>
                </a:cxn>
                <a:cxn ang="0">
                  <a:pos x="connsiteX6191" y="connsiteY6191"/>
                </a:cxn>
                <a:cxn ang="0">
                  <a:pos x="connsiteX6192" y="connsiteY6192"/>
                </a:cxn>
                <a:cxn ang="0">
                  <a:pos x="connsiteX6193" y="connsiteY6193"/>
                </a:cxn>
                <a:cxn ang="0">
                  <a:pos x="connsiteX6194" y="connsiteY6194"/>
                </a:cxn>
                <a:cxn ang="0">
                  <a:pos x="connsiteX6195" y="connsiteY6195"/>
                </a:cxn>
                <a:cxn ang="0">
                  <a:pos x="connsiteX6196" y="connsiteY6196"/>
                </a:cxn>
                <a:cxn ang="0">
                  <a:pos x="connsiteX6197" y="connsiteY6197"/>
                </a:cxn>
                <a:cxn ang="0">
                  <a:pos x="connsiteX6198" y="connsiteY6198"/>
                </a:cxn>
                <a:cxn ang="0">
                  <a:pos x="connsiteX6199" y="connsiteY6199"/>
                </a:cxn>
                <a:cxn ang="0">
                  <a:pos x="connsiteX6200" y="connsiteY6200"/>
                </a:cxn>
                <a:cxn ang="0">
                  <a:pos x="connsiteX6201" y="connsiteY6201"/>
                </a:cxn>
                <a:cxn ang="0">
                  <a:pos x="connsiteX6202" y="connsiteY6202"/>
                </a:cxn>
                <a:cxn ang="0">
                  <a:pos x="connsiteX6203" y="connsiteY6203"/>
                </a:cxn>
                <a:cxn ang="0">
                  <a:pos x="connsiteX6204" y="connsiteY6204"/>
                </a:cxn>
                <a:cxn ang="0">
                  <a:pos x="connsiteX6205" y="connsiteY6205"/>
                </a:cxn>
                <a:cxn ang="0">
                  <a:pos x="connsiteX6206" y="connsiteY6206"/>
                </a:cxn>
                <a:cxn ang="0">
                  <a:pos x="connsiteX6207" y="connsiteY6207"/>
                </a:cxn>
                <a:cxn ang="0">
                  <a:pos x="connsiteX6208" y="connsiteY6208"/>
                </a:cxn>
                <a:cxn ang="0">
                  <a:pos x="connsiteX6209" y="connsiteY6209"/>
                </a:cxn>
                <a:cxn ang="0">
                  <a:pos x="connsiteX6210" y="connsiteY6210"/>
                </a:cxn>
                <a:cxn ang="0">
                  <a:pos x="connsiteX6211" y="connsiteY6211"/>
                </a:cxn>
                <a:cxn ang="0">
                  <a:pos x="connsiteX6212" y="connsiteY6212"/>
                </a:cxn>
                <a:cxn ang="0">
                  <a:pos x="connsiteX6213" y="connsiteY6213"/>
                </a:cxn>
                <a:cxn ang="0">
                  <a:pos x="connsiteX6214" y="connsiteY6214"/>
                </a:cxn>
                <a:cxn ang="0">
                  <a:pos x="connsiteX6215" y="connsiteY6215"/>
                </a:cxn>
                <a:cxn ang="0">
                  <a:pos x="connsiteX6216" y="connsiteY6216"/>
                </a:cxn>
                <a:cxn ang="0">
                  <a:pos x="connsiteX6217" y="connsiteY6217"/>
                </a:cxn>
                <a:cxn ang="0">
                  <a:pos x="connsiteX6218" y="connsiteY6218"/>
                </a:cxn>
                <a:cxn ang="0">
                  <a:pos x="connsiteX6219" y="connsiteY6219"/>
                </a:cxn>
                <a:cxn ang="0">
                  <a:pos x="connsiteX6220" y="connsiteY6220"/>
                </a:cxn>
                <a:cxn ang="0">
                  <a:pos x="connsiteX6221" y="connsiteY6221"/>
                </a:cxn>
                <a:cxn ang="0">
                  <a:pos x="connsiteX6222" y="connsiteY6222"/>
                </a:cxn>
                <a:cxn ang="0">
                  <a:pos x="connsiteX6223" y="connsiteY6223"/>
                </a:cxn>
                <a:cxn ang="0">
                  <a:pos x="connsiteX6224" y="connsiteY6224"/>
                </a:cxn>
                <a:cxn ang="0">
                  <a:pos x="connsiteX6225" y="connsiteY6225"/>
                </a:cxn>
                <a:cxn ang="0">
                  <a:pos x="connsiteX6226" y="connsiteY6226"/>
                </a:cxn>
                <a:cxn ang="0">
                  <a:pos x="connsiteX6227" y="connsiteY6227"/>
                </a:cxn>
                <a:cxn ang="0">
                  <a:pos x="connsiteX6228" y="connsiteY6228"/>
                </a:cxn>
                <a:cxn ang="0">
                  <a:pos x="connsiteX6229" y="connsiteY6229"/>
                </a:cxn>
                <a:cxn ang="0">
                  <a:pos x="connsiteX6230" y="connsiteY6230"/>
                </a:cxn>
                <a:cxn ang="0">
                  <a:pos x="connsiteX6231" y="connsiteY6231"/>
                </a:cxn>
                <a:cxn ang="0">
                  <a:pos x="connsiteX6232" y="connsiteY6232"/>
                </a:cxn>
                <a:cxn ang="0">
                  <a:pos x="connsiteX6233" y="connsiteY6233"/>
                </a:cxn>
                <a:cxn ang="0">
                  <a:pos x="connsiteX6234" y="connsiteY6234"/>
                </a:cxn>
                <a:cxn ang="0">
                  <a:pos x="connsiteX6235" y="connsiteY6235"/>
                </a:cxn>
                <a:cxn ang="0">
                  <a:pos x="connsiteX6236" y="connsiteY6236"/>
                </a:cxn>
                <a:cxn ang="0">
                  <a:pos x="connsiteX6237" y="connsiteY6237"/>
                </a:cxn>
                <a:cxn ang="0">
                  <a:pos x="connsiteX6238" y="connsiteY6238"/>
                </a:cxn>
                <a:cxn ang="0">
                  <a:pos x="connsiteX6239" y="connsiteY6239"/>
                </a:cxn>
                <a:cxn ang="0">
                  <a:pos x="connsiteX6240" y="connsiteY6240"/>
                </a:cxn>
                <a:cxn ang="0">
                  <a:pos x="connsiteX6241" y="connsiteY6241"/>
                </a:cxn>
                <a:cxn ang="0">
                  <a:pos x="connsiteX6242" y="connsiteY6242"/>
                </a:cxn>
                <a:cxn ang="0">
                  <a:pos x="connsiteX6243" y="connsiteY6243"/>
                </a:cxn>
                <a:cxn ang="0">
                  <a:pos x="connsiteX6244" y="connsiteY6244"/>
                </a:cxn>
                <a:cxn ang="0">
                  <a:pos x="connsiteX6245" y="connsiteY6245"/>
                </a:cxn>
                <a:cxn ang="0">
                  <a:pos x="connsiteX6246" y="connsiteY6246"/>
                </a:cxn>
                <a:cxn ang="0">
                  <a:pos x="connsiteX6247" y="connsiteY6247"/>
                </a:cxn>
                <a:cxn ang="0">
                  <a:pos x="connsiteX6248" y="connsiteY6248"/>
                </a:cxn>
                <a:cxn ang="0">
                  <a:pos x="connsiteX6249" y="connsiteY6249"/>
                </a:cxn>
                <a:cxn ang="0">
                  <a:pos x="connsiteX6250" y="connsiteY6250"/>
                </a:cxn>
                <a:cxn ang="0">
                  <a:pos x="connsiteX6251" y="connsiteY6251"/>
                </a:cxn>
                <a:cxn ang="0">
                  <a:pos x="connsiteX6252" y="connsiteY6252"/>
                </a:cxn>
                <a:cxn ang="0">
                  <a:pos x="connsiteX6253" y="connsiteY6253"/>
                </a:cxn>
                <a:cxn ang="0">
                  <a:pos x="connsiteX6254" y="connsiteY6254"/>
                </a:cxn>
                <a:cxn ang="0">
                  <a:pos x="connsiteX6255" y="connsiteY6255"/>
                </a:cxn>
                <a:cxn ang="0">
                  <a:pos x="connsiteX6256" y="connsiteY6256"/>
                </a:cxn>
                <a:cxn ang="0">
                  <a:pos x="connsiteX6257" y="connsiteY6257"/>
                </a:cxn>
                <a:cxn ang="0">
                  <a:pos x="connsiteX6258" y="connsiteY6258"/>
                </a:cxn>
                <a:cxn ang="0">
                  <a:pos x="connsiteX6259" y="connsiteY6259"/>
                </a:cxn>
                <a:cxn ang="0">
                  <a:pos x="connsiteX6260" y="connsiteY6260"/>
                </a:cxn>
                <a:cxn ang="0">
                  <a:pos x="connsiteX6261" y="connsiteY6261"/>
                </a:cxn>
                <a:cxn ang="0">
                  <a:pos x="connsiteX6262" y="connsiteY6262"/>
                </a:cxn>
                <a:cxn ang="0">
                  <a:pos x="connsiteX6263" y="connsiteY6263"/>
                </a:cxn>
                <a:cxn ang="0">
                  <a:pos x="connsiteX6264" y="connsiteY6264"/>
                </a:cxn>
                <a:cxn ang="0">
                  <a:pos x="connsiteX6265" y="connsiteY6265"/>
                </a:cxn>
                <a:cxn ang="0">
                  <a:pos x="connsiteX6266" y="connsiteY6266"/>
                </a:cxn>
                <a:cxn ang="0">
                  <a:pos x="connsiteX6267" y="connsiteY6267"/>
                </a:cxn>
                <a:cxn ang="0">
                  <a:pos x="connsiteX6268" y="connsiteY6268"/>
                </a:cxn>
                <a:cxn ang="0">
                  <a:pos x="connsiteX6269" y="connsiteY6269"/>
                </a:cxn>
                <a:cxn ang="0">
                  <a:pos x="connsiteX6270" y="connsiteY6270"/>
                </a:cxn>
                <a:cxn ang="0">
                  <a:pos x="connsiteX6271" y="connsiteY6271"/>
                </a:cxn>
                <a:cxn ang="0">
                  <a:pos x="connsiteX6272" y="connsiteY6272"/>
                </a:cxn>
                <a:cxn ang="0">
                  <a:pos x="connsiteX6273" y="connsiteY6273"/>
                </a:cxn>
                <a:cxn ang="0">
                  <a:pos x="connsiteX6274" y="connsiteY6274"/>
                </a:cxn>
                <a:cxn ang="0">
                  <a:pos x="connsiteX6275" y="connsiteY6275"/>
                </a:cxn>
                <a:cxn ang="0">
                  <a:pos x="connsiteX6276" y="connsiteY6276"/>
                </a:cxn>
                <a:cxn ang="0">
                  <a:pos x="connsiteX6277" y="connsiteY6277"/>
                </a:cxn>
                <a:cxn ang="0">
                  <a:pos x="connsiteX6278" y="connsiteY6278"/>
                </a:cxn>
                <a:cxn ang="0">
                  <a:pos x="connsiteX6279" y="connsiteY6279"/>
                </a:cxn>
                <a:cxn ang="0">
                  <a:pos x="connsiteX6280" y="connsiteY6280"/>
                </a:cxn>
                <a:cxn ang="0">
                  <a:pos x="connsiteX6281" y="connsiteY6281"/>
                </a:cxn>
                <a:cxn ang="0">
                  <a:pos x="connsiteX6282" y="connsiteY6282"/>
                </a:cxn>
                <a:cxn ang="0">
                  <a:pos x="connsiteX6283" y="connsiteY6283"/>
                </a:cxn>
                <a:cxn ang="0">
                  <a:pos x="connsiteX6284" y="connsiteY6284"/>
                </a:cxn>
                <a:cxn ang="0">
                  <a:pos x="connsiteX6285" y="connsiteY6285"/>
                </a:cxn>
                <a:cxn ang="0">
                  <a:pos x="connsiteX6286" y="connsiteY6286"/>
                </a:cxn>
                <a:cxn ang="0">
                  <a:pos x="connsiteX6287" y="connsiteY6287"/>
                </a:cxn>
                <a:cxn ang="0">
                  <a:pos x="connsiteX6288" y="connsiteY6288"/>
                </a:cxn>
                <a:cxn ang="0">
                  <a:pos x="connsiteX6289" y="connsiteY6289"/>
                </a:cxn>
                <a:cxn ang="0">
                  <a:pos x="connsiteX6290" y="connsiteY6290"/>
                </a:cxn>
                <a:cxn ang="0">
                  <a:pos x="connsiteX6291" y="connsiteY6291"/>
                </a:cxn>
                <a:cxn ang="0">
                  <a:pos x="connsiteX6292" y="connsiteY6292"/>
                </a:cxn>
                <a:cxn ang="0">
                  <a:pos x="connsiteX6293" y="connsiteY6293"/>
                </a:cxn>
                <a:cxn ang="0">
                  <a:pos x="connsiteX6294" y="connsiteY6294"/>
                </a:cxn>
                <a:cxn ang="0">
                  <a:pos x="connsiteX6295" y="connsiteY6295"/>
                </a:cxn>
                <a:cxn ang="0">
                  <a:pos x="connsiteX6296" y="connsiteY6296"/>
                </a:cxn>
                <a:cxn ang="0">
                  <a:pos x="connsiteX6297" y="connsiteY6297"/>
                </a:cxn>
                <a:cxn ang="0">
                  <a:pos x="connsiteX6298" y="connsiteY6298"/>
                </a:cxn>
                <a:cxn ang="0">
                  <a:pos x="connsiteX6299" y="connsiteY6299"/>
                </a:cxn>
                <a:cxn ang="0">
                  <a:pos x="connsiteX6300" y="connsiteY6300"/>
                </a:cxn>
                <a:cxn ang="0">
                  <a:pos x="connsiteX6301" y="connsiteY6301"/>
                </a:cxn>
                <a:cxn ang="0">
                  <a:pos x="connsiteX6302" y="connsiteY6302"/>
                </a:cxn>
                <a:cxn ang="0">
                  <a:pos x="connsiteX6303" y="connsiteY6303"/>
                </a:cxn>
                <a:cxn ang="0">
                  <a:pos x="connsiteX6304" y="connsiteY6304"/>
                </a:cxn>
                <a:cxn ang="0">
                  <a:pos x="connsiteX6305" y="connsiteY6305"/>
                </a:cxn>
                <a:cxn ang="0">
                  <a:pos x="connsiteX6306" y="connsiteY6306"/>
                </a:cxn>
                <a:cxn ang="0">
                  <a:pos x="connsiteX6307" y="connsiteY6307"/>
                </a:cxn>
                <a:cxn ang="0">
                  <a:pos x="connsiteX6308" y="connsiteY6308"/>
                </a:cxn>
                <a:cxn ang="0">
                  <a:pos x="connsiteX6309" y="connsiteY6309"/>
                </a:cxn>
                <a:cxn ang="0">
                  <a:pos x="connsiteX6310" y="connsiteY6310"/>
                </a:cxn>
                <a:cxn ang="0">
                  <a:pos x="connsiteX6311" y="connsiteY6311"/>
                </a:cxn>
                <a:cxn ang="0">
                  <a:pos x="connsiteX6312" y="connsiteY6312"/>
                </a:cxn>
                <a:cxn ang="0">
                  <a:pos x="connsiteX6313" y="connsiteY6313"/>
                </a:cxn>
                <a:cxn ang="0">
                  <a:pos x="connsiteX6314" y="connsiteY6314"/>
                </a:cxn>
                <a:cxn ang="0">
                  <a:pos x="connsiteX6315" y="connsiteY6315"/>
                </a:cxn>
                <a:cxn ang="0">
                  <a:pos x="connsiteX6316" y="connsiteY6316"/>
                </a:cxn>
                <a:cxn ang="0">
                  <a:pos x="connsiteX6317" y="connsiteY6317"/>
                </a:cxn>
                <a:cxn ang="0">
                  <a:pos x="connsiteX6318" y="connsiteY6318"/>
                </a:cxn>
                <a:cxn ang="0">
                  <a:pos x="connsiteX6319" y="connsiteY6319"/>
                </a:cxn>
                <a:cxn ang="0">
                  <a:pos x="connsiteX6320" y="connsiteY6320"/>
                </a:cxn>
                <a:cxn ang="0">
                  <a:pos x="connsiteX6321" y="connsiteY6321"/>
                </a:cxn>
                <a:cxn ang="0">
                  <a:pos x="connsiteX6322" y="connsiteY6322"/>
                </a:cxn>
                <a:cxn ang="0">
                  <a:pos x="connsiteX6323" y="connsiteY6323"/>
                </a:cxn>
                <a:cxn ang="0">
                  <a:pos x="connsiteX6324" y="connsiteY6324"/>
                </a:cxn>
                <a:cxn ang="0">
                  <a:pos x="connsiteX6325" y="connsiteY6325"/>
                </a:cxn>
                <a:cxn ang="0">
                  <a:pos x="connsiteX6326" y="connsiteY6326"/>
                </a:cxn>
                <a:cxn ang="0">
                  <a:pos x="connsiteX6327" y="connsiteY6327"/>
                </a:cxn>
                <a:cxn ang="0">
                  <a:pos x="connsiteX6328" y="connsiteY6328"/>
                </a:cxn>
                <a:cxn ang="0">
                  <a:pos x="connsiteX6329" y="connsiteY6329"/>
                </a:cxn>
                <a:cxn ang="0">
                  <a:pos x="connsiteX6330" y="connsiteY6330"/>
                </a:cxn>
                <a:cxn ang="0">
                  <a:pos x="connsiteX6331" y="connsiteY6331"/>
                </a:cxn>
                <a:cxn ang="0">
                  <a:pos x="connsiteX6332" y="connsiteY6332"/>
                </a:cxn>
                <a:cxn ang="0">
                  <a:pos x="connsiteX6333" y="connsiteY6333"/>
                </a:cxn>
                <a:cxn ang="0">
                  <a:pos x="connsiteX6334" y="connsiteY6334"/>
                </a:cxn>
                <a:cxn ang="0">
                  <a:pos x="connsiteX6335" y="connsiteY6335"/>
                </a:cxn>
                <a:cxn ang="0">
                  <a:pos x="connsiteX6336" y="connsiteY6336"/>
                </a:cxn>
                <a:cxn ang="0">
                  <a:pos x="connsiteX6337" y="connsiteY6337"/>
                </a:cxn>
                <a:cxn ang="0">
                  <a:pos x="connsiteX6338" y="connsiteY6338"/>
                </a:cxn>
                <a:cxn ang="0">
                  <a:pos x="connsiteX6339" y="connsiteY6339"/>
                </a:cxn>
                <a:cxn ang="0">
                  <a:pos x="connsiteX6340" y="connsiteY6340"/>
                </a:cxn>
                <a:cxn ang="0">
                  <a:pos x="connsiteX6341" y="connsiteY6341"/>
                </a:cxn>
                <a:cxn ang="0">
                  <a:pos x="connsiteX6342" y="connsiteY6342"/>
                </a:cxn>
                <a:cxn ang="0">
                  <a:pos x="connsiteX6343" y="connsiteY6343"/>
                </a:cxn>
                <a:cxn ang="0">
                  <a:pos x="connsiteX6344" y="connsiteY6344"/>
                </a:cxn>
                <a:cxn ang="0">
                  <a:pos x="connsiteX6345" y="connsiteY6345"/>
                </a:cxn>
                <a:cxn ang="0">
                  <a:pos x="connsiteX6346" y="connsiteY6346"/>
                </a:cxn>
                <a:cxn ang="0">
                  <a:pos x="connsiteX6347" y="connsiteY6347"/>
                </a:cxn>
                <a:cxn ang="0">
                  <a:pos x="connsiteX6348" y="connsiteY6348"/>
                </a:cxn>
                <a:cxn ang="0">
                  <a:pos x="connsiteX6349" y="connsiteY6349"/>
                </a:cxn>
                <a:cxn ang="0">
                  <a:pos x="connsiteX6350" y="connsiteY6350"/>
                </a:cxn>
                <a:cxn ang="0">
                  <a:pos x="connsiteX6351" y="connsiteY6351"/>
                </a:cxn>
                <a:cxn ang="0">
                  <a:pos x="connsiteX6352" y="connsiteY6352"/>
                </a:cxn>
                <a:cxn ang="0">
                  <a:pos x="connsiteX6353" y="connsiteY6353"/>
                </a:cxn>
                <a:cxn ang="0">
                  <a:pos x="connsiteX6354" y="connsiteY6354"/>
                </a:cxn>
                <a:cxn ang="0">
                  <a:pos x="connsiteX6355" y="connsiteY6355"/>
                </a:cxn>
                <a:cxn ang="0">
                  <a:pos x="connsiteX6356" y="connsiteY6356"/>
                </a:cxn>
                <a:cxn ang="0">
                  <a:pos x="connsiteX6357" y="connsiteY6357"/>
                </a:cxn>
                <a:cxn ang="0">
                  <a:pos x="connsiteX6358" y="connsiteY6358"/>
                </a:cxn>
                <a:cxn ang="0">
                  <a:pos x="connsiteX6359" y="connsiteY6359"/>
                </a:cxn>
                <a:cxn ang="0">
                  <a:pos x="connsiteX6360" y="connsiteY6360"/>
                </a:cxn>
                <a:cxn ang="0">
                  <a:pos x="connsiteX6361" y="connsiteY6361"/>
                </a:cxn>
                <a:cxn ang="0">
                  <a:pos x="connsiteX6362" y="connsiteY6362"/>
                </a:cxn>
                <a:cxn ang="0">
                  <a:pos x="connsiteX6363" y="connsiteY6363"/>
                </a:cxn>
                <a:cxn ang="0">
                  <a:pos x="connsiteX6364" y="connsiteY6364"/>
                </a:cxn>
                <a:cxn ang="0">
                  <a:pos x="connsiteX6365" y="connsiteY6365"/>
                </a:cxn>
                <a:cxn ang="0">
                  <a:pos x="connsiteX6366" y="connsiteY6366"/>
                </a:cxn>
                <a:cxn ang="0">
                  <a:pos x="connsiteX6367" y="connsiteY6367"/>
                </a:cxn>
                <a:cxn ang="0">
                  <a:pos x="connsiteX6368" y="connsiteY6368"/>
                </a:cxn>
                <a:cxn ang="0">
                  <a:pos x="connsiteX6369" y="connsiteY6369"/>
                </a:cxn>
                <a:cxn ang="0">
                  <a:pos x="connsiteX6370" y="connsiteY6370"/>
                </a:cxn>
                <a:cxn ang="0">
                  <a:pos x="connsiteX6371" y="connsiteY6371"/>
                </a:cxn>
                <a:cxn ang="0">
                  <a:pos x="connsiteX6372" y="connsiteY6372"/>
                </a:cxn>
                <a:cxn ang="0">
                  <a:pos x="connsiteX6373" y="connsiteY6373"/>
                </a:cxn>
                <a:cxn ang="0">
                  <a:pos x="connsiteX6374" y="connsiteY6374"/>
                </a:cxn>
                <a:cxn ang="0">
                  <a:pos x="connsiteX6375" y="connsiteY6375"/>
                </a:cxn>
                <a:cxn ang="0">
                  <a:pos x="connsiteX6376" y="connsiteY6376"/>
                </a:cxn>
                <a:cxn ang="0">
                  <a:pos x="connsiteX6377" y="connsiteY6377"/>
                </a:cxn>
                <a:cxn ang="0">
                  <a:pos x="connsiteX6378" y="connsiteY6378"/>
                </a:cxn>
                <a:cxn ang="0">
                  <a:pos x="connsiteX6379" y="connsiteY6379"/>
                </a:cxn>
                <a:cxn ang="0">
                  <a:pos x="connsiteX6380" y="connsiteY6380"/>
                </a:cxn>
                <a:cxn ang="0">
                  <a:pos x="connsiteX6381" y="connsiteY6381"/>
                </a:cxn>
                <a:cxn ang="0">
                  <a:pos x="connsiteX6382" y="connsiteY6382"/>
                </a:cxn>
                <a:cxn ang="0">
                  <a:pos x="connsiteX6383" y="connsiteY6383"/>
                </a:cxn>
                <a:cxn ang="0">
                  <a:pos x="connsiteX6384" y="connsiteY6384"/>
                </a:cxn>
                <a:cxn ang="0">
                  <a:pos x="connsiteX6385" y="connsiteY6385"/>
                </a:cxn>
                <a:cxn ang="0">
                  <a:pos x="connsiteX6386" y="connsiteY6386"/>
                </a:cxn>
                <a:cxn ang="0">
                  <a:pos x="connsiteX6387" y="connsiteY6387"/>
                </a:cxn>
                <a:cxn ang="0">
                  <a:pos x="connsiteX6388" y="connsiteY6388"/>
                </a:cxn>
                <a:cxn ang="0">
                  <a:pos x="connsiteX6389" y="connsiteY6389"/>
                </a:cxn>
                <a:cxn ang="0">
                  <a:pos x="connsiteX6390" y="connsiteY6390"/>
                </a:cxn>
                <a:cxn ang="0">
                  <a:pos x="connsiteX6391" y="connsiteY6391"/>
                </a:cxn>
                <a:cxn ang="0">
                  <a:pos x="connsiteX6392" y="connsiteY6392"/>
                </a:cxn>
                <a:cxn ang="0">
                  <a:pos x="connsiteX6393" y="connsiteY6393"/>
                </a:cxn>
                <a:cxn ang="0">
                  <a:pos x="connsiteX6394" y="connsiteY6394"/>
                </a:cxn>
                <a:cxn ang="0">
                  <a:pos x="connsiteX6395" y="connsiteY6395"/>
                </a:cxn>
                <a:cxn ang="0">
                  <a:pos x="connsiteX6396" y="connsiteY6396"/>
                </a:cxn>
                <a:cxn ang="0">
                  <a:pos x="connsiteX6397" y="connsiteY6397"/>
                </a:cxn>
                <a:cxn ang="0">
                  <a:pos x="connsiteX6398" y="connsiteY6398"/>
                </a:cxn>
                <a:cxn ang="0">
                  <a:pos x="connsiteX6399" y="connsiteY6399"/>
                </a:cxn>
                <a:cxn ang="0">
                  <a:pos x="connsiteX6400" y="connsiteY6400"/>
                </a:cxn>
                <a:cxn ang="0">
                  <a:pos x="connsiteX6401" y="connsiteY6401"/>
                </a:cxn>
                <a:cxn ang="0">
                  <a:pos x="connsiteX6402" y="connsiteY6402"/>
                </a:cxn>
                <a:cxn ang="0">
                  <a:pos x="connsiteX6403" y="connsiteY6403"/>
                </a:cxn>
                <a:cxn ang="0">
                  <a:pos x="connsiteX6404" y="connsiteY6404"/>
                </a:cxn>
                <a:cxn ang="0">
                  <a:pos x="connsiteX6405" y="connsiteY6405"/>
                </a:cxn>
                <a:cxn ang="0">
                  <a:pos x="connsiteX6406" y="connsiteY6406"/>
                </a:cxn>
                <a:cxn ang="0">
                  <a:pos x="connsiteX6407" y="connsiteY6407"/>
                </a:cxn>
                <a:cxn ang="0">
                  <a:pos x="connsiteX6408" y="connsiteY6408"/>
                </a:cxn>
                <a:cxn ang="0">
                  <a:pos x="connsiteX6409" y="connsiteY6409"/>
                </a:cxn>
                <a:cxn ang="0">
                  <a:pos x="connsiteX6410" y="connsiteY6410"/>
                </a:cxn>
                <a:cxn ang="0">
                  <a:pos x="connsiteX6411" y="connsiteY6411"/>
                </a:cxn>
                <a:cxn ang="0">
                  <a:pos x="connsiteX6412" y="connsiteY6412"/>
                </a:cxn>
                <a:cxn ang="0">
                  <a:pos x="connsiteX6413" y="connsiteY6413"/>
                </a:cxn>
                <a:cxn ang="0">
                  <a:pos x="connsiteX6414" y="connsiteY6414"/>
                </a:cxn>
                <a:cxn ang="0">
                  <a:pos x="connsiteX6415" y="connsiteY6415"/>
                </a:cxn>
                <a:cxn ang="0">
                  <a:pos x="connsiteX6416" y="connsiteY6416"/>
                </a:cxn>
                <a:cxn ang="0">
                  <a:pos x="connsiteX6417" y="connsiteY6417"/>
                </a:cxn>
                <a:cxn ang="0">
                  <a:pos x="connsiteX6418" y="connsiteY6418"/>
                </a:cxn>
                <a:cxn ang="0">
                  <a:pos x="connsiteX6419" y="connsiteY6419"/>
                </a:cxn>
                <a:cxn ang="0">
                  <a:pos x="connsiteX6420" y="connsiteY6420"/>
                </a:cxn>
                <a:cxn ang="0">
                  <a:pos x="connsiteX6421" y="connsiteY6421"/>
                </a:cxn>
                <a:cxn ang="0">
                  <a:pos x="connsiteX6422" y="connsiteY6422"/>
                </a:cxn>
                <a:cxn ang="0">
                  <a:pos x="connsiteX6423" y="connsiteY6423"/>
                </a:cxn>
                <a:cxn ang="0">
                  <a:pos x="connsiteX6424" y="connsiteY6424"/>
                </a:cxn>
                <a:cxn ang="0">
                  <a:pos x="connsiteX6425" y="connsiteY6425"/>
                </a:cxn>
                <a:cxn ang="0">
                  <a:pos x="connsiteX6426" y="connsiteY6426"/>
                </a:cxn>
                <a:cxn ang="0">
                  <a:pos x="connsiteX6427" y="connsiteY6427"/>
                </a:cxn>
                <a:cxn ang="0">
                  <a:pos x="connsiteX6428" y="connsiteY6428"/>
                </a:cxn>
                <a:cxn ang="0">
                  <a:pos x="connsiteX6429" y="connsiteY6429"/>
                </a:cxn>
                <a:cxn ang="0">
                  <a:pos x="connsiteX6430" y="connsiteY6430"/>
                </a:cxn>
                <a:cxn ang="0">
                  <a:pos x="connsiteX6431" y="connsiteY6431"/>
                </a:cxn>
                <a:cxn ang="0">
                  <a:pos x="connsiteX6432" y="connsiteY6432"/>
                </a:cxn>
                <a:cxn ang="0">
                  <a:pos x="connsiteX6433" y="connsiteY6433"/>
                </a:cxn>
                <a:cxn ang="0">
                  <a:pos x="connsiteX6434" y="connsiteY6434"/>
                </a:cxn>
                <a:cxn ang="0">
                  <a:pos x="connsiteX6435" y="connsiteY6435"/>
                </a:cxn>
                <a:cxn ang="0">
                  <a:pos x="connsiteX6436" y="connsiteY6436"/>
                </a:cxn>
                <a:cxn ang="0">
                  <a:pos x="connsiteX6437" y="connsiteY6437"/>
                </a:cxn>
                <a:cxn ang="0">
                  <a:pos x="connsiteX6438" y="connsiteY6438"/>
                </a:cxn>
                <a:cxn ang="0">
                  <a:pos x="connsiteX6439" y="connsiteY6439"/>
                </a:cxn>
                <a:cxn ang="0">
                  <a:pos x="connsiteX6440" y="connsiteY6440"/>
                </a:cxn>
                <a:cxn ang="0">
                  <a:pos x="connsiteX6441" y="connsiteY6441"/>
                </a:cxn>
                <a:cxn ang="0">
                  <a:pos x="connsiteX6442" y="connsiteY6442"/>
                </a:cxn>
                <a:cxn ang="0">
                  <a:pos x="connsiteX6443" y="connsiteY6443"/>
                </a:cxn>
                <a:cxn ang="0">
                  <a:pos x="connsiteX6444" y="connsiteY6444"/>
                </a:cxn>
                <a:cxn ang="0">
                  <a:pos x="connsiteX6445" y="connsiteY6445"/>
                </a:cxn>
                <a:cxn ang="0">
                  <a:pos x="connsiteX6446" y="connsiteY6446"/>
                </a:cxn>
                <a:cxn ang="0">
                  <a:pos x="connsiteX6447" y="connsiteY6447"/>
                </a:cxn>
                <a:cxn ang="0">
                  <a:pos x="connsiteX6448" y="connsiteY6448"/>
                </a:cxn>
                <a:cxn ang="0">
                  <a:pos x="connsiteX6449" y="connsiteY6449"/>
                </a:cxn>
                <a:cxn ang="0">
                  <a:pos x="connsiteX6450" y="connsiteY6450"/>
                </a:cxn>
                <a:cxn ang="0">
                  <a:pos x="connsiteX6451" y="connsiteY6451"/>
                </a:cxn>
                <a:cxn ang="0">
                  <a:pos x="connsiteX6452" y="connsiteY6452"/>
                </a:cxn>
                <a:cxn ang="0">
                  <a:pos x="connsiteX6453" y="connsiteY6453"/>
                </a:cxn>
                <a:cxn ang="0">
                  <a:pos x="connsiteX6454" y="connsiteY6454"/>
                </a:cxn>
                <a:cxn ang="0">
                  <a:pos x="connsiteX6455" y="connsiteY6455"/>
                </a:cxn>
                <a:cxn ang="0">
                  <a:pos x="connsiteX6456" y="connsiteY6456"/>
                </a:cxn>
                <a:cxn ang="0">
                  <a:pos x="connsiteX6457" y="connsiteY6457"/>
                </a:cxn>
                <a:cxn ang="0">
                  <a:pos x="connsiteX6458" y="connsiteY6458"/>
                </a:cxn>
                <a:cxn ang="0">
                  <a:pos x="connsiteX6459" y="connsiteY6459"/>
                </a:cxn>
                <a:cxn ang="0">
                  <a:pos x="connsiteX6460" y="connsiteY6460"/>
                </a:cxn>
                <a:cxn ang="0">
                  <a:pos x="connsiteX6461" y="connsiteY6461"/>
                </a:cxn>
                <a:cxn ang="0">
                  <a:pos x="connsiteX6462" y="connsiteY6462"/>
                </a:cxn>
                <a:cxn ang="0">
                  <a:pos x="connsiteX6463" y="connsiteY6463"/>
                </a:cxn>
                <a:cxn ang="0">
                  <a:pos x="connsiteX6464" y="connsiteY6464"/>
                </a:cxn>
                <a:cxn ang="0">
                  <a:pos x="connsiteX6465" y="connsiteY6465"/>
                </a:cxn>
                <a:cxn ang="0">
                  <a:pos x="connsiteX6466" y="connsiteY6466"/>
                </a:cxn>
                <a:cxn ang="0">
                  <a:pos x="connsiteX6467" y="connsiteY6467"/>
                </a:cxn>
                <a:cxn ang="0">
                  <a:pos x="connsiteX6468" y="connsiteY6468"/>
                </a:cxn>
                <a:cxn ang="0">
                  <a:pos x="connsiteX6469" y="connsiteY6469"/>
                </a:cxn>
                <a:cxn ang="0">
                  <a:pos x="connsiteX6470" y="connsiteY6470"/>
                </a:cxn>
                <a:cxn ang="0">
                  <a:pos x="connsiteX6471" y="connsiteY6471"/>
                </a:cxn>
                <a:cxn ang="0">
                  <a:pos x="connsiteX6472" y="connsiteY6472"/>
                </a:cxn>
                <a:cxn ang="0">
                  <a:pos x="connsiteX6473" y="connsiteY6473"/>
                </a:cxn>
                <a:cxn ang="0">
                  <a:pos x="connsiteX6474" y="connsiteY6474"/>
                </a:cxn>
                <a:cxn ang="0">
                  <a:pos x="connsiteX6475" y="connsiteY6475"/>
                </a:cxn>
                <a:cxn ang="0">
                  <a:pos x="connsiteX6476" y="connsiteY6476"/>
                </a:cxn>
                <a:cxn ang="0">
                  <a:pos x="connsiteX6477" y="connsiteY6477"/>
                </a:cxn>
                <a:cxn ang="0">
                  <a:pos x="connsiteX6478" y="connsiteY6478"/>
                </a:cxn>
                <a:cxn ang="0">
                  <a:pos x="connsiteX6479" y="connsiteY6479"/>
                </a:cxn>
                <a:cxn ang="0">
                  <a:pos x="connsiteX6480" y="connsiteY6480"/>
                </a:cxn>
                <a:cxn ang="0">
                  <a:pos x="connsiteX6481" y="connsiteY6481"/>
                </a:cxn>
                <a:cxn ang="0">
                  <a:pos x="connsiteX6482" y="connsiteY6482"/>
                </a:cxn>
                <a:cxn ang="0">
                  <a:pos x="connsiteX6483" y="connsiteY6483"/>
                </a:cxn>
                <a:cxn ang="0">
                  <a:pos x="connsiteX6484" y="connsiteY6484"/>
                </a:cxn>
                <a:cxn ang="0">
                  <a:pos x="connsiteX6485" y="connsiteY6485"/>
                </a:cxn>
                <a:cxn ang="0">
                  <a:pos x="connsiteX6486" y="connsiteY6486"/>
                </a:cxn>
                <a:cxn ang="0">
                  <a:pos x="connsiteX6487" y="connsiteY6487"/>
                </a:cxn>
                <a:cxn ang="0">
                  <a:pos x="connsiteX6488" y="connsiteY6488"/>
                </a:cxn>
                <a:cxn ang="0">
                  <a:pos x="connsiteX6489" y="connsiteY6489"/>
                </a:cxn>
                <a:cxn ang="0">
                  <a:pos x="connsiteX6490" y="connsiteY6490"/>
                </a:cxn>
                <a:cxn ang="0">
                  <a:pos x="connsiteX6491" y="connsiteY6491"/>
                </a:cxn>
                <a:cxn ang="0">
                  <a:pos x="connsiteX6492" y="connsiteY6492"/>
                </a:cxn>
                <a:cxn ang="0">
                  <a:pos x="connsiteX6493" y="connsiteY6493"/>
                </a:cxn>
                <a:cxn ang="0">
                  <a:pos x="connsiteX6494" y="connsiteY6494"/>
                </a:cxn>
                <a:cxn ang="0">
                  <a:pos x="connsiteX6495" y="connsiteY6495"/>
                </a:cxn>
                <a:cxn ang="0">
                  <a:pos x="connsiteX6496" y="connsiteY6496"/>
                </a:cxn>
                <a:cxn ang="0">
                  <a:pos x="connsiteX6497" y="connsiteY6497"/>
                </a:cxn>
                <a:cxn ang="0">
                  <a:pos x="connsiteX6498" y="connsiteY6498"/>
                </a:cxn>
                <a:cxn ang="0">
                  <a:pos x="connsiteX6499" y="connsiteY6499"/>
                </a:cxn>
                <a:cxn ang="0">
                  <a:pos x="connsiteX6500" y="connsiteY6500"/>
                </a:cxn>
                <a:cxn ang="0">
                  <a:pos x="connsiteX6501" y="connsiteY6501"/>
                </a:cxn>
                <a:cxn ang="0">
                  <a:pos x="connsiteX6502" y="connsiteY6502"/>
                </a:cxn>
                <a:cxn ang="0">
                  <a:pos x="connsiteX6503" y="connsiteY6503"/>
                </a:cxn>
                <a:cxn ang="0">
                  <a:pos x="connsiteX6504" y="connsiteY6504"/>
                </a:cxn>
                <a:cxn ang="0">
                  <a:pos x="connsiteX6505" y="connsiteY6505"/>
                </a:cxn>
                <a:cxn ang="0">
                  <a:pos x="connsiteX6506" y="connsiteY6506"/>
                </a:cxn>
                <a:cxn ang="0">
                  <a:pos x="connsiteX6507" y="connsiteY6507"/>
                </a:cxn>
                <a:cxn ang="0">
                  <a:pos x="connsiteX6508" y="connsiteY6508"/>
                </a:cxn>
                <a:cxn ang="0">
                  <a:pos x="connsiteX6509" y="connsiteY6509"/>
                </a:cxn>
                <a:cxn ang="0">
                  <a:pos x="connsiteX6510" y="connsiteY6510"/>
                </a:cxn>
                <a:cxn ang="0">
                  <a:pos x="connsiteX6511" y="connsiteY6511"/>
                </a:cxn>
                <a:cxn ang="0">
                  <a:pos x="connsiteX6512" y="connsiteY6512"/>
                </a:cxn>
                <a:cxn ang="0">
                  <a:pos x="connsiteX6513" y="connsiteY6513"/>
                </a:cxn>
                <a:cxn ang="0">
                  <a:pos x="connsiteX6514" y="connsiteY6514"/>
                </a:cxn>
                <a:cxn ang="0">
                  <a:pos x="connsiteX6515" y="connsiteY6515"/>
                </a:cxn>
                <a:cxn ang="0">
                  <a:pos x="connsiteX6516" y="connsiteY6516"/>
                </a:cxn>
                <a:cxn ang="0">
                  <a:pos x="connsiteX6517" y="connsiteY6517"/>
                </a:cxn>
                <a:cxn ang="0">
                  <a:pos x="connsiteX6518" y="connsiteY6518"/>
                </a:cxn>
                <a:cxn ang="0">
                  <a:pos x="connsiteX6519" y="connsiteY6519"/>
                </a:cxn>
                <a:cxn ang="0">
                  <a:pos x="connsiteX6520" y="connsiteY6520"/>
                </a:cxn>
                <a:cxn ang="0">
                  <a:pos x="connsiteX6521" y="connsiteY6521"/>
                </a:cxn>
                <a:cxn ang="0">
                  <a:pos x="connsiteX6522" y="connsiteY6522"/>
                </a:cxn>
                <a:cxn ang="0">
                  <a:pos x="connsiteX6523" y="connsiteY6523"/>
                </a:cxn>
                <a:cxn ang="0">
                  <a:pos x="connsiteX6524" y="connsiteY6524"/>
                </a:cxn>
                <a:cxn ang="0">
                  <a:pos x="connsiteX6525" y="connsiteY6525"/>
                </a:cxn>
                <a:cxn ang="0">
                  <a:pos x="connsiteX6526" y="connsiteY6526"/>
                </a:cxn>
                <a:cxn ang="0">
                  <a:pos x="connsiteX6527" y="connsiteY6527"/>
                </a:cxn>
                <a:cxn ang="0">
                  <a:pos x="connsiteX6528" y="connsiteY6528"/>
                </a:cxn>
                <a:cxn ang="0">
                  <a:pos x="connsiteX6529" y="connsiteY6529"/>
                </a:cxn>
                <a:cxn ang="0">
                  <a:pos x="connsiteX6530" y="connsiteY6530"/>
                </a:cxn>
                <a:cxn ang="0">
                  <a:pos x="connsiteX6531" y="connsiteY6531"/>
                </a:cxn>
                <a:cxn ang="0">
                  <a:pos x="connsiteX6532" y="connsiteY6532"/>
                </a:cxn>
                <a:cxn ang="0">
                  <a:pos x="connsiteX6533" y="connsiteY6533"/>
                </a:cxn>
                <a:cxn ang="0">
                  <a:pos x="connsiteX6534" y="connsiteY6534"/>
                </a:cxn>
                <a:cxn ang="0">
                  <a:pos x="connsiteX6535" y="connsiteY6535"/>
                </a:cxn>
                <a:cxn ang="0">
                  <a:pos x="connsiteX6536" y="connsiteY6536"/>
                </a:cxn>
                <a:cxn ang="0">
                  <a:pos x="connsiteX6537" y="connsiteY6537"/>
                </a:cxn>
                <a:cxn ang="0">
                  <a:pos x="connsiteX6538" y="connsiteY6538"/>
                </a:cxn>
                <a:cxn ang="0">
                  <a:pos x="connsiteX6539" y="connsiteY6539"/>
                </a:cxn>
                <a:cxn ang="0">
                  <a:pos x="connsiteX6540" y="connsiteY6540"/>
                </a:cxn>
                <a:cxn ang="0">
                  <a:pos x="connsiteX6541" y="connsiteY6541"/>
                </a:cxn>
                <a:cxn ang="0">
                  <a:pos x="connsiteX6542" y="connsiteY6542"/>
                </a:cxn>
                <a:cxn ang="0">
                  <a:pos x="connsiteX6543" y="connsiteY6543"/>
                </a:cxn>
                <a:cxn ang="0">
                  <a:pos x="connsiteX6544" y="connsiteY6544"/>
                </a:cxn>
                <a:cxn ang="0">
                  <a:pos x="connsiteX6545" y="connsiteY6545"/>
                </a:cxn>
                <a:cxn ang="0">
                  <a:pos x="connsiteX6546" y="connsiteY6546"/>
                </a:cxn>
                <a:cxn ang="0">
                  <a:pos x="connsiteX6547" y="connsiteY6547"/>
                </a:cxn>
                <a:cxn ang="0">
                  <a:pos x="connsiteX6548" y="connsiteY6548"/>
                </a:cxn>
                <a:cxn ang="0">
                  <a:pos x="connsiteX6549" y="connsiteY6549"/>
                </a:cxn>
                <a:cxn ang="0">
                  <a:pos x="connsiteX6550" y="connsiteY6550"/>
                </a:cxn>
                <a:cxn ang="0">
                  <a:pos x="connsiteX6551" y="connsiteY6551"/>
                </a:cxn>
                <a:cxn ang="0">
                  <a:pos x="connsiteX6552" y="connsiteY6552"/>
                </a:cxn>
                <a:cxn ang="0">
                  <a:pos x="connsiteX6553" y="connsiteY6553"/>
                </a:cxn>
                <a:cxn ang="0">
                  <a:pos x="connsiteX6554" y="connsiteY6554"/>
                </a:cxn>
                <a:cxn ang="0">
                  <a:pos x="connsiteX6555" y="connsiteY6555"/>
                </a:cxn>
                <a:cxn ang="0">
                  <a:pos x="connsiteX6556" y="connsiteY6556"/>
                </a:cxn>
                <a:cxn ang="0">
                  <a:pos x="connsiteX6557" y="connsiteY6557"/>
                </a:cxn>
                <a:cxn ang="0">
                  <a:pos x="connsiteX6558" y="connsiteY6558"/>
                </a:cxn>
                <a:cxn ang="0">
                  <a:pos x="connsiteX6559" y="connsiteY6559"/>
                </a:cxn>
                <a:cxn ang="0">
                  <a:pos x="connsiteX6560" y="connsiteY6560"/>
                </a:cxn>
                <a:cxn ang="0">
                  <a:pos x="connsiteX6561" y="connsiteY6561"/>
                </a:cxn>
                <a:cxn ang="0">
                  <a:pos x="connsiteX6562" y="connsiteY6562"/>
                </a:cxn>
                <a:cxn ang="0">
                  <a:pos x="connsiteX6563" y="connsiteY6563"/>
                </a:cxn>
                <a:cxn ang="0">
                  <a:pos x="connsiteX6564" y="connsiteY6564"/>
                </a:cxn>
                <a:cxn ang="0">
                  <a:pos x="connsiteX6565" y="connsiteY6565"/>
                </a:cxn>
                <a:cxn ang="0">
                  <a:pos x="connsiteX6566" y="connsiteY6566"/>
                </a:cxn>
                <a:cxn ang="0">
                  <a:pos x="connsiteX6567" y="connsiteY6567"/>
                </a:cxn>
                <a:cxn ang="0">
                  <a:pos x="connsiteX6568" y="connsiteY6568"/>
                </a:cxn>
                <a:cxn ang="0">
                  <a:pos x="connsiteX6569" y="connsiteY6569"/>
                </a:cxn>
                <a:cxn ang="0">
                  <a:pos x="connsiteX6570" y="connsiteY6570"/>
                </a:cxn>
                <a:cxn ang="0">
                  <a:pos x="connsiteX6571" y="connsiteY6571"/>
                </a:cxn>
                <a:cxn ang="0">
                  <a:pos x="connsiteX6572" y="connsiteY6572"/>
                </a:cxn>
                <a:cxn ang="0">
                  <a:pos x="connsiteX6573" y="connsiteY6573"/>
                </a:cxn>
                <a:cxn ang="0">
                  <a:pos x="connsiteX6574" y="connsiteY6574"/>
                </a:cxn>
                <a:cxn ang="0">
                  <a:pos x="connsiteX6575" y="connsiteY6575"/>
                </a:cxn>
                <a:cxn ang="0">
                  <a:pos x="connsiteX6576" y="connsiteY6576"/>
                </a:cxn>
                <a:cxn ang="0">
                  <a:pos x="connsiteX6577" y="connsiteY6577"/>
                </a:cxn>
                <a:cxn ang="0">
                  <a:pos x="connsiteX6578" y="connsiteY6578"/>
                </a:cxn>
                <a:cxn ang="0">
                  <a:pos x="connsiteX6579" y="connsiteY6579"/>
                </a:cxn>
                <a:cxn ang="0">
                  <a:pos x="connsiteX6580" y="connsiteY6580"/>
                </a:cxn>
                <a:cxn ang="0">
                  <a:pos x="connsiteX6581" y="connsiteY6581"/>
                </a:cxn>
                <a:cxn ang="0">
                  <a:pos x="connsiteX6582" y="connsiteY6582"/>
                </a:cxn>
                <a:cxn ang="0">
                  <a:pos x="connsiteX6583" y="connsiteY6583"/>
                </a:cxn>
                <a:cxn ang="0">
                  <a:pos x="connsiteX6584" y="connsiteY6584"/>
                </a:cxn>
                <a:cxn ang="0">
                  <a:pos x="connsiteX6585" y="connsiteY6585"/>
                </a:cxn>
                <a:cxn ang="0">
                  <a:pos x="connsiteX6586" y="connsiteY6586"/>
                </a:cxn>
                <a:cxn ang="0">
                  <a:pos x="connsiteX6587" y="connsiteY6587"/>
                </a:cxn>
                <a:cxn ang="0">
                  <a:pos x="connsiteX6588" y="connsiteY6588"/>
                </a:cxn>
                <a:cxn ang="0">
                  <a:pos x="connsiteX6589" y="connsiteY6589"/>
                </a:cxn>
                <a:cxn ang="0">
                  <a:pos x="connsiteX6590" y="connsiteY6590"/>
                </a:cxn>
                <a:cxn ang="0">
                  <a:pos x="connsiteX6591" y="connsiteY6591"/>
                </a:cxn>
                <a:cxn ang="0">
                  <a:pos x="connsiteX6592" y="connsiteY6592"/>
                </a:cxn>
                <a:cxn ang="0">
                  <a:pos x="connsiteX6593" y="connsiteY6593"/>
                </a:cxn>
                <a:cxn ang="0">
                  <a:pos x="connsiteX6594" y="connsiteY6594"/>
                </a:cxn>
                <a:cxn ang="0">
                  <a:pos x="connsiteX6595" y="connsiteY6595"/>
                </a:cxn>
                <a:cxn ang="0">
                  <a:pos x="connsiteX6596" y="connsiteY6596"/>
                </a:cxn>
                <a:cxn ang="0">
                  <a:pos x="connsiteX6597" y="connsiteY6597"/>
                </a:cxn>
                <a:cxn ang="0">
                  <a:pos x="connsiteX6598" y="connsiteY6598"/>
                </a:cxn>
                <a:cxn ang="0">
                  <a:pos x="connsiteX6599" y="connsiteY6599"/>
                </a:cxn>
                <a:cxn ang="0">
                  <a:pos x="connsiteX6600" y="connsiteY6600"/>
                </a:cxn>
                <a:cxn ang="0">
                  <a:pos x="connsiteX6601" y="connsiteY6601"/>
                </a:cxn>
                <a:cxn ang="0">
                  <a:pos x="connsiteX6602" y="connsiteY6602"/>
                </a:cxn>
                <a:cxn ang="0">
                  <a:pos x="connsiteX6603" y="connsiteY6603"/>
                </a:cxn>
                <a:cxn ang="0">
                  <a:pos x="connsiteX6604" y="connsiteY6604"/>
                </a:cxn>
                <a:cxn ang="0">
                  <a:pos x="connsiteX6605" y="connsiteY6605"/>
                </a:cxn>
                <a:cxn ang="0">
                  <a:pos x="connsiteX6606" y="connsiteY6606"/>
                </a:cxn>
                <a:cxn ang="0">
                  <a:pos x="connsiteX6607" y="connsiteY6607"/>
                </a:cxn>
                <a:cxn ang="0">
                  <a:pos x="connsiteX6608" y="connsiteY6608"/>
                </a:cxn>
                <a:cxn ang="0">
                  <a:pos x="connsiteX6609" y="connsiteY6609"/>
                </a:cxn>
                <a:cxn ang="0">
                  <a:pos x="connsiteX6610" y="connsiteY6610"/>
                </a:cxn>
                <a:cxn ang="0">
                  <a:pos x="connsiteX6611" y="connsiteY6611"/>
                </a:cxn>
                <a:cxn ang="0">
                  <a:pos x="connsiteX6612" y="connsiteY6612"/>
                </a:cxn>
                <a:cxn ang="0">
                  <a:pos x="connsiteX6613" y="connsiteY6613"/>
                </a:cxn>
                <a:cxn ang="0">
                  <a:pos x="connsiteX6614" y="connsiteY6614"/>
                </a:cxn>
                <a:cxn ang="0">
                  <a:pos x="connsiteX6615" y="connsiteY6615"/>
                </a:cxn>
                <a:cxn ang="0">
                  <a:pos x="connsiteX6616" y="connsiteY6616"/>
                </a:cxn>
                <a:cxn ang="0">
                  <a:pos x="connsiteX6617" y="connsiteY6617"/>
                </a:cxn>
                <a:cxn ang="0">
                  <a:pos x="connsiteX6618" y="connsiteY6618"/>
                </a:cxn>
                <a:cxn ang="0">
                  <a:pos x="connsiteX6619" y="connsiteY6619"/>
                </a:cxn>
                <a:cxn ang="0">
                  <a:pos x="connsiteX6620" y="connsiteY6620"/>
                </a:cxn>
                <a:cxn ang="0">
                  <a:pos x="connsiteX6621" y="connsiteY6621"/>
                </a:cxn>
                <a:cxn ang="0">
                  <a:pos x="connsiteX6622" y="connsiteY6622"/>
                </a:cxn>
                <a:cxn ang="0">
                  <a:pos x="connsiteX6623" y="connsiteY6623"/>
                </a:cxn>
                <a:cxn ang="0">
                  <a:pos x="connsiteX6624" y="connsiteY6624"/>
                </a:cxn>
                <a:cxn ang="0">
                  <a:pos x="connsiteX6625" y="connsiteY6625"/>
                </a:cxn>
                <a:cxn ang="0">
                  <a:pos x="connsiteX6626" y="connsiteY6626"/>
                </a:cxn>
                <a:cxn ang="0">
                  <a:pos x="connsiteX6627" y="connsiteY6627"/>
                </a:cxn>
                <a:cxn ang="0">
                  <a:pos x="connsiteX6628" y="connsiteY6628"/>
                </a:cxn>
                <a:cxn ang="0">
                  <a:pos x="connsiteX6629" y="connsiteY6629"/>
                </a:cxn>
                <a:cxn ang="0">
                  <a:pos x="connsiteX6630" y="connsiteY6630"/>
                </a:cxn>
                <a:cxn ang="0">
                  <a:pos x="connsiteX6631" y="connsiteY6631"/>
                </a:cxn>
                <a:cxn ang="0">
                  <a:pos x="connsiteX6632" y="connsiteY6632"/>
                </a:cxn>
                <a:cxn ang="0">
                  <a:pos x="connsiteX6633" y="connsiteY6633"/>
                </a:cxn>
                <a:cxn ang="0">
                  <a:pos x="connsiteX6634" y="connsiteY6634"/>
                </a:cxn>
                <a:cxn ang="0">
                  <a:pos x="connsiteX6635" y="connsiteY6635"/>
                </a:cxn>
                <a:cxn ang="0">
                  <a:pos x="connsiteX6636" y="connsiteY6636"/>
                </a:cxn>
                <a:cxn ang="0">
                  <a:pos x="connsiteX6637" y="connsiteY6637"/>
                </a:cxn>
                <a:cxn ang="0">
                  <a:pos x="connsiteX6638" y="connsiteY6638"/>
                </a:cxn>
                <a:cxn ang="0">
                  <a:pos x="connsiteX6639" y="connsiteY6639"/>
                </a:cxn>
                <a:cxn ang="0">
                  <a:pos x="connsiteX6640" y="connsiteY6640"/>
                </a:cxn>
                <a:cxn ang="0">
                  <a:pos x="connsiteX6641" y="connsiteY6641"/>
                </a:cxn>
                <a:cxn ang="0">
                  <a:pos x="connsiteX6642" y="connsiteY6642"/>
                </a:cxn>
                <a:cxn ang="0">
                  <a:pos x="connsiteX6643" y="connsiteY6643"/>
                </a:cxn>
                <a:cxn ang="0">
                  <a:pos x="connsiteX6644" y="connsiteY6644"/>
                </a:cxn>
                <a:cxn ang="0">
                  <a:pos x="connsiteX6645" y="connsiteY6645"/>
                </a:cxn>
                <a:cxn ang="0">
                  <a:pos x="connsiteX6646" y="connsiteY6646"/>
                </a:cxn>
                <a:cxn ang="0">
                  <a:pos x="connsiteX6647" y="connsiteY6647"/>
                </a:cxn>
                <a:cxn ang="0">
                  <a:pos x="connsiteX6648" y="connsiteY6648"/>
                </a:cxn>
                <a:cxn ang="0">
                  <a:pos x="connsiteX6649" y="connsiteY6649"/>
                </a:cxn>
                <a:cxn ang="0">
                  <a:pos x="connsiteX6650" y="connsiteY6650"/>
                </a:cxn>
                <a:cxn ang="0">
                  <a:pos x="connsiteX6651" y="connsiteY6651"/>
                </a:cxn>
                <a:cxn ang="0">
                  <a:pos x="connsiteX6652" y="connsiteY6652"/>
                </a:cxn>
                <a:cxn ang="0">
                  <a:pos x="connsiteX6653" y="connsiteY6653"/>
                </a:cxn>
                <a:cxn ang="0">
                  <a:pos x="connsiteX6654" y="connsiteY6654"/>
                </a:cxn>
                <a:cxn ang="0">
                  <a:pos x="connsiteX6655" y="connsiteY6655"/>
                </a:cxn>
                <a:cxn ang="0">
                  <a:pos x="connsiteX6656" y="connsiteY6656"/>
                </a:cxn>
                <a:cxn ang="0">
                  <a:pos x="connsiteX6657" y="connsiteY6657"/>
                </a:cxn>
                <a:cxn ang="0">
                  <a:pos x="connsiteX6658" y="connsiteY6658"/>
                </a:cxn>
                <a:cxn ang="0">
                  <a:pos x="connsiteX6659" y="connsiteY6659"/>
                </a:cxn>
                <a:cxn ang="0">
                  <a:pos x="connsiteX6660" y="connsiteY6660"/>
                </a:cxn>
                <a:cxn ang="0">
                  <a:pos x="connsiteX6661" y="connsiteY6661"/>
                </a:cxn>
                <a:cxn ang="0">
                  <a:pos x="connsiteX6662" y="connsiteY6662"/>
                </a:cxn>
                <a:cxn ang="0">
                  <a:pos x="connsiteX6663" y="connsiteY6663"/>
                </a:cxn>
                <a:cxn ang="0">
                  <a:pos x="connsiteX6664" y="connsiteY6664"/>
                </a:cxn>
                <a:cxn ang="0">
                  <a:pos x="connsiteX6665" y="connsiteY6665"/>
                </a:cxn>
                <a:cxn ang="0">
                  <a:pos x="connsiteX6666" y="connsiteY6666"/>
                </a:cxn>
                <a:cxn ang="0">
                  <a:pos x="connsiteX6667" y="connsiteY6667"/>
                </a:cxn>
                <a:cxn ang="0">
                  <a:pos x="connsiteX6668" y="connsiteY6668"/>
                </a:cxn>
                <a:cxn ang="0">
                  <a:pos x="connsiteX6669" y="connsiteY6669"/>
                </a:cxn>
                <a:cxn ang="0">
                  <a:pos x="connsiteX6670" y="connsiteY6670"/>
                </a:cxn>
                <a:cxn ang="0">
                  <a:pos x="connsiteX6671" y="connsiteY6671"/>
                </a:cxn>
                <a:cxn ang="0">
                  <a:pos x="connsiteX6672" y="connsiteY6672"/>
                </a:cxn>
                <a:cxn ang="0">
                  <a:pos x="connsiteX6673" y="connsiteY6673"/>
                </a:cxn>
                <a:cxn ang="0">
                  <a:pos x="connsiteX6674" y="connsiteY6674"/>
                </a:cxn>
                <a:cxn ang="0">
                  <a:pos x="connsiteX6675" y="connsiteY6675"/>
                </a:cxn>
                <a:cxn ang="0">
                  <a:pos x="connsiteX6676" y="connsiteY6676"/>
                </a:cxn>
                <a:cxn ang="0">
                  <a:pos x="connsiteX6677" y="connsiteY6677"/>
                </a:cxn>
                <a:cxn ang="0">
                  <a:pos x="connsiteX6678" y="connsiteY6678"/>
                </a:cxn>
                <a:cxn ang="0">
                  <a:pos x="connsiteX6679" y="connsiteY6679"/>
                </a:cxn>
                <a:cxn ang="0">
                  <a:pos x="connsiteX6680" y="connsiteY6680"/>
                </a:cxn>
                <a:cxn ang="0">
                  <a:pos x="connsiteX6681" y="connsiteY6681"/>
                </a:cxn>
                <a:cxn ang="0">
                  <a:pos x="connsiteX6682" y="connsiteY6682"/>
                </a:cxn>
                <a:cxn ang="0">
                  <a:pos x="connsiteX6683" y="connsiteY6683"/>
                </a:cxn>
                <a:cxn ang="0">
                  <a:pos x="connsiteX6684" y="connsiteY6684"/>
                </a:cxn>
                <a:cxn ang="0">
                  <a:pos x="connsiteX6685" y="connsiteY6685"/>
                </a:cxn>
                <a:cxn ang="0">
                  <a:pos x="connsiteX6686" y="connsiteY6686"/>
                </a:cxn>
                <a:cxn ang="0">
                  <a:pos x="connsiteX6687" y="connsiteY6687"/>
                </a:cxn>
                <a:cxn ang="0">
                  <a:pos x="connsiteX6688" y="connsiteY6688"/>
                </a:cxn>
                <a:cxn ang="0">
                  <a:pos x="connsiteX6689" y="connsiteY6689"/>
                </a:cxn>
                <a:cxn ang="0">
                  <a:pos x="connsiteX6690" y="connsiteY6690"/>
                </a:cxn>
                <a:cxn ang="0">
                  <a:pos x="connsiteX6691" y="connsiteY6691"/>
                </a:cxn>
                <a:cxn ang="0">
                  <a:pos x="connsiteX6692" y="connsiteY6692"/>
                </a:cxn>
                <a:cxn ang="0">
                  <a:pos x="connsiteX6693" y="connsiteY6693"/>
                </a:cxn>
                <a:cxn ang="0">
                  <a:pos x="connsiteX6694" y="connsiteY6694"/>
                </a:cxn>
                <a:cxn ang="0">
                  <a:pos x="connsiteX6695" y="connsiteY6695"/>
                </a:cxn>
                <a:cxn ang="0">
                  <a:pos x="connsiteX6696" y="connsiteY6696"/>
                </a:cxn>
                <a:cxn ang="0">
                  <a:pos x="connsiteX6697" y="connsiteY6697"/>
                </a:cxn>
                <a:cxn ang="0">
                  <a:pos x="connsiteX6698" y="connsiteY6698"/>
                </a:cxn>
                <a:cxn ang="0">
                  <a:pos x="connsiteX6699" y="connsiteY6699"/>
                </a:cxn>
                <a:cxn ang="0">
                  <a:pos x="connsiteX6700" y="connsiteY6700"/>
                </a:cxn>
                <a:cxn ang="0">
                  <a:pos x="connsiteX6701" y="connsiteY6701"/>
                </a:cxn>
                <a:cxn ang="0">
                  <a:pos x="connsiteX6702" y="connsiteY6702"/>
                </a:cxn>
                <a:cxn ang="0">
                  <a:pos x="connsiteX6703" y="connsiteY6703"/>
                </a:cxn>
                <a:cxn ang="0">
                  <a:pos x="connsiteX6704" y="connsiteY6704"/>
                </a:cxn>
                <a:cxn ang="0">
                  <a:pos x="connsiteX6705" y="connsiteY6705"/>
                </a:cxn>
                <a:cxn ang="0">
                  <a:pos x="connsiteX6706" y="connsiteY6706"/>
                </a:cxn>
                <a:cxn ang="0">
                  <a:pos x="connsiteX6707" y="connsiteY6707"/>
                </a:cxn>
                <a:cxn ang="0">
                  <a:pos x="connsiteX6708" y="connsiteY6708"/>
                </a:cxn>
                <a:cxn ang="0">
                  <a:pos x="connsiteX6709" y="connsiteY6709"/>
                </a:cxn>
                <a:cxn ang="0">
                  <a:pos x="connsiteX6710" y="connsiteY6710"/>
                </a:cxn>
                <a:cxn ang="0">
                  <a:pos x="connsiteX6711" y="connsiteY6711"/>
                </a:cxn>
                <a:cxn ang="0">
                  <a:pos x="connsiteX6712" y="connsiteY6712"/>
                </a:cxn>
                <a:cxn ang="0">
                  <a:pos x="connsiteX6713" y="connsiteY6713"/>
                </a:cxn>
                <a:cxn ang="0">
                  <a:pos x="connsiteX6714" y="connsiteY6714"/>
                </a:cxn>
                <a:cxn ang="0">
                  <a:pos x="connsiteX6715" y="connsiteY6715"/>
                </a:cxn>
                <a:cxn ang="0">
                  <a:pos x="connsiteX6716" y="connsiteY6716"/>
                </a:cxn>
                <a:cxn ang="0">
                  <a:pos x="connsiteX6717" y="connsiteY6717"/>
                </a:cxn>
                <a:cxn ang="0">
                  <a:pos x="connsiteX6718" y="connsiteY6718"/>
                </a:cxn>
                <a:cxn ang="0">
                  <a:pos x="connsiteX6719" y="connsiteY6719"/>
                </a:cxn>
                <a:cxn ang="0">
                  <a:pos x="connsiteX6720" y="connsiteY6720"/>
                </a:cxn>
                <a:cxn ang="0">
                  <a:pos x="connsiteX6721" y="connsiteY6721"/>
                </a:cxn>
                <a:cxn ang="0">
                  <a:pos x="connsiteX6722" y="connsiteY6722"/>
                </a:cxn>
                <a:cxn ang="0">
                  <a:pos x="connsiteX6723" y="connsiteY6723"/>
                </a:cxn>
                <a:cxn ang="0">
                  <a:pos x="connsiteX6724" y="connsiteY6724"/>
                </a:cxn>
                <a:cxn ang="0">
                  <a:pos x="connsiteX6725" y="connsiteY6725"/>
                </a:cxn>
                <a:cxn ang="0">
                  <a:pos x="connsiteX6726" y="connsiteY6726"/>
                </a:cxn>
                <a:cxn ang="0">
                  <a:pos x="connsiteX6727" y="connsiteY6727"/>
                </a:cxn>
                <a:cxn ang="0">
                  <a:pos x="connsiteX6728" y="connsiteY6728"/>
                </a:cxn>
                <a:cxn ang="0">
                  <a:pos x="connsiteX6729" y="connsiteY6729"/>
                </a:cxn>
                <a:cxn ang="0">
                  <a:pos x="connsiteX6730" y="connsiteY6730"/>
                </a:cxn>
                <a:cxn ang="0">
                  <a:pos x="connsiteX6731" y="connsiteY6731"/>
                </a:cxn>
                <a:cxn ang="0">
                  <a:pos x="connsiteX6732" y="connsiteY6732"/>
                </a:cxn>
                <a:cxn ang="0">
                  <a:pos x="connsiteX6733" y="connsiteY6733"/>
                </a:cxn>
                <a:cxn ang="0">
                  <a:pos x="connsiteX6734" y="connsiteY6734"/>
                </a:cxn>
                <a:cxn ang="0">
                  <a:pos x="connsiteX6735" y="connsiteY6735"/>
                </a:cxn>
                <a:cxn ang="0">
                  <a:pos x="connsiteX6736" y="connsiteY6736"/>
                </a:cxn>
                <a:cxn ang="0">
                  <a:pos x="connsiteX6737" y="connsiteY6737"/>
                </a:cxn>
                <a:cxn ang="0">
                  <a:pos x="connsiteX6738" y="connsiteY6738"/>
                </a:cxn>
                <a:cxn ang="0">
                  <a:pos x="connsiteX6739" y="connsiteY6739"/>
                </a:cxn>
                <a:cxn ang="0">
                  <a:pos x="connsiteX6740" y="connsiteY6740"/>
                </a:cxn>
                <a:cxn ang="0">
                  <a:pos x="connsiteX6741" y="connsiteY6741"/>
                </a:cxn>
                <a:cxn ang="0">
                  <a:pos x="connsiteX6742" y="connsiteY6742"/>
                </a:cxn>
                <a:cxn ang="0">
                  <a:pos x="connsiteX6743" y="connsiteY6743"/>
                </a:cxn>
                <a:cxn ang="0">
                  <a:pos x="connsiteX6744" y="connsiteY6744"/>
                </a:cxn>
                <a:cxn ang="0">
                  <a:pos x="connsiteX6745" y="connsiteY6745"/>
                </a:cxn>
                <a:cxn ang="0">
                  <a:pos x="connsiteX6746" y="connsiteY6746"/>
                </a:cxn>
                <a:cxn ang="0">
                  <a:pos x="connsiteX6747" y="connsiteY6747"/>
                </a:cxn>
                <a:cxn ang="0">
                  <a:pos x="connsiteX6748" y="connsiteY6748"/>
                </a:cxn>
                <a:cxn ang="0">
                  <a:pos x="connsiteX6749" y="connsiteY6749"/>
                </a:cxn>
                <a:cxn ang="0">
                  <a:pos x="connsiteX6750" y="connsiteY6750"/>
                </a:cxn>
                <a:cxn ang="0">
                  <a:pos x="connsiteX6751" y="connsiteY6751"/>
                </a:cxn>
                <a:cxn ang="0">
                  <a:pos x="connsiteX6752" y="connsiteY6752"/>
                </a:cxn>
                <a:cxn ang="0">
                  <a:pos x="connsiteX6753" y="connsiteY6753"/>
                </a:cxn>
                <a:cxn ang="0">
                  <a:pos x="connsiteX6754" y="connsiteY6754"/>
                </a:cxn>
                <a:cxn ang="0">
                  <a:pos x="connsiteX6755" y="connsiteY6755"/>
                </a:cxn>
                <a:cxn ang="0">
                  <a:pos x="connsiteX6756" y="connsiteY6756"/>
                </a:cxn>
                <a:cxn ang="0">
                  <a:pos x="connsiteX6757" y="connsiteY6757"/>
                </a:cxn>
                <a:cxn ang="0">
                  <a:pos x="connsiteX6758" y="connsiteY6758"/>
                </a:cxn>
                <a:cxn ang="0">
                  <a:pos x="connsiteX6759" y="connsiteY6759"/>
                </a:cxn>
                <a:cxn ang="0">
                  <a:pos x="connsiteX6760" y="connsiteY6760"/>
                </a:cxn>
                <a:cxn ang="0">
                  <a:pos x="connsiteX6761" y="connsiteY6761"/>
                </a:cxn>
                <a:cxn ang="0">
                  <a:pos x="connsiteX6762" y="connsiteY6762"/>
                </a:cxn>
                <a:cxn ang="0">
                  <a:pos x="connsiteX6763" y="connsiteY6763"/>
                </a:cxn>
                <a:cxn ang="0">
                  <a:pos x="connsiteX6764" y="connsiteY6764"/>
                </a:cxn>
                <a:cxn ang="0">
                  <a:pos x="connsiteX6765" y="connsiteY6765"/>
                </a:cxn>
                <a:cxn ang="0">
                  <a:pos x="connsiteX6766" y="connsiteY6766"/>
                </a:cxn>
                <a:cxn ang="0">
                  <a:pos x="connsiteX6767" y="connsiteY6767"/>
                </a:cxn>
                <a:cxn ang="0">
                  <a:pos x="connsiteX6768" y="connsiteY6768"/>
                </a:cxn>
                <a:cxn ang="0">
                  <a:pos x="connsiteX6769" y="connsiteY6769"/>
                </a:cxn>
                <a:cxn ang="0">
                  <a:pos x="connsiteX6770" y="connsiteY6770"/>
                </a:cxn>
                <a:cxn ang="0">
                  <a:pos x="connsiteX6771" y="connsiteY6771"/>
                </a:cxn>
                <a:cxn ang="0">
                  <a:pos x="connsiteX6772" y="connsiteY6772"/>
                </a:cxn>
                <a:cxn ang="0">
                  <a:pos x="connsiteX6773" y="connsiteY6773"/>
                </a:cxn>
                <a:cxn ang="0">
                  <a:pos x="connsiteX6774" y="connsiteY6774"/>
                </a:cxn>
                <a:cxn ang="0">
                  <a:pos x="connsiteX6775" y="connsiteY6775"/>
                </a:cxn>
                <a:cxn ang="0">
                  <a:pos x="connsiteX6776" y="connsiteY6776"/>
                </a:cxn>
                <a:cxn ang="0">
                  <a:pos x="connsiteX6777" y="connsiteY6777"/>
                </a:cxn>
                <a:cxn ang="0">
                  <a:pos x="connsiteX6778" y="connsiteY6778"/>
                </a:cxn>
                <a:cxn ang="0">
                  <a:pos x="connsiteX6779" y="connsiteY6779"/>
                </a:cxn>
                <a:cxn ang="0">
                  <a:pos x="connsiteX6780" y="connsiteY6780"/>
                </a:cxn>
                <a:cxn ang="0">
                  <a:pos x="connsiteX6781" y="connsiteY6781"/>
                </a:cxn>
                <a:cxn ang="0">
                  <a:pos x="connsiteX6782" y="connsiteY6782"/>
                </a:cxn>
                <a:cxn ang="0">
                  <a:pos x="connsiteX6783" y="connsiteY6783"/>
                </a:cxn>
                <a:cxn ang="0">
                  <a:pos x="connsiteX6784" y="connsiteY6784"/>
                </a:cxn>
                <a:cxn ang="0">
                  <a:pos x="connsiteX6785" y="connsiteY6785"/>
                </a:cxn>
                <a:cxn ang="0">
                  <a:pos x="connsiteX6786" y="connsiteY6786"/>
                </a:cxn>
                <a:cxn ang="0">
                  <a:pos x="connsiteX6787" y="connsiteY6787"/>
                </a:cxn>
                <a:cxn ang="0">
                  <a:pos x="connsiteX6788" y="connsiteY6788"/>
                </a:cxn>
                <a:cxn ang="0">
                  <a:pos x="connsiteX6789" y="connsiteY6789"/>
                </a:cxn>
                <a:cxn ang="0">
                  <a:pos x="connsiteX6790" y="connsiteY6790"/>
                </a:cxn>
                <a:cxn ang="0">
                  <a:pos x="connsiteX6791" y="connsiteY6791"/>
                </a:cxn>
                <a:cxn ang="0">
                  <a:pos x="connsiteX6792" y="connsiteY6792"/>
                </a:cxn>
                <a:cxn ang="0">
                  <a:pos x="connsiteX6793" y="connsiteY6793"/>
                </a:cxn>
                <a:cxn ang="0">
                  <a:pos x="connsiteX6794" y="connsiteY6794"/>
                </a:cxn>
                <a:cxn ang="0">
                  <a:pos x="connsiteX6795" y="connsiteY6795"/>
                </a:cxn>
                <a:cxn ang="0">
                  <a:pos x="connsiteX6796" y="connsiteY6796"/>
                </a:cxn>
                <a:cxn ang="0">
                  <a:pos x="connsiteX6797" y="connsiteY6797"/>
                </a:cxn>
                <a:cxn ang="0">
                  <a:pos x="connsiteX6798" y="connsiteY6798"/>
                </a:cxn>
                <a:cxn ang="0">
                  <a:pos x="connsiteX6799" y="connsiteY6799"/>
                </a:cxn>
                <a:cxn ang="0">
                  <a:pos x="connsiteX6800" y="connsiteY6800"/>
                </a:cxn>
                <a:cxn ang="0">
                  <a:pos x="connsiteX6801" y="connsiteY6801"/>
                </a:cxn>
                <a:cxn ang="0">
                  <a:pos x="connsiteX6802" y="connsiteY6802"/>
                </a:cxn>
                <a:cxn ang="0">
                  <a:pos x="connsiteX6803" y="connsiteY6803"/>
                </a:cxn>
                <a:cxn ang="0">
                  <a:pos x="connsiteX6804" y="connsiteY6804"/>
                </a:cxn>
                <a:cxn ang="0">
                  <a:pos x="connsiteX6805" y="connsiteY6805"/>
                </a:cxn>
                <a:cxn ang="0">
                  <a:pos x="connsiteX6806" y="connsiteY6806"/>
                </a:cxn>
                <a:cxn ang="0">
                  <a:pos x="connsiteX6807" y="connsiteY6807"/>
                </a:cxn>
                <a:cxn ang="0">
                  <a:pos x="connsiteX6808" y="connsiteY6808"/>
                </a:cxn>
                <a:cxn ang="0">
                  <a:pos x="connsiteX6809" y="connsiteY6809"/>
                </a:cxn>
                <a:cxn ang="0">
                  <a:pos x="connsiteX6810" y="connsiteY6810"/>
                </a:cxn>
                <a:cxn ang="0">
                  <a:pos x="connsiteX6811" y="connsiteY6811"/>
                </a:cxn>
                <a:cxn ang="0">
                  <a:pos x="connsiteX6812" y="connsiteY6812"/>
                </a:cxn>
                <a:cxn ang="0">
                  <a:pos x="connsiteX6813" y="connsiteY6813"/>
                </a:cxn>
                <a:cxn ang="0">
                  <a:pos x="connsiteX6814" y="connsiteY6814"/>
                </a:cxn>
                <a:cxn ang="0">
                  <a:pos x="connsiteX6815" y="connsiteY6815"/>
                </a:cxn>
                <a:cxn ang="0">
                  <a:pos x="connsiteX6816" y="connsiteY6816"/>
                </a:cxn>
                <a:cxn ang="0">
                  <a:pos x="connsiteX6817" y="connsiteY6817"/>
                </a:cxn>
                <a:cxn ang="0">
                  <a:pos x="connsiteX6818" y="connsiteY6818"/>
                </a:cxn>
                <a:cxn ang="0">
                  <a:pos x="connsiteX6819" y="connsiteY6819"/>
                </a:cxn>
                <a:cxn ang="0">
                  <a:pos x="connsiteX6820" y="connsiteY6820"/>
                </a:cxn>
                <a:cxn ang="0">
                  <a:pos x="connsiteX6821" y="connsiteY6821"/>
                </a:cxn>
                <a:cxn ang="0">
                  <a:pos x="connsiteX6822" y="connsiteY6822"/>
                </a:cxn>
                <a:cxn ang="0">
                  <a:pos x="connsiteX6823" y="connsiteY6823"/>
                </a:cxn>
                <a:cxn ang="0">
                  <a:pos x="connsiteX6824" y="connsiteY6824"/>
                </a:cxn>
                <a:cxn ang="0">
                  <a:pos x="connsiteX6825" y="connsiteY6825"/>
                </a:cxn>
                <a:cxn ang="0">
                  <a:pos x="connsiteX6826" y="connsiteY6826"/>
                </a:cxn>
                <a:cxn ang="0">
                  <a:pos x="connsiteX6827" y="connsiteY6827"/>
                </a:cxn>
                <a:cxn ang="0">
                  <a:pos x="connsiteX6828" y="connsiteY6828"/>
                </a:cxn>
                <a:cxn ang="0">
                  <a:pos x="connsiteX6829" y="connsiteY6829"/>
                </a:cxn>
                <a:cxn ang="0">
                  <a:pos x="connsiteX6830" y="connsiteY6830"/>
                </a:cxn>
                <a:cxn ang="0">
                  <a:pos x="connsiteX6831" y="connsiteY6831"/>
                </a:cxn>
                <a:cxn ang="0">
                  <a:pos x="connsiteX6832" y="connsiteY6832"/>
                </a:cxn>
                <a:cxn ang="0">
                  <a:pos x="connsiteX6833" y="connsiteY6833"/>
                </a:cxn>
                <a:cxn ang="0">
                  <a:pos x="connsiteX6834" y="connsiteY6834"/>
                </a:cxn>
                <a:cxn ang="0">
                  <a:pos x="connsiteX6835" y="connsiteY6835"/>
                </a:cxn>
                <a:cxn ang="0">
                  <a:pos x="connsiteX6836" y="connsiteY6836"/>
                </a:cxn>
                <a:cxn ang="0">
                  <a:pos x="connsiteX6837" y="connsiteY6837"/>
                </a:cxn>
                <a:cxn ang="0">
                  <a:pos x="connsiteX6838" y="connsiteY6838"/>
                </a:cxn>
                <a:cxn ang="0">
                  <a:pos x="connsiteX6839" y="connsiteY6839"/>
                </a:cxn>
                <a:cxn ang="0">
                  <a:pos x="connsiteX6840" y="connsiteY6840"/>
                </a:cxn>
                <a:cxn ang="0">
                  <a:pos x="connsiteX6841" y="connsiteY6841"/>
                </a:cxn>
                <a:cxn ang="0">
                  <a:pos x="connsiteX6842" y="connsiteY6842"/>
                </a:cxn>
                <a:cxn ang="0">
                  <a:pos x="connsiteX6843" y="connsiteY6843"/>
                </a:cxn>
                <a:cxn ang="0">
                  <a:pos x="connsiteX6844" y="connsiteY6844"/>
                </a:cxn>
                <a:cxn ang="0">
                  <a:pos x="connsiteX6845" y="connsiteY6845"/>
                </a:cxn>
                <a:cxn ang="0">
                  <a:pos x="connsiteX6846" y="connsiteY6846"/>
                </a:cxn>
                <a:cxn ang="0">
                  <a:pos x="connsiteX6847" y="connsiteY6847"/>
                </a:cxn>
                <a:cxn ang="0">
                  <a:pos x="connsiteX6848" y="connsiteY6848"/>
                </a:cxn>
                <a:cxn ang="0">
                  <a:pos x="connsiteX6849" y="connsiteY6849"/>
                </a:cxn>
                <a:cxn ang="0">
                  <a:pos x="connsiteX6850" y="connsiteY6850"/>
                </a:cxn>
                <a:cxn ang="0">
                  <a:pos x="connsiteX6851" y="connsiteY6851"/>
                </a:cxn>
                <a:cxn ang="0">
                  <a:pos x="connsiteX6852" y="connsiteY6852"/>
                </a:cxn>
                <a:cxn ang="0">
                  <a:pos x="connsiteX6853" y="connsiteY6853"/>
                </a:cxn>
                <a:cxn ang="0">
                  <a:pos x="connsiteX6854" y="connsiteY6854"/>
                </a:cxn>
                <a:cxn ang="0">
                  <a:pos x="connsiteX6855" y="connsiteY6855"/>
                </a:cxn>
                <a:cxn ang="0">
                  <a:pos x="connsiteX6856" y="connsiteY6856"/>
                </a:cxn>
                <a:cxn ang="0">
                  <a:pos x="connsiteX6857" y="connsiteY6857"/>
                </a:cxn>
                <a:cxn ang="0">
                  <a:pos x="connsiteX6858" y="connsiteY6858"/>
                </a:cxn>
                <a:cxn ang="0">
                  <a:pos x="connsiteX6859" y="connsiteY6859"/>
                </a:cxn>
                <a:cxn ang="0">
                  <a:pos x="connsiteX6860" y="connsiteY6860"/>
                </a:cxn>
                <a:cxn ang="0">
                  <a:pos x="connsiteX6861" y="connsiteY6861"/>
                </a:cxn>
                <a:cxn ang="0">
                  <a:pos x="connsiteX6862" y="connsiteY6862"/>
                </a:cxn>
                <a:cxn ang="0">
                  <a:pos x="connsiteX6863" y="connsiteY6863"/>
                </a:cxn>
                <a:cxn ang="0">
                  <a:pos x="connsiteX6864" y="connsiteY6864"/>
                </a:cxn>
                <a:cxn ang="0">
                  <a:pos x="connsiteX6865" y="connsiteY6865"/>
                </a:cxn>
                <a:cxn ang="0">
                  <a:pos x="connsiteX6866" y="connsiteY6866"/>
                </a:cxn>
                <a:cxn ang="0">
                  <a:pos x="connsiteX6867" y="connsiteY6867"/>
                </a:cxn>
                <a:cxn ang="0">
                  <a:pos x="connsiteX6868" y="connsiteY6868"/>
                </a:cxn>
                <a:cxn ang="0">
                  <a:pos x="connsiteX6869" y="connsiteY6869"/>
                </a:cxn>
                <a:cxn ang="0">
                  <a:pos x="connsiteX6870" y="connsiteY6870"/>
                </a:cxn>
                <a:cxn ang="0">
                  <a:pos x="connsiteX6871" y="connsiteY6871"/>
                </a:cxn>
                <a:cxn ang="0">
                  <a:pos x="connsiteX6872" y="connsiteY6872"/>
                </a:cxn>
                <a:cxn ang="0">
                  <a:pos x="connsiteX6873" y="connsiteY6873"/>
                </a:cxn>
                <a:cxn ang="0">
                  <a:pos x="connsiteX6874" y="connsiteY6874"/>
                </a:cxn>
                <a:cxn ang="0">
                  <a:pos x="connsiteX6875" y="connsiteY6875"/>
                </a:cxn>
                <a:cxn ang="0">
                  <a:pos x="connsiteX6876" y="connsiteY6876"/>
                </a:cxn>
                <a:cxn ang="0">
                  <a:pos x="connsiteX6877" y="connsiteY6877"/>
                </a:cxn>
                <a:cxn ang="0">
                  <a:pos x="connsiteX6878" y="connsiteY6878"/>
                </a:cxn>
                <a:cxn ang="0">
                  <a:pos x="connsiteX6879" y="connsiteY6879"/>
                </a:cxn>
                <a:cxn ang="0">
                  <a:pos x="connsiteX6880" y="connsiteY6880"/>
                </a:cxn>
                <a:cxn ang="0">
                  <a:pos x="connsiteX6881" y="connsiteY6881"/>
                </a:cxn>
                <a:cxn ang="0">
                  <a:pos x="connsiteX6882" y="connsiteY6882"/>
                </a:cxn>
                <a:cxn ang="0">
                  <a:pos x="connsiteX6883" y="connsiteY6883"/>
                </a:cxn>
                <a:cxn ang="0">
                  <a:pos x="connsiteX6884" y="connsiteY6884"/>
                </a:cxn>
                <a:cxn ang="0">
                  <a:pos x="connsiteX6885" y="connsiteY6885"/>
                </a:cxn>
                <a:cxn ang="0">
                  <a:pos x="connsiteX6886" y="connsiteY6886"/>
                </a:cxn>
                <a:cxn ang="0">
                  <a:pos x="connsiteX6887" y="connsiteY6887"/>
                </a:cxn>
                <a:cxn ang="0">
                  <a:pos x="connsiteX6888" y="connsiteY6888"/>
                </a:cxn>
                <a:cxn ang="0">
                  <a:pos x="connsiteX6889" y="connsiteY6889"/>
                </a:cxn>
                <a:cxn ang="0">
                  <a:pos x="connsiteX6890" y="connsiteY6890"/>
                </a:cxn>
                <a:cxn ang="0">
                  <a:pos x="connsiteX6891" y="connsiteY6891"/>
                </a:cxn>
                <a:cxn ang="0">
                  <a:pos x="connsiteX6892" y="connsiteY6892"/>
                </a:cxn>
                <a:cxn ang="0">
                  <a:pos x="connsiteX6893" y="connsiteY6893"/>
                </a:cxn>
                <a:cxn ang="0">
                  <a:pos x="connsiteX6894" y="connsiteY6894"/>
                </a:cxn>
                <a:cxn ang="0">
                  <a:pos x="connsiteX6895" y="connsiteY6895"/>
                </a:cxn>
                <a:cxn ang="0">
                  <a:pos x="connsiteX6896" y="connsiteY6896"/>
                </a:cxn>
                <a:cxn ang="0">
                  <a:pos x="connsiteX6897" y="connsiteY6897"/>
                </a:cxn>
                <a:cxn ang="0">
                  <a:pos x="connsiteX6898" y="connsiteY6898"/>
                </a:cxn>
                <a:cxn ang="0">
                  <a:pos x="connsiteX6899" y="connsiteY6899"/>
                </a:cxn>
                <a:cxn ang="0">
                  <a:pos x="connsiteX6900" y="connsiteY6900"/>
                </a:cxn>
                <a:cxn ang="0">
                  <a:pos x="connsiteX6901" y="connsiteY6901"/>
                </a:cxn>
                <a:cxn ang="0">
                  <a:pos x="connsiteX6902" y="connsiteY6902"/>
                </a:cxn>
                <a:cxn ang="0">
                  <a:pos x="connsiteX6903" y="connsiteY6903"/>
                </a:cxn>
                <a:cxn ang="0">
                  <a:pos x="connsiteX6904" y="connsiteY6904"/>
                </a:cxn>
                <a:cxn ang="0">
                  <a:pos x="connsiteX6905" y="connsiteY6905"/>
                </a:cxn>
                <a:cxn ang="0">
                  <a:pos x="connsiteX6906" y="connsiteY6906"/>
                </a:cxn>
                <a:cxn ang="0">
                  <a:pos x="connsiteX6907" y="connsiteY6907"/>
                </a:cxn>
                <a:cxn ang="0">
                  <a:pos x="connsiteX6908" y="connsiteY6908"/>
                </a:cxn>
                <a:cxn ang="0">
                  <a:pos x="connsiteX6909" y="connsiteY6909"/>
                </a:cxn>
                <a:cxn ang="0">
                  <a:pos x="connsiteX6910" y="connsiteY6910"/>
                </a:cxn>
                <a:cxn ang="0">
                  <a:pos x="connsiteX6911" y="connsiteY6911"/>
                </a:cxn>
                <a:cxn ang="0">
                  <a:pos x="connsiteX6912" y="connsiteY6912"/>
                </a:cxn>
                <a:cxn ang="0">
                  <a:pos x="connsiteX6913" y="connsiteY6913"/>
                </a:cxn>
                <a:cxn ang="0">
                  <a:pos x="connsiteX6914" y="connsiteY6914"/>
                </a:cxn>
                <a:cxn ang="0">
                  <a:pos x="connsiteX6915" y="connsiteY6915"/>
                </a:cxn>
                <a:cxn ang="0">
                  <a:pos x="connsiteX6916" y="connsiteY6916"/>
                </a:cxn>
                <a:cxn ang="0">
                  <a:pos x="connsiteX6917" y="connsiteY6917"/>
                </a:cxn>
                <a:cxn ang="0">
                  <a:pos x="connsiteX6918" y="connsiteY6918"/>
                </a:cxn>
                <a:cxn ang="0">
                  <a:pos x="connsiteX6919" y="connsiteY6919"/>
                </a:cxn>
                <a:cxn ang="0">
                  <a:pos x="connsiteX6920" y="connsiteY6920"/>
                </a:cxn>
                <a:cxn ang="0">
                  <a:pos x="connsiteX6921" y="connsiteY6921"/>
                </a:cxn>
                <a:cxn ang="0">
                  <a:pos x="connsiteX6922" y="connsiteY6922"/>
                </a:cxn>
                <a:cxn ang="0">
                  <a:pos x="connsiteX6923" y="connsiteY6923"/>
                </a:cxn>
                <a:cxn ang="0">
                  <a:pos x="connsiteX6924" y="connsiteY6924"/>
                </a:cxn>
                <a:cxn ang="0">
                  <a:pos x="connsiteX6925" y="connsiteY6925"/>
                </a:cxn>
                <a:cxn ang="0">
                  <a:pos x="connsiteX6926" y="connsiteY6926"/>
                </a:cxn>
                <a:cxn ang="0">
                  <a:pos x="connsiteX6927" y="connsiteY6927"/>
                </a:cxn>
                <a:cxn ang="0">
                  <a:pos x="connsiteX6928" y="connsiteY6928"/>
                </a:cxn>
                <a:cxn ang="0">
                  <a:pos x="connsiteX6929" y="connsiteY6929"/>
                </a:cxn>
                <a:cxn ang="0">
                  <a:pos x="connsiteX6930" y="connsiteY6930"/>
                </a:cxn>
                <a:cxn ang="0">
                  <a:pos x="connsiteX6931" y="connsiteY6931"/>
                </a:cxn>
                <a:cxn ang="0">
                  <a:pos x="connsiteX6932" y="connsiteY6932"/>
                </a:cxn>
                <a:cxn ang="0">
                  <a:pos x="connsiteX6933" y="connsiteY6933"/>
                </a:cxn>
                <a:cxn ang="0">
                  <a:pos x="connsiteX6934" y="connsiteY6934"/>
                </a:cxn>
                <a:cxn ang="0">
                  <a:pos x="connsiteX6935" y="connsiteY6935"/>
                </a:cxn>
                <a:cxn ang="0">
                  <a:pos x="connsiteX6936" y="connsiteY6936"/>
                </a:cxn>
                <a:cxn ang="0">
                  <a:pos x="connsiteX6937" y="connsiteY6937"/>
                </a:cxn>
                <a:cxn ang="0">
                  <a:pos x="connsiteX6938" y="connsiteY6938"/>
                </a:cxn>
                <a:cxn ang="0">
                  <a:pos x="connsiteX6939" y="connsiteY6939"/>
                </a:cxn>
                <a:cxn ang="0">
                  <a:pos x="connsiteX6940" y="connsiteY6940"/>
                </a:cxn>
                <a:cxn ang="0">
                  <a:pos x="connsiteX6941" y="connsiteY6941"/>
                </a:cxn>
                <a:cxn ang="0">
                  <a:pos x="connsiteX6942" y="connsiteY6942"/>
                </a:cxn>
                <a:cxn ang="0">
                  <a:pos x="connsiteX6943" y="connsiteY6943"/>
                </a:cxn>
                <a:cxn ang="0">
                  <a:pos x="connsiteX6944" y="connsiteY6944"/>
                </a:cxn>
                <a:cxn ang="0">
                  <a:pos x="connsiteX6945" y="connsiteY6945"/>
                </a:cxn>
                <a:cxn ang="0">
                  <a:pos x="connsiteX6946" y="connsiteY6946"/>
                </a:cxn>
                <a:cxn ang="0">
                  <a:pos x="connsiteX6947" y="connsiteY6947"/>
                </a:cxn>
                <a:cxn ang="0">
                  <a:pos x="connsiteX6948" y="connsiteY6948"/>
                </a:cxn>
                <a:cxn ang="0">
                  <a:pos x="connsiteX6949" y="connsiteY6949"/>
                </a:cxn>
                <a:cxn ang="0">
                  <a:pos x="connsiteX6950" y="connsiteY6950"/>
                </a:cxn>
                <a:cxn ang="0">
                  <a:pos x="connsiteX6951" y="connsiteY6951"/>
                </a:cxn>
                <a:cxn ang="0">
                  <a:pos x="connsiteX6952" y="connsiteY6952"/>
                </a:cxn>
                <a:cxn ang="0">
                  <a:pos x="connsiteX6953" y="connsiteY6953"/>
                </a:cxn>
                <a:cxn ang="0">
                  <a:pos x="connsiteX6954" y="connsiteY6954"/>
                </a:cxn>
                <a:cxn ang="0">
                  <a:pos x="connsiteX6955" y="connsiteY6955"/>
                </a:cxn>
                <a:cxn ang="0">
                  <a:pos x="connsiteX6956" y="connsiteY6956"/>
                </a:cxn>
                <a:cxn ang="0">
                  <a:pos x="connsiteX6957" y="connsiteY6957"/>
                </a:cxn>
                <a:cxn ang="0">
                  <a:pos x="connsiteX6958" y="connsiteY6958"/>
                </a:cxn>
                <a:cxn ang="0">
                  <a:pos x="connsiteX6959" y="connsiteY6959"/>
                </a:cxn>
                <a:cxn ang="0">
                  <a:pos x="connsiteX6960" y="connsiteY6960"/>
                </a:cxn>
                <a:cxn ang="0">
                  <a:pos x="connsiteX6961" y="connsiteY6961"/>
                </a:cxn>
                <a:cxn ang="0">
                  <a:pos x="connsiteX6962" y="connsiteY6962"/>
                </a:cxn>
                <a:cxn ang="0">
                  <a:pos x="connsiteX6963" y="connsiteY6963"/>
                </a:cxn>
                <a:cxn ang="0">
                  <a:pos x="connsiteX6964" y="connsiteY6964"/>
                </a:cxn>
                <a:cxn ang="0">
                  <a:pos x="connsiteX6965" y="connsiteY6965"/>
                </a:cxn>
                <a:cxn ang="0">
                  <a:pos x="connsiteX6966" y="connsiteY6966"/>
                </a:cxn>
                <a:cxn ang="0">
                  <a:pos x="connsiteX6967" y="connsiteY6967"/>
                </a:cxn>
                <a:cxn ang="0">
                  <a:pos x="connsiteX6968" y="connsiteY6968"/>
                </a:cxn>
                <a:cxn ang="0">
                  <a:pos x="connsiteX6969" y="connsiteY6969"/>
                </a:cxn>
                <a:cxn ang="0">
                  <a:pos x="connsiteX6970" y="connsiteY6970"/>
                </a:cxn>
                <a:cxn ang="0">
                  <a:pos x="connsiteX6971" y="connsiteY6971"/>
                </a:cxn>
                <a:cxn ang="0">
                  <a:pos x="connsiteX6972" y="connsiteY6972"/>
                </a:cxn>
                <a:cxn ang="0">
                  <a:pos x="connsiteX6973" y="connsiteY6973"/>
                </a:cxn>
                <a:cxn ang="0">
                  <a:pos x="connsiteX6974" y="connsiteY6974"/>
                </a:cxn>
                <a:cxn ang="0">
                  <a:pos x="connsiteX6975" y="connsiteY6975"/>
                </a:cxn>
                <a:cxn ang="0">
                  <a:pos x="connsiteX6976" y="connsiteY6976"/>
                </a:cxn>
                <a:cxn ang="0">
                  <a:pos x="connsiteX6977" y="connsiteY6977"/>
                </a:cxn>
                <a:cxn ang="0">
                  <a:pos x="connsiteX6978" y="connsiteY6978"/>
                </a:cxn>
                <a:cxn ang="0">
                  <a:pos x="connsiteX6979" y="connsiteY6979"/>
                </a:cxn>
                <a:cxn ang="0">
                  <a:pos x="connsiteX6980" y="connsiteY6980"/>
                </a:cxn>
                <a:cxn ang="0">
                  <a:pos x="connsiteX6981" y="connsiteY6981"/>
                </a:cxn>
                <a:cxn ang="0">
                  <a:pos x="connsiteX6982" y="connsiteY6982"/>
                </a:cxn>
                <a:cxn ang="0">
                  <a:pos x="connsiteX6983" y="connsiteY6983"/>
                </a:cxn>
                <a:cxn ang="0">
                  <a:pos x="connsiteX6984" y="connsiteY6984"/>
                </a:cxn>
                <a:cxn ang="0">
                  <a:pos x="connsiteX6985" y="connsiteY6985"/>
                </a:cxn>
                <a:cxn ang="0">
                  <a:pos x="connsiteX6986" y="connsiteY6986"/>
                </a:cxn>
                <a:cxn ang="0">
                  <a:pos x="connsiteX6987" y="connsiteY6987"/>
                </a:cxn>
                <a:cxn ang="0">
                  <a:pos x="connsiteX6988" y="connsiteY6988"/>
                </a:cxn>
                <a:cxn ang="0">
                  <a:pos x="connsiteX6989" y="connsiteY6989"/>
                </a:cxn>
                <a:cxn ang="0">
                  <a:pos x="connsiteX6990" y="connsiteY6990"/>
                </a:cxn>
                <a:cxn ang="0">
                  <a:pos x="connsiteX6991" y="connsiteY6991"/>
                </a:cxn>
                <a:cxn ang="0">
                  <a:pos x="connsiteX6992" y="connsiteY6992"/>
                </a:cxn>
                <a:cxn ang="0">
                  <a:pos x="connsiteX6993" y="connsiteY6993"/>
                </a:cxn>
                <a:cxn ang="0">
                  <a:pos x="connsiteX6994" y="connsiteY6994"/>
                </a:cxn>
                <a:cxn ang="0">
                  <a:pos x="connsiteX6995" y="connsiteY6995"/>
                </a:cxn>
                <a:cxn ang="0">
                  <a:pos x="connsiteX6996" y="connsiteY6996"/>
                </a:cxn>
                <a:cxn ang="0">
                  <a:pos x="connsiteX6997" y="connsiteY6997"/>
                </a:cxn>
                <a:cxn ang="0">
                  <a:pos x="connsiteX6998" y="connsiteY6998"/>
                </a:cxn>
                <a:cxn ang="0">
                  <a:pos x="connsiteX6999" y="connsiteY6999"/>
                </a:cxn>
                <a:cxn ang="0">
                  <a:pos x="connsiteX7000" y="connsiteY7000"/>
                </a:cxn>
                <a:cxn ang="0">
                  <a:pos x="connsiteX7001" y="connsiteY7001"/>
                </a:cxn>
                <a:cxn ang="0">
                  <a:pos x="connsiteX7002" y="connsiteY7002"/>
                </a:cxn>
                <a:cxn ang="0">
                  <a:pos x="connsiteX7003" y="connsiteY7003"/>
                </a:cxn>
                <a:cxn ang="0">
                  <a:pos x="connsiteX7004" y="connsiteY7004"/>
                </a:cxn>
                <a:cxn ang="0">
                  <a:pos x="connsiteX7005" y="connsiteY7005"/>
                </a:cxn>
                <a:cxn ang="0">
                  <a:pos x="connsiteX7006" y="connsiteY7006"/>
                </a:cxn>
                <a:cxn ang="0">
                  <a:pos x="connsiteX7007" y="connsiteY7007"/>
                </a:cxn>
                <a:cxn ang="0">
                  <a:pos x="connsiteX7008" y="connsiteY7008"/>
                </a:cxn>
                <a:cxn ang="0">
                  <a:pos x="connsiteX7009" y="connsiteY7009"/>
                </a:cxn>
                <a:cxn ang="0">
                  <a:pos x="connsiteX7010" y="connsiteY7010"/>
                </a:cxn>
                <a:cxn ang="0">
                  <a:pos x="connsiteX7011" y="connsiteY7011"/>
                </a:cxn>
                <a:cxn ang="0">
                  <a:pos x="connsiteX7012" y="connsiteY7012"/>
                </a:cxn>
                <a:cxn ang="0">
                  <a:pos x="connsiteX7013" y="connsiteY7013"/>
                </a:cxn>
                <a:cxn ang="0">
                  <a:pos x="connsiteX7014" y="connsiteY7014"/>
                </a:cxn>
                <a:cxn ang="0">
                  <a:pos x="connsiteX7015" y="connsiteY7015"/>
                </a:cxn>
                <a:cxn ang="0">
                  <a:pos x="connsiteX7016" y="connsiteY7016"/>
                </a:cxn>
                <a:cxn ang="0">
                  <a:pos x="connsiteX7017" y="connsiteY7017"/>
                </a:cxn>
                <a:cxn ang="0">
                  <a:pos x="connsiteX7018" y="connsiteY7018"/>
                </a:cxn>
                <a:cxn ang="0">
                  <a:pos x="connsiteX7019" y="connsiteY7019"/>
                </a:cxn>
                <a:cxn ang="0">
                  <a:pos x="connsiteX7020" y="connsiteY7020"/>
                </a:cxn>
                <a:cxn ang="0">
                  <a:pos x="connsiteX7021" y="connsiteY7021"/>
                </a:cxn>
                <a:cxn ang="0">
                  <a:pos x="connsiteX7022" y="connsiteY7022"/>
                </a:cxn>
                <a:cxn ang="0">
                  <a:pos x="connsiteX7023" y="connsiteY7023"/>
                </a:cxn>
                <a:cxn ang="0">
                  <a:pos x="connsiteX7024" y="connsiteY7024"/>
                </a:cxn>
                <a:cxn ang="0">
                  <a:pos x="connsiteX7025" y="connsiteY7025"/>
                </a:cxn>
                <a:cxn ang="0">
                  <a:pos x="connsiteX7026" y="connsiteY7026"/>
                </a:cxn>
                <a:cxn ang="0">
                  <a:pos x="connsiteX7027" y="connsiteY7027"/>
                </a:cxn>
                <a:cxn ang="0">
                  <a:pos x="connsiteX7028" y="connsiteY7028"/>
                </a:cxn>
                <a:cxn ang="0">
                  <a:pos x="connsiteX7029" y="connsiteY7029"/>
                </a:cxn>
                <a:cxn ang="0">
                  <a:pos x="connsiteX7030" y="connsiteY7030"/>
                </a:cxn>
                <a:cxn ang="0">
                  <a:pos x="connsiteX7031" y="connsiteY7031"/>
                </a:cxn>
                <a:cxn ang="0">
                  <a:pos x="connsiteX7032" y="connsiteY7032"/>
                </a:cxn>
                <a:cxn ang="0">
                  <a:pos x="connsiteX7033" y="connsiteY7033"/>
                </a:cxn>
                <a:cxn ang="0">
                  <a:pos x="connsiteX7034" y="connsiteY7034"/>
                </a:cxn>
                <a:cxn ang="0">
                  <a:pos x="connsiteX7035" y="connsiteY7035"/>
                </a:cxn>
                <a:cxn ang="0">
                  <a:pos x="connsiteX7036" y="connsiteY7036"/>
                </a:cxn>
                <a:cxn ang="0">
                  <a:pos x="connsiteX7037" y="connsiteY7037"/>
                </a:cxn>
                <a:cxn ang="0">
                  <a:pos x="connsiteX7038" y="connsiteY7038"/>
                </a:cxn>
                <a:cxn ang="0">
                  <a:pos x="connsiteX7039" y="connsiteY7039"/>
                </a:cxn>
                <a:cxn ang="0">
                  <a:pos x="connsiteX7040" y="connsiteY7040"/>
                </a:cxn>
                <a:cxn ang="0">
                  <a:pos x="connsiteX7041" y="connsiteY7041"/>
                </a:cxn>
                <a:cxn ang="0">
                  <a:pos x="connsiteX7042" y="connsiteY7042"/>
                </a:cxn>
                <a:cxn ang="0">
                  <a:pos x="connsiteX7043" y="connsiteY7043"/>
                </a:cxn>
                <a:cxn ang="0">
                  <a:pos x="connsiteX7044" y="connsiteY7044"/>
                </a:cxn>
                <a:cxn ang="0">
                  <a:pos x="connsiteX7045" y="connsiteY7045"/>
                </a:cxn>
                <a:cxn ang="0">
                  <a:pos x="connsiteX7046" y="connsiteY7046"/>
                </a:cxn>
                <a:cxn ang="0">
                  <a:pos x="connsiteX7047" y="connsiteY7047"/>
                </a:cxn>
                <a:cxn ang="0">
                  <a:pos x="connsiteX7048" y="connsiteY7048"/>
                </a:cxn>
                <a:cxn ang="0">
                  <a:pos x="connsiteX7049" y="connsiteY7049"/>
                </a:cxn>
                <a:cxn ang="0">
                  <a:pos x="connsiteX7050" y="connsiteY7050"/>
                </a:cxn>
                <a:cxn ang="0">
                  <a:pos x="connsiteX7051" y="connsiteY7051"/>
                </a:cxn>
                <a:cxn ang="0">
                  <a:pos x="connsiteX7052" y="connsiteY7052"/>
                </a:cxn>
                <a:cxn ang="0">
                  <a:pos x="connsiteX7053" y="connsiteY7053"/>
                </a:cxn>
                <a:cxn ang="0">
                  <a:pos x="connsiteX7054" y="connsiteY7054"/>
                </a:cxn>
                <a:cxn ang="0">
                  <a:pos x="connsiteX7055" y="connsiteY7055"/>
                </a:cxn>
                <a:cxn ang="0">
                  <a:pos x="connsiteX7056" y="connsiteY7056"/>
                </a:cxn>
                <a:cxn ang="0">
                  <a:pos x="connsiteX7057" y="connsiteY7057"/>
                </a:cxn>
                <a:cxn ang="0">
                  <a:pos x="connsiteX7058" y="connsiteY7058"/>
                </a:cxn>
                <a:cxn ang="0">
                  <a:pos x="connsiteX7059" y="connsiteY7059"/>
                </a:cxn>
                <a:cxn ang="0">
                  <a:pos x="connsiteX7060" y="connsiteY7060"/>
                </a:cxn>
                <a:cxn ang="0">
                  <a:pos x="connsiteX7061" y="connsiteY7061"/>
                </a:cxn>
              </a:cxnLst>
              <a:rect l="l" t="t" r="r" b="b"/>
              <a:pathLst>
                <a:path w="1120979" h="549978">
                  <a:moveTo>
                    <a:pt x="141406" y="531616"/>
                  </a:moveTo>
                  <a:lnTo>
                    <a:pt x="141808" y="531717"/>
                  </a:lnTo>
                  <a:cubicBezTo>
                    <a:pt x="144626" y="531717"/>
                    <a:pt x="140399" y="533121"/>
                    <a:pt x="140399" y="533121"/>
                  </a:cubicBezTo>
                  <a:close/>
                  <a:moveTo>
                    <a:pt x="240425" y="506431"/>
                  </a:moveTo>
                  <a:cubicBezTo>
                    <a:pt x="239016" y="506431"/>
                    <a:pt x="239016" y="506431"/>
                    <a:pt x="239016" y="507836"/>
                  </a:cubicBezTo>
                  <a:cubicBezTo>
                    <a:pt x="240425" y="506431"/>
                    <a:pt x="241834" y="506431"/>
                    <a:pt x="243243" y="506431"/>
                  </a:cubicBezTo>
                  <a:cubicBezTo>
                    <a:pt x="241834" y="506431"/>
                    <a:pt x="239016" y="506431"/>
                    <a:pt x="240425" y="506431"/>
                  </a:cubicBezTo>
                  <a:close/>
                  <a:moveTo>
                    <a:pt x="230563" y="498003"/>
                  </a:moveTo>
                  <a:cubicBezTo>
                    <a:pt x="231972" y="498003"/>
                    <a:pt x="231972" y="498003"/>
                    <a:pt x="231972" y="498003"/>
                  </a:cubicBezTo>
                  <a:lnTo>
                    <a:pt x="231033" y="498471"/>
                  </a:lnTo>
                  <a:close/>
                  <a:moveTo>
                    <a:pt x="374338" y="469957"/>
                  </a:moveTo>
                  <a:lnTo>
                    <a:pt x="372982" y="471313"/>
                  </a:lnTo>
                  <a:lnTo>
                    <a:pt x="371625" y="471313"/>
                  </a:lnTo>
                  <a:close/>
                  <a:moveTo>
                    <a:pt x="802540" y="424957"/>
                  </a:moveTo>
                  <a:cubicBezTo>
                    <a:pt x="802540" y="424957"/>
                    <a:pt x="802540" y="424957"/>
                    <a:pt x="803949" y="424957"/>
                  </a:cubicBezTo>
                  <a:cubicBezTo>
                    <a:pt x="803949" y="426361"/>
                    <a:pt x="802540" y="426361"/>
                    <a:pt x="801131" y="426361"/>
                  </a:cubicBezTo>
                  <a:cubicBezTo>
                    <a:pt x="801131" y="426361"/>
                    <a:pt x="802540" y="424957"/>
                    <a:pt x="802540" y="424957"/>
                  </a:cubicBezTo>
                  <a:close/>
                  <a:moveTo>
                    <a:pt x="901259" y="413671"/>
                  </a:moveTo>
                  <a:lnTo>
                    <a:pt x="903972" y="413671"/>
                  </a:lnTo>
                  <a:lnTo>
                    <a:pt x="903972" y="415027"/>
                  </a:lnTo>
                  <a:close/>
                  <a:moveTo>
                    <a:pt x="46365" y="406736"/>
                  </a:moveTo>
                  <a:cubicBezTo>
                    <a:pt x="46365" y="406736"/>
                    <a:pt x="44960" y="408144"/>
                    <a:pt x="44960" y="408144"/>
                  </a:cubicBezTo>
                  <a:cubicBezTo>
                    <a:pt x="44960" y="409551"/>
                    <a:pt x="46365" y="409551"/>
                    <a:pt x="46365" y="409551"/>
                  </a:cubicBezTo>
                  <a:cubicBezTo>
                    <a:pt x="46365" y="409551"/>
                    <a:pt x="47771" y="408144"/>
                    <a:pt x="47771" y="408144"/>
                  </a:cubicBezTo>
                  <a:cubicBezTo>
                    <a:pt x="47771" y="406736"/>
                    <a:pt x="46365" y="406736"/>
                    <a:pt x="46365" y="406736"/>
                  </a:cubicBezTo>
                  <a:close/>
                  <a:moveTo>
                    <a:pt x="1037567" y="402820"/>
                  </a:moveTo>
                  <a:lnTo>
                    <a:pt x="1038245" y="402820"/>
                  </a:lnTo>
                  <a:lnTo>
                    <a:pt x="1038245" y="404176"/>
                  </a:lnTo>
                  <a:lnTo>
                    <a:pt x="1037567" y="404176"/>
                  </a:lnTo>
                  <a:close/>
                  <a:moveTo>
                    <a:pt x="113817" y="399699"/>
                  </a:moveTo>
                  <a:lnTo>
                    <a:pt x="115222" y="402514"/>
                  </a:lnTo>
                  <a:cubicBezTo>
                    <a:pt x="115222" y="401106"/>
                    <a:pt x="115222" y="401106"/>
                    <a:pt x="115222" y="401106"/>
                  </a:cubicBezTo>
                  <a:cubicBezTo>
                    <a:pt x="113817" y="399699"/>
                    <a:pt x="113817" y="399699"/>
                    <a:pt x="113817" y="399699"/>
                  </a:cubicBezTo>
                  <a:close/>
                  <a:moveTo>
                    <a:pt x="1102669" y="399429"/>
                  </a:moveTo>
                  <a:lnTo>
                    <a:pt x="1103347" y="399429"/>
                  </a:lnTo>
                  <a:lnTo>
                    <a:pt x="1103347" y="400107"/>
                  </a:lnTo>
                  <a:lnTo>
                    <a:pt x="1102669" y="400107"/>
                  </a:lnTo>
                  <a:close/>
                  <a:moveTo>
                    <a:pt x="1088428" y="399429"/>
                  </a:moveTo>
                  <a:lnTo>
                    <a:pt x="1089106" y="399429"/>
                  </a:lnTo>
                  <a:lnTo>
                    <a:pt x="1089106" y="400107"/>
                  </a:lnTo>
                  <a:lnTo>
                    <a:pt x="1088428" y="400107"/>
                  </a:lnTo>
                  <a:close/>
                  <a:moveTo>
                    <a:pt x="126464" y="395477"/>
                  </a:moveTo>
                  <a:cubicBezTo>
                    <a:pt x="126464" y="395477"/>
                    <a:pt x="125059" y="395477"/>
                    <a:pt x="125059" y="396884"/>
                  </a:cubicBezTo>
                  <a:cubicBezTo>
                    <a:pt x="126464" y="396884"/>
                    <a:pt x="126464" y="396884"/>
                    <a:pt x="126464" y="396884"/>
                  </a:cubicBezTo>
                  <a:cubicBezTo>
                    <a:pt x="127869" y="396884"/>
                    <a:pt x="127869" y="396884"/>
                    <a:pt x="127869" y="395477"/>
                  </a:cubicBezTo>
                  <a:cubicBezTo>
                    <a:pt x="127869" y="395477"/>
                    <a:pt x="126464" y="395477"/>
                    <a:pt x="126464" y="395477"/>
                  </a:cubicBezTo>
                  <a:close/>
                  <a:moveTo>
                    <a:pt x="1111146" y="395360"/>
                  </a:moveTo>
                  <a:lnTo>
                    <a:pt x="1116910" y="395360"/>
                  </a:lnTo>
                  <a:cubicBezTo>
                    <a:pt x="1116910" y="396717"/>
                    <a:pt x="1114028" y="395360"/>
                    <a:pt x="1114028" y="396717"/>
                  </a:cubicBezTo>
                  <a:cubicBezTo>
                    <a:pt x="1114028" y="395360"/>
                    <a:pt x="1112587" y="395360"/>
                    <a:pt x="1111146" y="395360"/>
                  </a:cubicBezTo>
                  <a:close/>
                  <a:moveTo>
                    <a:pt x="1119623" y="395360"/>
                  </a:moveTo>
                  <a:cubicBezTo>
                    <a:pt x="1120979" y="395360"/>
                    <a:pt x="1120979" y="396716"/>
                    <a:pt x="1120979" y="396716"/>
                  </a:cubicBezTo>
                  <a:lnTo>
                    <a:pt x="1118266" y="398073"/>
                  </a:lnTo>
                  <a:cubicBezTo>
                    <a:pt x="1118266" y="398073"/>
                    <a:pt x="1118266" y="398073"/>
                    <a:pt x="1119623" y="395360"/>
                  </a:cubicBezTo>
                  <a:close/>
                  <a:moveTo>
                    <a:pt x="1030785" y="395360"/>
                  </a:moveTo>
                  <a:lnTo>
                    <a:pt x="1030785" y="396716"/>
                  </a:lnTo>
                  <a:cubicBezTo>
                    <a:pt x="1029429" y="396716"/>
                    <a:pt x="1029429" y="396716"/>
                    <a:pt x="1029429" y="396716"/>
                  </a:cubicBezTo>
                  <a:cubicBezTo>
                    <a:pt x="1029429" y="396716"/>
                    <a:pt x="1029429" y="395360"/>
                    <a:pt x="1030785" y="395360"/>
                  </a:cubicBezTo>
                  <a:close/>
                  <a:moveTo>
                    <a:pt x="1060352" y="394053"/>
                  </a:moveTo>
                  <a:cubicBezTo>
                    <a:pt x="1060352" y="394053"/>
                    <a:pt x="1060352" y="394053"/>
                    <a:pt x="1064579" y="398267"/>
                  </a:cubicBezTo>
                  <a:cubicBezTo>
                    <a:pt x="1068805" y="395457"/>
                    <a:pt x="1063170" y="395457"/>
                    <a:pt x="1070214" y="394053"/>
                  </a:cubicBezTo>
                  <a:cubicBezTo>
                    <a:pt x="1071623" y="395457"/>
                    <a:pt x="1074440" y="392648"/>
                    <a:pt x="1080075" y="394053"/>
                  </a:cubicBezTo>
                  <a:cubicBezTo>
                    <a:pt x="1077258" y="394053"/>
                    <a:pt x="1078667" y="394053"/>
                    <a:pt x="1078667" y="395457"/>
                  </a:cubicBezTo>
                  <a:cubicBezTo>
                    <a:pt x="1078667" y="395457"/>
                    <a:pt x="1078667" y="395457"/>
                    <a:pt x="1081484" y="394053"/>
                  </a:cubicBezTo>
                  <a:cubicBezTo>
                    <a:pt x="1084302" y="395457"/>
                    <a:pt x="1082893" y="394053"/>
                    <a:pt x="1085711" y="395457"/>
                  </a:cubicBezTo>
                  <a:cubicBezTo>
                    <a:pt x="1084302" y="395457"/>
                    <a:pt x="1084302" y="396862"/>
                    <a:pt x="1085711" y="396862"/>
                  </a:cubicBezTo>
                  <a:cubicBezTo>
                    <a:pt x="1085711" y="396862"/>
                    <a:pt x="1085711" y="396862"/>
                    <a:pt x="1089937" y="395457"/>
                  </a:cubicBezTo>
                  <a:cubicBezTo>
                    <a:pt x="1089937" y="395457"/>
                    <a:pt x="1089937" y="395457"/>
                    <a:pt x="1088528" y="396862"/>
                  </a:cubicBezTo>
                  <a:cubicBezTo>
                    <a:pt x="1092755" y="396862"/>
                    <a:pt x="1098390" y="392648"/>
                    <a:pt x="1099799" y="396862"/>
                  </a:cubicBezTo>
                  <a:lnTo>
                    <a:pt x="1102616" y="396862"/>
                  </a:lnTo>
                  <a:cubicBezTo>
                    <a:pt x="1102616" y="396862"/>
                    <a:pt x="1104025" y="395457"/>
                    <a:pt x="1102616" y="395457"/>
                  </a:cubicBezTo>
                  <a:cubicBezTo>
                    <a:pt x="1102616" y="395457"/>
                    <a:pt x="1102616" y="395457"/>
                    <a:pt x="1104025" y="396862"/>
                  </a:cubicBezTo>
                  <a:cubicBezTo>
                    <a:pt x="1104025" y="398267"/>
                    <a:pt x="1098390" y="398267"/>
                    <a:pt x="1095572" y="399672"/>
                  </a:cubicBezTo>
                  <a:cubicBezTo>
                    <a:pt x="1096981" y="398267"/>
                    <a:pt x="1098390" y="398267"/>
                    <a:pt x="1098390" y="396862"/>
                  </a:cubicBezTo>
                  <a:cubicBezTo>
                    <a:pt x="1095572" y="398267"/>
                    <a:pt x="1092755" y="398267"/>
                    <a:pt x="1089937" y="399672"/>
                  </a:cubicBezTo>
                  <a:cubicBezTo>
                    <a:pt x="1091346" y="398267"/>
                    <a:pt x="1091346" y="398267"/>
                    <a:pt x="1092755" y="396862"/>
                  </a:cubicBezTo>
                  <a:cubicBezTo>
                    <a:pt x="1089937" y="396862"/>
                    <a:pt x="1089937" y="398267"/>
                    <a:pt x="1088528" y="398267"/>
                  </a:cubicBezTo>
                  <a:cubicBezTo>
                    <a:pt x="1087119" y="398267"/>
                    <a:pt x="1085711" y="398267"/>
                    <a:pt x="1087119" y="396862"/>
                  </a:cubicBezTo>
                  <a:cubicBezTo>
                    <a:pt x="1084302" y="398267"/>
                    <a:pt x="1081484" y="398267"/>
                    <a:pt x="1078667" y="398267"/>
                  </a:cubicBezTo>
                  <a:cubicBezTo>
                    <a:pt x="1078667" y="398267"/>
                    <a:pt x="1081484" y="396862"/>
                    <a:pt x="1080075" y="395457"/>
                  </a:cubicBezTo>
                  <a:cubicBezTo>
                    <a:pt x="1074440" y="396862"/>
                    <a:pt x="1073031" y="398267"/>
                    <a:pt x="1067396" y="401076"/>
                  </a:cubicBezTo>
                  <a:cubicBezTo>
                    <a:pt x="1060352" y="403886"/>
                    <a:pt x="1054717" y="399672"/>
                    <a:pt x="1049082" y="402481"/>
                  </a:cubicBezTo>
                  <a:cubicBezTo>
                    <a:pt x="1049082" y="402481"/>
                    <a:pt x="1053308" y="402481"/>
                    <a:pt x="1050490" y="403886"/>
                  </a:cubicBezTo>
                  <a:cubicBezTo>
                    <a:pt x="1050490" y="402481"/>
                    <a:pt x="1047673" y="402481"/>
                    <a:pt x="1047673" y="402481"/>
                  </a:cubicBezTo>
                  <a:cubicBezTo>
                    <a:pt x="1044855" y="403886"/>
                    <a:pt x="1043446" y="402481"/>
                    <a:pt x="1040629" y="403886"/>
                  </a:cubicBezTo>
                  <a:cubicBezTo>
                    <a:pt x="1040629" y="403886"/>
                    <a:pt x="1039220" y="402481"/>
                    <a:pt x="1037811" y="402481"/>
                  </a:cubicBezTo>
                  <a:cubicBezTo>
                    <a:pt x="1037811" y="401076"/>
                    <a:pt x="1033585" y="402481"/>
                    <a:pt x="1039220" y="399672"/>
                  </a:cubicBezTo>
                  <a:cubicBezTo>
                    <a:pt x="1033585" y="402481"/>
                    <a:pt x="1029358" y="399672"/>
                    <a:pt x="1026541" y="403886"/>
                  </a:cubicBezTo>
                  <a:lnTo>
                    <a:pt x="1022314" y="403886"/>
                  </a:lnTo>
                  <a:lnTo>
                    <a:pt x="1016679" y="402481"/>
                  </a:lnTo>
                  <a:lnTo>
                    <a:pt x="1020905" y="401076"/>
                  </a:lnTo>
                  <a:cubicBezTo>
                    <a:pt x="1019497" y="401076"/>
                    <a:pt x="1018088" y="402481"/>
                    <a:pt x="1016679" y="402481"/>
                  </a:cubicBezTo>
                  <a:lnTo>
                    <a:pt x="1016679" y="402481"/>
                  </a:lnTo>
                  <a:lnTo>
                    <a:pt x="1012453" y="403886"/>
                  </a:lnTo>
                  <a:cubicBezTo>
                    <a:pt x="1012453" y="402481"/>
                    <a:pt x="1015270" y="402481"/>
                    <a:pt x="1015270" y="401076"/>
                  </a:cubicBezTo>
                  <a:cubicBezTo>
                    <a:pt x="1012453" y="401076"/>
                    <a:pt x="1011044" y="402481"/>
                    <a:pt x="1008226" y="402481"/>
                  </a:cubicBezTo>
                  <a:cubicBezTo>
                    <a:pt x="1004000" y="401076"/>
                    <a:pt x="1006817" y="405290"/>
                    <a:pt x="1002591" y="403886"/>
                  </a:cubicBezTo>
                  <a:cubicBezTo>
                    <a:pt x="1002591" y="403886"/>
                    <a:pt x="1002591" y="403886"/>
                    <a:pt x="1002591" y="405290"/>
                  </a:cubicBezTo>
                  <a:cubicBezTo>
                    <a:pt x="1001182" y="403886"/>
                    <a:pt x="998364" y="402481"/>
                    <a:pt x="1001182" y="402481"/>
                  </a:cubicBezTo>
                  <a:cubicBezTo>
                    <a:pt x="999773" y="402481"/>
                    <a:pt x="996956" y="402481"/>
                    <a:pt x="996956" y="403886"/>
                  </a:cubicBezTo>
                  <a:cubicBezTo>
                    <a:pt x="998364" y="405290"/>
                    <a:pt x="998364" y="403886"/>
                    <a:pt x="999773" y="405290"/>
                  </a:cubicBezTo>
                  <a:cubicBezTo>
                    <a:pt x="999773" y="405290"/>
                    <a:pt x="999773" y="405290"/>
                    <a:pt x="991320" y="406695"/>
                  </a:cubicBezTo>
                  <a:cubicBezTo>
                    <a:pt x="991320" y="406695"/>
                    <a:pt x="992729" y="405290"/>
                    <a:pt x="992729" y="405290"/>
                  </a:cubicBezTo>
                  <a:cubicBezTo>
                    <a:pt x="984276" y="402481"/>
                    <a:pt x="975824" y="410909"/>
                    <a:pt x="965962" y="406695"/>
                  </a:cubicBezTo>
                  <a:cubicBezTo>
                    <a:pt x="967371" y="408100"/>
                    <a:pt x="964553" y="408100"/>
                    <a:pt x="964553" y="408100"/>
                  </a:cubicBezTo>
                  <a:cubicBezTo>
                    <a:pt x="960327" y="408100"/>
                    <a:pt x="956100" y="409505"/>
                    <a:pt x="953283" y="409505"/>
                  </a:cubicBezTo>
                  <a:cubicBezTo>
                    <a:pt x="953283" y="409505"/>
                    <a:pt x="953283" y="409505"/>
                    <a:pt x="953283" y="408100"/>
                  </a:cubicBezTo>
                  <a:cubicBezTo>
                    <a:pt x="946239" y="409505"/>
                    <a:pt x="940603" y="410909"/>
                    <a:pt x="936377" y="410909"/>
                  </a:cubicBezTo>
                  <a:cubicBezTo>
                    <a:pt x="936377" y="410909"/>
                    <a:pt x="936377" y="409505"/>
                    <a:pt x="936377" y="409505"/>
                  </a:cubicBezTo>
                  <a:cubicBezTo>
                    <a:pt x="933559" y="410909"/>
                    <a:pt x="927924" y="408100"/>
                    <a:pt x="927924" y="410909"/>
                  </a:cubicBezTo>
                  <a:cubicBezTo>
                    <a:pt x="927924" y="410909"/>
                    <a:pt x="927924" y="410909"/>
                    <a:pt x="929333" y="410909"/>
                  </a:cubicBezTo>
                  <a:cubicBezTo>
                    <a:pt x="920880" y="410909"/>
                    <a:pt x="913836" y="413719"/>
                    <a:pt x="905383" y="415124"/>
                  </a:cubicBezTo>
                  <a:cubicBezTo>
                    <a:pt x="903974" y="413719"/>
                    <a:pt x="911018" y="413719"/>
                    <a:pt x="908201" y="412314"/>
                  </a:cubicBezTo>
                  <a:cubicBezTo>
                    <a:pt x="903974" y="412314"/>
                    <a:pt x="898339" y="413719"/>
                    <a:pt x="892704" y="413719"/>
                  </a:cubicBezTo>
                  <a:cubicBezTo>
                    <a:pt x="887069" y="412314"/>
                    <a:pt x="894113" y="415124"/>
                    <a:pt x="889886" y="415124"/>
                  </a:cubicBezTo>
                  <a:cubicBezTo>
                    <a:pt x="889886" y="413719"/>
                    <a:pt x="889886" y="413719"/>
                    <a:pt x="887069" y="413719"/>
                  </a:cubicBezTo>
                  <a:cubicBezTo>
                    <a:pt x="884251" y="415124"/>
                    <a:pt x="878616" y="415124"/>
                    <a:pt x="877207" y="416528"/>
                  </a:cubicBezTo>
                  <a:cubicBezTo>
                    <a:pt x="875798" y="416528"/>
                    <a:pt x="877207" y="415124"/>
                    <a:pt x="877207" y="413719"/>
                  </a:cubicBezTo>
                  <a:cubicBezTo>
                    <a:pt x="874389" y="413719"/>
                    <a:pt x="871572" y="415124"/>
                    <a:pt x="870163" y="415124"/>
                  </a:cubicBezTo>
                  <a:lnTo>
                    <a:pt x="869967" y="415124"/>
                  </a:lnTo>
                  <a:lnTo>
                    <a:pt x="864528" y="415124"/>
                  </a:lnTo>
                  <a:cubicBezTo>
                    <a:pt x="860301" y="415124"/>
                    <a:pt x="864528" y="415124"/>
                    <a:pt x="861710" y="416528"/>
                  </a:cubicBezTo>
                  <a:cubicBezTo>
                    <a:pt x="861710" y="416528"/>
                    <a:pt x="861710" y="416528"/>
                    <a:pt x="864528" y="417933"/>
                  </a:cubicBezTo>
                  <a:lnTo>
                    <a:pt x="860301" y="417933"/>
                  </a:lnTo>
                  <a:cubicBezTo>
                    <a:pt x="857484" y="416528"/>
                    <a:pt x="854666" y="419338"/>
                    <a:pt x="851848" y="419338"/>
                  </a:cubicBezTo>
                  <a:cubicBezTo>
                    <a:pt x="851848" y="419338"/>
                    <a:pt x="851848" y="419338"/>
                    <a:pt x="853257" y="419338"/>
                  </a:cubicBezTo>
                  <a:cubicBezTo>
                    <a:pt x="853257" y="419338"/>
                    <a:pt x="853257" y="419338"/>
                    <a:pt x="849031" y="420743"/>
                  </a:cubicBezTo>
                  <a:cubicBezTo>
                    <a:pt x="849031" y="419338"/>
                    <a:pt x="844804" y="420743"/>
                    <a:pt x="846213" y="417933"/>
                  </a:cubicBezTo>
                  <a:cubicBezTo>
                    <a:pt x="839169" y="417933"/>
                    <a:pt x="834943" y="420743"/>
                    <a:pt x="827899" y="422147"/>
                  </a:cubicBezTo>
                  <a:cubicBezTo>
                    <a:pt x="829307" y="422147"/>
                    <a:pt x="827899" y="422147"/>
                    <a:pt x="827899" y="420743"/>
                  </a:cubicBezTo>
                  <a:cubicBezTo>
                    <a:pt x="825081" y="420743"/>
                    <a:pt x="822263" y="422147"/>
                    <a:pt x="819446" y="423552"/>
                  </a:cubicBezTo>
                  <a:cubicBezTo>
                    <a:pt x="820855" y="423552"/>
                    <a:pt x="820855" y="422147"/>
                    <a:pt x="820855" y="422147"/>
                  </a:cubicBezTo>
                  <a:cubicBezTo>
                    <a:pt x="816628" y="422147"/>
                    <a:pt x="818037" y="423552"/>
                    <a:pt x="813810" y="424957"/>
                  </a:cubicBezTo>
                  <a:cubicBezTo>
                    <a:pt x="815219" y="423552"/>
                    <a:pt x="815219" y="423552"/>
                    <a:pt x="813810" y="423552"/>
                  </a:cubicBezTo>
                  <a:cubicBezTo>
                    <a:pt x="813810" y="423552"/>
                    <a:pt x="812402" y="424957"/>
                    <a:pt x="810993" y="424957"/>
                  </a:cubicBezTo>
                  <a:cubicBezTo>
                    <a:pt x="815219" y="420743"/>
                    <a:pt x="805358" y="423552"/>
                    <a:pt x="808175" y="420743"/>
                  </a:cubicBezTo>
                  <a:cubicBezTo>
                    <a:pt x="806766" y="420743"/>
                    <a:pt x="799722" y="423552"/>
                    <a:pt x="802540" y="424957"/>
                  </a:cubicBezTo>
                  <a:cubicBezTo>
                    <a:pt x="795496" y="427766"/>
                    <a:pt x="787043" y="426361"/>
                    <a:pt x="778590" y="429171"/>
                  </a:cubicBezTo>
                  <a:cubicBezTo>
                    <a:pt x="779999" y="427766"/>
                    <a:pt x="782817" y="426361"/>
                    <a:pt x="781408" y="426361"/>
                  </a:cubicBezTo>
                  <a:cubicBezTo>
                    <a:pt x="772955" y="427766"/>
                    <a:pt x="768729" y="429171"/>
                    <a:pt x="760276" y="431980"/>
                  </a:cubicBezTo>
                  <a:cubicBezTo>
                    <a:pt x="760276" y="429171"/>
                    <a:pt x="768729" y="430576"/>
                    <a:pt x="768729" y="427766"/>
                  </a:cubicBezTo>
                  <a:cubicBezTo>
                    <a:pt x="760276" y="429171"/>
                    <a:pt x="751823" y="430576"/>
                    <a:pt x="743370" y="433385"/>
                  </a:cubicBezTo>
                  <a:cubicBezTo>
                    <a:pt x="739144" y="430576"/>
                    <a:pt x="733508" y="436195"/>
                    <a:pt x="727873" y="433385"/>
                  </a:cubicBezTo>
                  <a:lnTo>
                    <a:pt x="722530" y="436049"/>
                  </a:lnTo>
                  <a:lnTo>
                    <a:pt x="722906" y="436049"/>
                  </a:lnTo>
                  <a:lnTo>
                    <a:pt x="722906" y="436727"/>
                  </a:lnTo>
                  <a:lnTo>
                    <a:pt x="722228" y="436727"/>
                  </a:lnTo>
                  <a:lnTo>
                    <a:pt x="722228" y="436185"/>
                  </a:lnTo>
                  <a:lnTo>
                    <a:pt x="720829" y="434790"/>
                  </a:lnTo>
                  <a:cubicBezTo>
                    <a:pt x="718011" y="436195"/>
                    <a:pt x="709559" y="437599"/>
                    <a:pt x="709559" y="434790"/>
                  </a:cubicBezTo>
                  <a:cubicBezTo>
                    <a:pt x="709559" y="437599"/>
                    <a:pt x="703923" y="436195"/>
                    <a:pt x="701106" y="437599"/>
                  </a:cubicBezTo>
                  <a:cubicBezTo>
                    <a:pt x="698288" y="437599"/>
                    <a:pt x="694062" y="439004"/>
                    <a:pt x="689835" y="439004"/>
                  </a:cubicBezTo>
                  <a:cubicBezTo>
                    <a:pt x="691244" y="440409"/>
                    <a:pt x="685609" y="440409"/>
                    <a:pt x="684200" y="440409"/>
                  </a:cubicBezTo>
                  <a:cubicBezTo>
                    <a:pt x="684200" y="440409"/>
                    <a:pt x="684200" y="440409"/>
                    <a:pt x="685609" y="440409"/>
                  </a:cubicBezTo>
                  <a:cubicBezTo>
                    <a:pt x="682791" y="439004"/>
                    <a:pt x="679974" y="441813"/>
                    <a:pt x="677156" y="441813"/>
                  </a:cubicBezTo>
                  <a:cubicBezTo>
                    <a:pt x="675747" y="440409"/>
                    <a:pt x="677156" y="440409"/>
                    <a:pt x="675747" y="440409"/>
                  </a:cubicBezTo>
                  <a:cubicBezTo>
                    <a:pt x="675747" y="441813"/>
                    <a:pt x="668703" y="443218"/>
                    <a:pt x="667294" y="441813"/>
                  </a:cubicBezTo>
                  <a:cubicBezTo>
                    <a:pt x="667294" y="441813"/>
                    <a:pt x="667294" y="441813"/>
                    <a:pt x="668703" y="440409"/>
                  </a:cubicBezTo>
                  <a:cubicBezTo>
                    <a:pt x="657433" y="444623"/>
                    <a:pt x="643345" y="443218"/>
                    <a:pt x="632074" y="447432"/>
                  </a:cubicBezTo>
                  <a:cubicBezTo>
                    <a:pt x="632074" y="447432"/>
                    <a:pt x="632074" y="447432"/>
                    <a:pt x="633483" y="444623"/>
                  </a:cubicBezTo>
                  <a:cubicBezTo>
                    <a:pt x="626439" y="443218"/>
                    <a:pt x="629256" y="448837"/>
                    <a:pt x="623621" y="448837"/>
                  </a:cubicBezTo>
                  <a:cubicBezTo>
                    <a:pt x="606716" y="450242"/>
                    <a:pt x="589810" y="450242"/>
                    <a:pt x="574313" y="453051"/>
                  </a:cubicBezTo>
                  <a:cubicBezTo>
                    <a:pt x="572904" y="454456"/>
                    <a:pt x="575722" y="454456"/>
                    <a:pt x="575722" y="454456"/>
                  </a:cubicBezTo>
                  <a:cubicBezTo>
                    <a:pt x="574313" y="454456"/>
                    <a:pt x="572904" y="453051"/>
                    <a:pt x="571495" y="454456"/>
                  </a:cubicBezTo>
                  <a:cubicBezTo>
                    <a:pt x="571495" y="454456"/>
                    <a:pt x="571495" y="454456"/>
                    <a:pt x="571495" y="455861"/>
                  </a:cubicBezTo>
                  <a:cubicBezTo>
                    <a:pt x="564451" y="454456"/>
                    <a:pt x="551772" y="460075"/>
                    <a:pt x="546137" y="457266"/>
                  </a:cubicBezTo>
                  <a:cubicBezTo>
                    <a:pt x="539093" y="460075"/>
                    <a:pt x="533457" y="457266"/>
                    <a:pt x="525005" y="461480"/>
                  </a:cubicBezTo>
                  <a:cubicBezTo>
                    <a:pt x="522187" y="460075"/>
                    <a:pt x="527822" y="458670"/>
                    <a:pt x="525005" y="458670"/>
                  </a:cubicBezTo>
                  <a:cubicBezTo>
                    <a:pt x="525005" y="458670"/>
                    <a:pt x="525005" y="458670"/>
                    <a:pt x="516552" y="461480"/>
                  </a:cubicBezTo>
                  <a:cubicBezTo>
                    <a:pt x="516552" y="461480"/>
                    <a:pt x="516552" y="461480"/>
                    <a:pt x="517961" y="461480"/>
                  </a:cubicBezTo>
                  <a:cubicBezTo>
                    <a:pt x="510917" y="465694"/>
                    <a:pt x="496828" y="461480"/>
                    <a:pt x="488376" y="464289"/>
                  </a:cubicBezTo>
                  <a:lnTo>
                    <a:pt x="486967" y="464289"/>
                  </a:lnTo>
                  <a:cubicBezTo>
                    <a:pt x="478514" y="467099"/>
                    <a:pt x="477105" y="467099"/>
                    <a:pt x="470061" y="468503"/>
                  </a:cubicBezTo>
                  <a:cubicBezTo>
                    <a:pt x="472879" y="467099"/>
                    <a:pt x="467243" y="468503"/>
                    <a:pt x="467243" y="467099"/>
                  </a:cubicBezTo>
                  <a:cubicBezTo>
                    <a:pt x="464426" y="468503"/>
                    <a:pt x="468652" y="468503"/>
                    <a:pt x="464426" y="469908"/>
                  </a:cubicBezTo>
                  <a:cubicBezTo>
                    <a:pt x="458791" y="471313"/>
                    <a:pt x="453155" y="469908"/>
                    <a:pt x="448929" y="469908"/>
                  </a:cubicBezTo>
                  <a:cubicBezTo>
                    <a:pt x="447520" y="472718"/>
                    <a:pt x="444702" y="472718"/>
                    <a:pt x="444702" y="474123"/>
                  </a:cubicBezTo>
                  <a:cubicBezTo>
                    <a:pt x="439067" y="474123"/>
                    <a:pt x="434841" y="475527"/>
                    <a:pt x="427797" y="476932"/>
                  </a:cubicBezTo>
                  <a:cubicBezTo>
                    <a:pt x="424979" y="479742"/>
                    <a:pt x="420753" y="476932"/>
                    <a:pt x="419344" y="478337"/>
                  </a:cubicBezTo>
                  <a:cubicBezTo>
                    <a:pt x="419344" y="476932"/>
                    <a:pt x="419344" y="476932"/>
                    <a:pt x="419344" y="476932"/>
                  </a:cubicBezTo>
                  <a:cubicBezTo>
                    <a:pt x="419344" y="476932"/>
                    <a:pt x="419344" y="476932"/>
                    <a:pt x="416526" y="478337"/>
                  </a:cubicBezTo>
                  <a:cubicBezTo>
                    <a:pt x="417935" y="476932"/>
                    <a:pt x="417935" y="475527"/>
                    <a:pt x="415118" y="475527"/>
                  </a:cubicBezTo>
                  <a:cubicBezTo>
                    <a:pt x="412300" y="476932"/>
                    <a:pt x="416526" y="475527"/>
                    <a:pt x="415118" y="476932"/>
                  </a:cubicBezTo>
                  <a:cubicBezTo>
                    <a:pt x="415118" y="476932"/>
                    <a:pt x="415118" y="476932"/>
                    <a:pt x="413709" y="475527"/>
                  </a:cubicBezTo>
                  <a:cubicBezTo>
                    <a:pt x="412300" y="476932"/>
                    <a:pt x="412300" y="478337"/>
                    <a:pt x="415118" y="478337"/>
                  </a:cubicBezTo>
                  <a:cubicBezTo>
                    <a:pt x="406665" y="479742"/>
                    <a:pt x="399621" y="482551"/>
                    <a:pt x="392577" y="482551"/>
                  </a:cubicBezTo>
                  <a:cubicBezTo>
                    <a:pt x="392577" y="482551"/>
                    <a:pt x="392577" y="482551"/>
                    <a:pt x="392577" y="481146"/>
                  </a:cubicBezTo>
                  <a:cubicBezTo>
                    <a:pt x="389759" y="482551"/>
                    <a:pt x="384124" y="483956"/>
                    <a:pt x="381306" y="482551"/>
                  </a:cubicBezTo>
                  <a:cubicBezTo>
                    <a:pt x="381306" y="482551"/>
                    <a:pt x="381306" y="483956"/>
                    <a:pt x="381306" y="483956"/>
                  </a:cubicBezTo>
                  <a:cubicBezTo>
                    <a:pt x="377080" y="486765"/>
                    <a:pt x="381306" y="482551"/>
                    <a:pt x="375671" y="485360"/>
                  </a:cubicBezTo>
                  <a:cubicBezTo>
                    <a:pt x="377080" y="483956"/>
                    <a:pt x="378488" y="483956"/>
                    <a:pt x="378488" y="482551"/>
                  </a:cubicBezTo>
                  <a:cubicBezTo>
                    <a:pt x="378488" y="482551"/>
                    <a:pt x="378488" y="482551"/>
                    <a:pt x="370035" y="485360"/>
                  </a:cubicBezTo>
                  <a:cubicBezTo>
                    <a:pt x="370035" y="485360"/>
                    <a:pt x="364400" y="483956"/>
                    <a:pt x="360174" y="485360"/>
                  </a:cubicBezTo>
                  <a:cubicBezTo>
                    <a:pt x="360174" y="486765"/>
                    <a:pt x="361582" y="486765"/>
                    <a:pt x="361582" y="486765"/>
                  </a:cubicBezTo>
                  <a:cubicBezTo>
                    <a:pt x="361582" y="486765"/>
                    <a:pt x="361582" y="486765"/>
                    <a:pt x="360174" y="486765"/>
                  </a:cubicBezTo>
                  <a:cubicBezTo>
                    <a:pt x="360174" y="486765"/>
                    <a:pt x="360174" y="486765"/>
                    <a:pt x="357356" y="485360"/>
                  </a:cubicBezTo>
                  <a:cubicBezTo>
                    <a:pt x="357356" y="485360"/>
                    <a:pt x="357356" y="485360"/>
                    <a:pt x="354538" y="488170"/>
                  </a:cubicBezTo>
                  <a:cubicBezTo>
                    <a:pt x="354538" y="488170"/>
                    <a:pt x="354538" y="488170"/>
                    <a:pt x="354538" y="486765"/>
                  </a:cubicBezTo>
                  <a:cubicBezTo>
                    <a:pt x="351721" y="486765"/>
                    <a:pt x="350312" y="489575"/>
                    <a:pt x="348903" y="489575"/>
                  </a:cubicBezTo>
                  <a:cubicBezTo>
                    <a:pt x="340450" y="490979"/>
                    <a:pt x="341859" y="489575"/>
                    <a:pt x="336224" y="488170"/>
                  </a:cubicBezTo>
                  <a:cubicBezTo>
                    <a:pt x="336224" y="492384"/>
                    <a:pt x="326362" y="490979"/>
                    <a:pt x="326362" y="492384"/>
                  </a:cubicBezTo>
                  <a:cubicBezTo>
                    <a:pt x="317909" y="492384"/>
                    <a:pt x="306639" y="495194"/>
                    <a:pt x="296777" y="496598"/>
                  </a:cubicBezTo>
                  <a:cubicBezTo>
                    <a:pt x="296777" y="496598"/>
                    <a:pt x="296777" y="496598"/>
                    <a:pt x="298186" y="496598"/>
                  </a:cubicBezTo>
                  <a:cubicBezTo>
                    <a:pt x="292551" y="495194"/>
                    <a:pt x="292551" y="499408"/>
                    <a:pt x="288324" y="499408"/>
                  </a:cubicBezTo>
                  <a:cubicBezTo>
                    <a:pt x="288324" y="499408"/>
                    <a:pt x="288324" y="499408"/>
                    <a:pt x="289733" y="499408"/>
                  </a:cubicBezTo>
                  <a:cubicBezTo>
                    <a:pt x="282689" y="498003"/>
                    <a:pt x="272828" y="502217"/>
                    <a:pt x="268601" y="505027"/>
                  </a:cubicBezTo>
                  <a:cubicBezTo>
                    <a:pt x="268601" y="503622"/>
                    <a:pt x="268601" y="502217"/>
                    <a:pt x="267192" y="503622"/>
                  </a:cubicBezTo>
                  <a:cubicBezTo>
                    <a:pt x="265783" y="503622"/>
                    <a:pt x="268601" y="505027"/>
                    <a:pt x="265783" y="505027"/>
                  </a:cubicBezTo>
                  <a:cubicBezTo>
                    <a:pt x="265783" y="505027"/>
                    <a:pt x="265783" y="503622"/>
                    <a:pt x="264375" y="505027"/>
                  </a:cubicBezTo>
                  <a:cubicBezTo>
                    <a:pt x="264375" y="505027"/>
                    <a:pt x="264375" y="505027"/>
                    <a:pt x="261557" y="506431"/>
                  </a:cubicBezTo>
                  <a:cubicBezTo>
                    <a:pt x="253104" y="506431"/>
                    <a:pt x="243243" y="507836"/>
                    <a:pt x="234790" y="510646"/>
                  </a:cubicBezTo>
                  <a:cubicBezTo>
                    <a:pt x="233381" y="510646"/>
                    <a:pt x="234790" y="509241"/>
                    <a:pt x="234790" y="509241"/>
                  </a:cubicBezTo>
                  <a:cubicBezTo>
                    <a:pt x="227746" y="510646"/>
                    <a:pt x="222110" y="513455"/>
                    <a:pt x="216475" y="514860"/>
                  </a:cubicBezTo>
                  <a:cubicBezTo>
                    <a:pt x="216475" y="514860"/>
                    <a:pt x="216475" y="514860"/>
                    <a:pt x="215066" y="513455"/>
                  </a:cubicBezTo>
                  <a:lnTo>
                    <a:pt x="211685" y="514298"/>
                  </a:lnTo>
                  <a:lnTo>
                    <a:pt x="213658" y="513455"/>
                  </a:lnTo>
                  <a:cubicBezTo>
                    <a:pt x="212249" y="514860"/>
                    <a:pt x="208022" y="514860"/>
                    <a:pt x="209431" y="514860"/>
                  </a:cubicBezTo>
                  <a:lnTo>
                    <a:pt x="211685" y="514298"/>
                  </a:lnTo>
                  <a:lnTo>
                    <a:pt x="203796" y="517669"/>
                  </a:lnTo>
                  <a:cubicBezTo>
                    <a:pt x="203796" y="517669"/>
                    <a:pt x="203796" y="517669"/>
                    <a:pt x="205205" y="514860"/>
                  </a:cubicBezTo>
                  <a:cubicBezTo>
                    <a:pt x="200978" y="514860"/>
                    <a:pt x="200978" y="516265"/>
                    <a:pt x="199569" y="519074"/>
                  </a:cubicBezTo>
                  <a:cubicBezTo>
                    <a:pt x="193934" y="521883"/>
                    <a:pt x="193934" y="514860"/>
                    <a:pt x="185481" y="519074"/>
                  </a:cubicBezTo>
                  <a:cubicBezTo>
                    <a:pt x="185481" y="520479"/>
                    <a:pt x="186890" y="520479"/>
                    <a:pt x="185481" y="521883"/>
                  </a:cubicBezTo>
                  <a:cubicBezTo>
                    <a:pt x="179846" y="521883"/>
                    <a:pt x="179846" y="523288"/>
                    <a:pt x="174211" y="524693"/>
                  </a:cubicBezTo>
                  <a:cubicBezTo>
                    <a:pt x="169984" y="521883"/>
                    <a:pt x="177028" y="523288"/>
                    <a:pt x="172802" y="521883"/>
                  </a:cubicBezTo>
                  <a:cubicBezTo>
                    <a:pt x="172802" y="521883"/>
                    <a:pt x="172802" y="521883"/>
                    <a:pt x="177028" y="521883"/>
                  </a:cubicBezTo>
                  <a:cubicBezTo>
                    <a:pt x="172802" y="520479"/>
                    <a:pt x="179846" y="520479"/>
                    <a:pt x="179846" y="519074"/>
                  </a:cubicBezTo>
                  <a:cubicBezTo>
                    <a:pt x="177028" y="519074"/>
                    <a:pt x="172802" y="521883"/>
                    <a:pt x="168576" y="523288"/>
                  </a:cubicBezTo>
                  <a:cubicBezTo>
                    <a:pt x="168576" y="521883"/>
                    <a:pt x="172802" y="521883"/>
                    <a:pt x="171393" y="520479"/>
                  </a:cubicBezTo>
                  <a:cubicBezTo>
                    <a:pt x="171393" y="520479"/>
                    <a:pt x="171393" y="520479"/>
                    <a:pt x="169984" y="520479"/>
                  </a:cubicBezTo>
                  <a:cubicBezTo>
                    <a:pt x="169984" y="520479"/>
                    <a:pt x="169984" y="520479"/>
                    <a:pt x="171393" y="519074"/>
                  </a:cubicBezTo>
                  <a:cubicBezTo>
                    <a:pt x="169984" y="519074"/>
                    <a:pt x="168576" y="520479"/>
                    <a:pt x="167167" y="520479"/>
                  </a:cubicBezTo>
                  <a:cubicBezTo>
                    <a:pt x="167167" y="521883"/>
                    <a:pt x="167167" y="521883"/>
                    <a:pt x="168576" y="523288"/>
                  </a:cubicBezTo>
                  <a:cubicBezTo>
                    <a:pt x="168576" y="523288"/>
                    <a:pt x="168576" y="523288"/>
                    <a:pt x="167167" y="523288"/>
                  </a:cubicBezTo>
                  <a:cubicBezTo>
                    <a:pt x="164349" y="526098"/>
                    <a:pt x="157305" y="526098"/>
                    <a:pt x="154488" y="527502"/>
                  </a:cubicBezTo>
                  <a:cubicBezTo>
                    <a:pt x="151670" y="527502"/>
                    <a:pt x="150261" y="530312"/>
                    <a:pt x="147444" y="531717"/>
                  </a:cubicBezTo>
                  <a:cubicBezTo>
                    <a:pt x="144626" y="530312"/>
                    <a:pt x="147444" y="527502"/>
                    <a:pt x="143217" y="528907"/>
                  </a:cubicBezTo>
                  <a:lnTo>
                    <a:pt x="141406" y="531616"/>
                  </a:lnTo>
                  <a:lnTo>
                    <a:pt x="136173" y="530312"/>
                  </a:lnTo>
                  <a:cubicBezTo>
                    <a:pt x="134764" y="533121"/>
                    <a:pt x="131947" y="530312"/>
                    <a:pt x="133355" y="533121"/>
                  </a:cubicBezTo>
                  <a:cubicBezTo>
                    <a:pt x="130538" y="531717"/>
                    <a:pt x="131947" y="533121"/>
                    <a:pt x="129129" y="531717"/>
                  </a:cubicBezTo>
                  <a:cubicBezTo>
                    <a:pt x="130538" y="533121"/>
                    <a:pt x="124903" y="534526"/>
                    <a:pt x="124903" y="535931"/>
                  </a:cubicBezTo>
                  <a:cubicBezTo>
                    <a:pt x="123494" y="534526"/>
                    <a:pt x="129129" y="533121"/>
                    <a:pt x="124903" y="531717"/>
                  </a:cubicBezTo>
                  <a:cubicBezTo>
                    <a:pt x="122085" y="533121"/>
                    <a:pt x="119267" y="534526"/>
                    <a:pt x="119267" y="537336"/>
                  </a:cubicBezTo>
                  <a:lnTo>
                    <a:pt x="114499" y="536147"/>
                  </a:lnTo>
                  <a:lnTo>
                    <a:pt x="115041" y="535931"/>
                  </a:lnTo>
                  <a:cubicBezTo>
                    <a:pt x="113632" y="535931"/>
                    <a:pt x="113632" y="535931"/>
                    <a:pt x="113632" y="535931"/>
                  </a:cubicBezTo>
                  <a:lnTo>
                    <a:pt x="114499" y="536147"/>
                  </a:lnTo>
                  <a:lnTo>
                    <a:pt x="100953" y="541550"/>
                  </a:lnTo>
                  <a:cubicBezTo>
                    <a:pt x="100953" y="538740"/>
                    <a:pt x="91091" y="544359"/>
                    <a:pt x="93909" y="540145"/>
                  </a:cubicBezTo>
                  <a:cubicBezTo>
                    <a:pt x="91091" y="540145"/>
                    <a:pt x="88274" y="542954"/>
                    <a:pt x="88274" y="542954"/>
                  </a:cubicBezTo>
                  <a:cubicBezTo>
                    <a:pt x="88274" y="541550"/>
                    <a:pt x="82638" y="544359"/>
                    <a:pt x="79821" y="542954"/>
                  </a:cubicBezTo>
                  <a:cubicBezTo>
                    <a:pt x="79821" y="544359"/>
                    <a:pt x="75594" y="545764"/>
                    <a:pt x="74185" y="545764"/>
                  </a:cubicBezTo>
                  <a:cubicBezTo>
                    <a:pt x="75594" y="545764"/>
                    <a:pt x="75594" y="545764"/>
                    <a:pt x="75594" y="544359"/>
                  </a:cubicBezTo>
                  <a:cubicBezTo>
                    <a:pt x="72777" y="545764"/>
                    <a:pt x="72777" y="545764"/>
                    <a:pt x="71368" y="544359"/>
                  </a:cubicBezTo>
                  <a:cubicBezTo>
                    <a:pt x="67141" y="545764"/>
                    <a:pt x="71368" y="545764"/>
                    <a:pt x="69959" y="548573"/>
                  </a:cubicBezTo>
                  <a:cubicBezTo>
                    <a:pt x="67141" y="548573"/>
                    <a:pt x="69959" y="547169"/>
                    <a:pt x="68550" y="545764"/>
                  </a:cubicBezTo>
                  <a:cubicBezTo>
                    <a:pt x="68550" y="545764"/>
                    <a:pt x="68550" y="545764"/>
                    <a:pt x="64324" y="548573"/>
                  </a:cubicBezTo>
                  <a:cubicBezTo>
                    <a:pt x="64324" y="548573"/>
                    <a:pt x="62915" y="548573"/>
                    <a:pt x="62915" y="548573"/>
                  </a:cubicBezTo>
                  <a:cubicBezTo>
                    <a:pt x="61506" y="548573"/>
                    <a:pt x="60097" y="549978"/>
                    <a:pt x="58689" y="549978"/>
                  </a:cubicBezTo>
                  <a:cubicBezTo>
                    <a:pt x="58689" y="549978"/>
                    <a:pt x="58689" y="549978"/>
                    <a:pt x="61506" y="548573"/>
                  </a:cubicBezTo>
                  <a:cubicBezTo>
                    <a:pt x="61506" y="548573"/>
                    <a:pt x="61506" y="548573"/>
                    <a:pt x="60097" y="548573"/>
                  </a:cubicBezTo>
                  <a:cubicBezTo>
                    <a:pt x="60097" y="548573"/>
                    <a:pt x="60097" y="548573"/>
                    <a:pt x="55871" y="549978"/>
                  </a:cubicBezTo>
                  <a:lnTo>
                    <a:pt x="50861" y="544983"/>
                  </a:lnTo>
                  <a:lnTo>
                    <a:pt x="50861" y="545231"/>
                  </a:lnTo>
                  <a:lnTo>
                    <a:pt x="50183" y="545231"/>
                  </a:lnTo>
                  <a:lnTo>
                    <a:pt x="50183" y="544553"/>
                  </a:lnTo>
                  <a:lnTo>
                    <a:pt x="50430" y="544553"/>
                  </a:lnTo>
                  <a:lnTo>
                    <a:pt x="50236" y="544359"/>
                  </a:lnTo>
                  <a:cubicBezTo>
                    <a:pt x="50236" y="544359"/>
                    <a:pt x="50236" y="544359"/>
                    <a:pt x="53053" y="542954"/>
                  </a:cubicBezTo>
                  <a:cubicBezTo>
                    <a:pt x="53053" y="542954"/>
                    <a:pt x="50236" y="542954"/>
                    <a:pt x="50236" y="542954"/>
                  </a:cubicBezTo>
                  <a:cubicBezTo>
                    <a:pt x="48827" y="542954"/>
                    <a:pt x="53053" y="538740"/>
                    <a:pt x="55871" y="538740"/>
                  </a:cubicBezTo>
                  <a:cubicBezTo>
                    <a:pt x="62915" y="535931"/>
                    <a:pt x="58689" y="540145"/>
                    <a:pt x="62915" y="540145"/>
                  </a:cubicBezTo>
                  <a:cubicBezTo>
                    <a:pt x="62915" y="540145"/>
                    <a:pt x="62915" y="540145"/>
                    <a:pt x="69959" y="537336"/>
                  </a:cubicBezTo>
                  <a:cubicBezTo>
                    <a:pt x="71368" y="538740"/>
                    <a:pt x="71368" y="537336"/>
                    <a:pt x="71368" y="537336"/>
                  </a:cubicBezTo>
                  <a:cubicBezTo>
                    <a:pt x="71368" y="538740"/>
                    <a:pt x="77003" y="535931"/>
                    <a:pt x="79821" y="535931"/>
                  </a:cubicBezTo>
                  <a:cubicBezTo>
                    <a:pt x="79821" y="535931"/>
                    <a:pt x="79821" y="535931"/>
                    <a:pt x="78412" y="534526"/>
                  </a:cubicBezTo>
                  <a:cubicBezTo>
                    <a:pt x="85456" y="530312"/>
                    <a:pt x="91091" y="534526"/>
                    <a:pt x="96726" y="531717"/>
                  </a:cubicBezTo>
                  <a:cubicBezTo>
                    <a:pt x="96726" y="531717"/>
                    <a:pt x="96726" y="531717"/>
                    <a:pt x="99544" y="528907"/>
                  </a:cubicBezTo>
                  <a:cubicBezTo>
                    <a:pt x="99544" y="528907"/>
                    <a:pt x="99544" y="528907"/>
                    <a:pt x="100953" y="530312"/>
                  </a:cubicBezTo>
                  <a:cubicBezTo>
                    <a:pt x="103770" y="528907"/>
                    <a:pt x="103770" y="527502"/>
                    <a:pt x="107997" y="527502"/>
                  </a:cubicBezTo>
                  <a:cubicBezTo>
                    <a:pt x="122085" y="526098"/>
                    <a:pt x="136173" y="520479"/>
                    <a:pt x="151670" y="519074"/>
                  </a:cubicBezTo>
                  <a:cubicBezTo>
                    <a:pt x="151670" y="517669"/>
                    <a:pt x="150261" y="517669"/>
                    <a:pt x="150261" y="517669"/>
                  </a:cubicBezTo>
                  <a:cubicBezTo>
                    <a:pt x="162940" y="519074"/>
                    <a:pt x="168576" y="509241"/>
                    <a:pt x="179846" y="510646"/>
                  </a:cubicBezTo>
                  <a:cubicBezTo>
                    <a:pt x="185481" y="509241"/>
                    <a:pt x="179846" y="512050"/>
                    <a:pt x="184073" y="512050"/>
                  </a:cubicBezTo>
                  <a:cubicBezTo>
                    <a:pt x="184073" y="509241"/>
                    <a:pt x="191117" y="509241"/>
                    <a:pt x="193934" y="507836"/>
                  </a:cubicBezTo>
                  <a:cubicBezTo>
                    <a:pt x="192525" y="507836"/>
                    <a:pt x="192525" y="507836"/>
                    <a:pt x="191117" y="509241"/>
                  </a:cubicBezTo>
                  <a:cubicBezTo>
                    <a:pt x="192525" y="509241"/>
                    <a:pt x="192525" y="510646"/>
                    <a:pt x="193934" y="509241"/>
                  </a:cubicBezTo>
                  <a:cubicBezTo>
                    <a:pt x="196752" y="506431"/>
                    <a:pt x="205205" y="505027"/>
                    <a:pt x="210840" y="502217"/>
                  </a:cubicBezTo>
                  <a:cubicBezTo>
                    <a:pt x="212249" y="503622"/>
                    <a:pt x="216475" y="503622"/>
                    <a:pt x="219293" y="505027"/>
                  </a:cubicBezTo>
                  <a:lnTo>
                    <a:pt x="221820" y="502507"/>
                  </a:lnTo>
                  <a:lnTo>
                    <a:pt x="222110" y="502217"/>
                  </a:lnTo>
                  <a:cubicBezTo>
                    <a:pt x="220702" y="502217"/>
                    <a:pt x="219293" y="502217"/>
                    <a:pt x="220702" y="502217"/>
                  </a:cubicBezTo>
                  <a:cubicBezTo>
                    <a:pt x="217884" y="502217"/>
                    <a:pt x="220702" y="500813"/>
                    <a:pt x="219293" y="499408"/>
                  </a:cubicBezTo>
                  <a:lnTo>
                    <a:pt x="223519" y="499408"/>
                  </a:lnTo>
                  <a:cubicBezTo>
                    <a:pt x="224928" y="499408"/>
                    <a:pt x="224928" y="499408"/>
                    <a:pt x="224928" y="499408"/>
                  </a:cubicBezTo>
                  <a:lnTo>
                    <a:pt x="226337" y="499408"/>
                  </a:lnTo>
                  <a:cubicBezTo>
                    <a:pt x="227746" y="499408"/>
                    <a:pt x="227746" y="499408"/>
                    <a:pt x="229154" y="499408"/>
                  </a:cubicBezTo>
                  <a:lnTo>
                    <a:pt x="231033" y="498471"/>
                  </a:lnTo>
                  <a:lnTo>
                    <a:pt x="231972" y="499408"/>
                  </a:lnTo>
                  <a:cubicBezTo>
                    <a:pt x="236198" y="499408"/>
                    <a:pt x="240425" y="495194"/>
                    <a:pt x="243243" y="493789"/>
                  </a:cubicBezTo>
                  <a:cubicBezTo>
                    <a:pt x="240425" y="496598"/>
                    <a:pt x="244651" y="495194"/>
                    <a:pt x="244651" y="496598"/>
                  </a:cubicBezTo>
                  <a:cubicBezTo>
                    <a:pt x="244651" y="496598"/>
                    <a:pt x="241834" y="498003"/>
                    <a:pt x="236198" y="498003"/>
                  </a:cubicBezTo>
                  <a:cubicBezTo>
                    <a:pt x="236198" y="498003"/>
                    <a:pt x="236198" y="498003"/>
                    <a:pt x="237607" y="499408"/>
                  </a:cubicBezTo>
                  <a:cubicBezTo>
                    <a:pt x="241834" y="499408"/>
                    <a:pt x="244651" y="496598"/>
                    <a:pt x="250287" y="496598"/>
                  </a:cubicBezTo>
                  <a:cubicBezTo>
                    <a:pt x="250287" y="496598"/>
                    <a:pt x="250287" y="496598"/>
                    <a:pt x="250287" y="498003"/>
                  </a:cubicBezTo>
                  <a:cubicBezTo>
                    <a:pt x="251695" y="498003"/>
                    <a:pt x="253104" y="496598"/>
                    <a:pt x="254513" y="495194"/>
                  </a:cubicBezTo>
                  <a:cubicBezTo>
                    <a:pt x="254513" y="496598"/>
                    <a:pt x="260148" y="496598"/>
                    <a:pt x="261557" y="495194"/>
                  </a:cubicBezTo>
                  <a:cubicBezTo>
                    <a:pt x="262966" y="493789"/>
                    <a:pt x="262966" y="493789"/>
                    <a:pt x="267192" y="492384"/>
                  </a:cubicBezTo>
                  <a:cubicBezTo>
                    <a:pt x="267192" y="492384"/>
                    <a:pt x="267192" y="492384"/>
                    <a:pt x="265783" y="493789"/>
                  </a:cubicBezTo>
                  <a:cubicBezTo>
                    <a:pt x="270010" y="493789"/>
                    <a:pt x="268601" y="492384"/>
                    <a:pt x="271419" y="492384"/>
                  </a:cubicBezTo>
                  <a:cubicBezTo>
                    <a:pt x="270010" y="492384"/>
                    <a:pt x="270010" y="493789"/>
                    <a:pt x="271419" y="493789"/>
                  </a:cubicBezTo>
                  <a:cubicBezTo>
                    <a:pt x="275645" y="492384"/>
                    <a:pt x="275645" y="490979"/>
                    <a:pt x="278463" y="488170"/>
                  </a:cubicBezTo>
                  <a:cubicBezTo>
                    <a:pt x="278463" y="488170"/>
                    <a:pt x="278463" y="488170"/>
                    <a:pt x="278463" y="490979"/>
                  </a:cubicBezTo>
                  <a:cubicBezTo>
                    <a:pt x="282689" y="488170"/>
                    <a:pt x="288324" y="485360"/>
                    <a:pt x="289733" y="488170"/>
                  </a:cubicBezTo>
                  <a:cubicBezTo>
                    <a:pt x="286916" y="483956"/>
                    <a:pt x="296777" y="483956"/>
                    <a:pt x="301004" y="483956"/>
                  </a:cubicBezTo>
                  <a:cubicBezTo>
                    <a:pt x="299595" y="483956"/>
                    <a:pt x="299595" y="485360"/>
                    <a:pt x="299595" y="485360"/>
                  </a:cubicBezTo>
                  <a:cubicBezTo>
                    <a:pt x="305230" y="481146"/>
                    <a:pt x="313683" y="482551"/>
                    <a:pt x="319318" y="481146"/>
                  </a:cubicBezTo>
                  <a:cubicBezTo>
                    <a:pt x="319318" y="481146"/>
                    <a:pt x="319318" y="481146"/>
                    <a:pt x="322136" y="483956"/>
                  </a:cubicBezTo>
                  <a:cubicBezTo>
                    <a:pt x="324953" y="482551"/>
                    <a:pt x="324953" y="478337"/>
                    <a:pt x="329180" y="476932"/>
                  </a:cubicBezTo>
                  <a:cubicBezTo>
                    <a:pt x="329180" y="476932"/>
                    <a:pt x="329180" y="476932"/>
                    <a:pt x="327771" y="478337"/>
                  </a:cubicBezTo>
                  <a:cubicBezTo>
                    <a:pt x="334815" y="476932"/>
                    <a:pt x="337633" y="476932"/>
                    <a:pt x="343268" y="475527"/>
                  </a:cubicBezTo>
                  <a:cubicBezTo>
                    <a:pt x="343268" y="475527"/>
                    <a:pt x="343268" y="475527"/>
                    <a:pt x="343268" y="476932"/>
                  </a:cubicBezTo>
                  <a:cubicBezTo>
                    <a:pt x="346086" y="476932"/>
                    <a:pt x="348903" y="475527"/>
                    <a:pt x="350312" y="475527"/>
                  </a:cubicBezTo>
                  <a:cubicBezTo>
                    <a:pt x="355947" y="478337"/>
                    <a:pt x="368627" y="469908"/>
                    <a:pt x="377080" y="472718"/>
                  </a:cubicBezTo>
                  <a:cubicBezTo>
                    <a:pt x="377080" y="472718"/>
                    <a:pt x="377080" y="472718"/>
                    <a:pt x="378488" y="469908"/>
                  </a:cubicBezTo>
                  <a:cubicBezTo>
                    <a:pt x="381306" y="468503"/>
                    <a:pt x="385533" y="467099"/>
                    <a:pt x="386941" y="469908"/>
                  </a:cubicBezTo>
                  <a:cubicBezTo>
                    <a:pt x="386941" y="471313"/>
                    <a:pt x="389759" y="468503"/>
                    <a:pt x="391168" y="468503"/>
                  </a:cubicBezTo>
                  <a:cubicBezTo>
                    <a:pt x="392577" y="468503"/>
                    <a:pt x="393985" y="467099"/>
                    <a:pt x="392577" y="467099"/>
                  </a:cubicBezTo>
                  <a:cubicBezTo>
                    <a:pt x="402438" y="467099"/>
                    <a:pt x="415118" y="462884"/>
                    <a:pt x="420753" y="464289"/>
                  </a:cubicBezTo>
                  <a:cubicBezTo>
                    <a:pt x="429206" y="462884"/>
                    <a:pt x="434841" y="458670"/>
                    <a:pt x="444702" y="457266"/>
                  </a:cubicBezTo>
                  <a:cubicBezTo>
                    <a:pt x="444702" y="457266"/>
                    <a:pt x="444702" y="457266"/>
                    <a:pt x="444702" y="458670"/>
                  </a:cubicBezTo>
                  <a:cubicBezTo>
                    <a:pt x="447520" y="458670"/>
                    <a:pt x="454564" y="457266"/>
                    <a:pt x="454564" y="460075"/>
                  </a:cubicBezTo>
                  <a:cubicBezTo>
                    <a:pt x="461608" y="458670"/>
                    <a:pt x="465835" y="454456"/>
                    <a:pt x="472879" y="454456"/>
                  </a:cubicBezTo>
                  <a:cubicBezTo>
                    <a:pt x="472879" y="454456"/>
                    <a:pt x="472879" y="454456"/>
                    <a:pt x="471470" y="455861"/>
                  </a:cubicBezTo>
                  <a:cubicBezTo>
                    <a:pt x="474287" y="455861"/>
                    <a:pt x="477105" y="454456"/>
                    <a:pt x="478514" y="454456"/>
                  </a:cubicBezTo>
                  <a:cubicBezTo>
                    <a:pt x="479923" y="455861"/>
                    <a:pt x="481332" y="453051"/>
                    <a:pt x="482740" y="453051"/>
                  </a:cubicBezTo>
                  <a:cubicBezTo>
                    <a:pt x="482740" y="453051"/>
                    <a:pt x="482740" y="453051"/>
                    <a:pt x="482740" y="454456"/>
                  </a:cubicBezTo>
                  <a:cubicBezTo>
                    <a:pt x="488376" y="454456"/>
                    <a:pt x="498237" y="450242"/>
                    <a:pt x="506690" y="448837"/>
                  </a:cubicBezTo>
                  <a:cubicBezTo>
                    <a:pt x="505281" y="450242"/>
                    <a:pt x="506690" y="450242"/>
                    <a:pt x="506690" y="450242"/>
                  </a:cubicBezTo>
                  <a:cubicBezTo>
                    <a:pt x="509508" y="447432"/>
                    <a:pt x="519369" y="447432"/>
                    <a:pt x="522187" y="446028"/>
                  </a:cubicBezTo>
                  <a:cubicBezTo>
                    <a:pt x="522187" y="446028"/>
                    <a:pt x="522187" y="446028"/>
                    <a:pt x="520778" y="447432"/>
                  </a:cubicBezTo>
                  <a:cubicBezTo>
                    <a:pt x="527822" y="444623"/>
                    <a:pt x="527822" y="448837"/>
                    <a:pt x="533457" y="446028"/>
                  </a:cubicBezTo>
                  <a:cubicBezTo>
                    <a:pt x="533457" y="446028"/>
                    <a:pt x="533457" y="446028"/>
                    <a:pt x="529231" y="444623"/>
                  </a:cubicBezTo>
                  <a:cubicBezTo>
                    <a:pt x="532049" y="446028"/>
                    <a:pt x="534866" y="444623"/>
                    <a:pt x="533457" y="443218"/>
                  </a:cubicBezTo>
                  <a:cubicBezTo>
                    <a:pt x="537684" y="443218"/>
                    <a:pt x="534866" y="446028"/>
                    <a:pt x="539093" y="444623"/>
                  </a:cubicBezTo>
                  <a:cubicBezTo>
                    <a:pt x="539093" y="446028"/>
                    <a:pt x="536275" y="446028"/>
                    <a:pt x="537684" y="447432"/>
                  </a:cubicBezTo>
                  <a:cubicBezTo>
                    <a:pt x="537684" y="447432"/>
                    <a:pt x="537684" y="447432"/>
                    <a:pt x="544728" y="447432"/>
                  </a:cubicBezTo>
                  <a:lnTo>
                    <a:pt x="544754" y="447432"/>
                  </a:lnTo>
                  <a:lnTo>
                    <a:pt x="543851" y="446730"/>
                  </a:lnTo>
                  <a:cubicBezTo>
                    <a:pt x="544941" y="446221"/>
                    <a:pt x="546395" y="445543"/>
                    <a:pt x="544941" y="444865"/>
                  </a:cubicBezTo>
                  <a:lnTo>
                    <a:pt x="544941" y="447432"/>
                  </a:lnTo>
                  <a:lnTo>
                    <a:pt x="547546" y="447432"/>
                  </a:lnTo>
                  <a:cubicBezTo>
                    <a:pt x="546137" y="444623"/>
                    <a:pt x="553181" y="446028"/>
                    <a:pt x="548954" y="443218"/>
                  </a:cubicBezTo>
                  <a:cubicBezTo>
                    <a:pt x="558816" y="441813"/>
                    <a:pt x="567269" y="443218"/>
                    <a:pt x="575722" y="440409"/>
                  </a:cubicBezTo>
                  <a:cubicBezTo>
                    <a:pt x="578539" y="443218"/>
                    <a:pt x="591219" y="439004"/>
                    <a:pt x="591219" y="443218"/>
                  </a:cubicBezTo>
                  <a:cubicBezTo>
                    <a:pt x="595445" y="441813"/>
                    <a:pt x="599672" y="440409"/>
                    <a:pt x="601080" y="439004"/>
                  </a:cubicBezTo>
                  <a:cubicBezTo>
                    <a:pt x="601080" y="439004"/>
                    <a:pt x="599672" y="439004"/>
                    <a:pt x="598263" y="439004"/>
                  </a:cubicBezTo>
                  <a:cubicBezTo>
                    <a:pt x="599672" y="439004"/>
                    <a:pt x="605307" y="437599"/>
                    <a:pt x="608124" y="437599"/>
                  </a:cubicBezTo>
                  <a:cubicBezTo>
                    <a:pt x="605307" y="439004"/>
                    <a:pt x="599672" y="440409"/>
                    <a:pt x="598263" y="441813"/>
                  </a:cubicBezTo>
                  <a:cubicBezTo>
                    <a:pt x="602489" y="440409"/>
                    <a:pt x="608124" y="439004"/>
                    <a:pt x="609533" y="437599"/>
                  </a:cubicBezTo>
                  <a:cubicBezTo>
                    <a:pt x="609533" y="437599"/>
                    <a:pt x="609533" y="437599"/>
                    <a:pt x="610942" y="440409"/>
                  </a:cubicBezTo>
                  <a:cubicBezTo>
                    <a:pt x="613760" y="437599"/>
                    <a:pt x="613760" y="441813"/>
                    <a:pt x="617986" y="439004"/>
                  </a:cubicBezTo>
                  <a:cubicBezTo>
                    <a:pt x="617986" y="439004"/>
                    <a:pt x="617986" y="439004"/>
                    <a:pt x="616577" y="437599"/>
                  </a:cubicBezTo>
                  <a:lnTo>
                    <a:pt x="617455" y="437405"/>
                  </a:lnTo>
                  <a:lnTo>
                    <a:pt x="629256" y="434790"/>
                  </a:lnTo>
                  <a:cubicBezTo>
                    <a:pt x="630665" y="434790"/>
                    <a:pt x="633483" y="431980"/>
                    <a:pt x="636301" y="434790"/>
                  </a:cubicBezTo>
                  <a:cubicBezTo>
                    <a:pt x="636301" y="434790"/>
                    <a:pt x="636301" y="434790"/>
                    <a:pt x="632074" y="434790"/>
                  </a:cubicBezTo>
                  <a:cubicBezTo>
                    <a:pt x="632074" y="436195"/>
                    <a:pt x="636301" y="436195"/>
                    <a:pt x="637709" y="437599"/>
                  </a:cubicBezTo>
                  <a:cubicBezTo>
                    <a:pt x="640527" y="436195"/>
                    <a:pt x="637709" y="434790"/>
                    <a:pt x="640527" y="434790"/>
                  </a:cubicBezTo>
                  <a:cubicBezTo>
                    <a:pt x="641936" y="436195"/>
                    <a:pt x="640527" y="434790"/>
                    <a:pt x="639118" y="436195"/>
                  </a:cubicBezTo>
                  <a:cubicBezTo>
                    <a:pt x="643345" y="434790"/>
                    <a:pt x="650389" y="433385"/>
                    <a:pt x="653206" y="431980"/>
                  </a:cubicBezTo>
                  <a:cubicBezTo>
                    <a:pt x="657433" y="431980"/>
                    <a:pt x="661659" y="429171"/>
                    <a:pt x="664477" y="429171"/>
                  </a:cubicBezTo>
                  <a:cubicBezTo>
                    <a:pt x="664477" y="429171"/>
                    <a:pt x="664477" y="429171"/>
                    <a:pt x="664477" y="430576"/>
                  </a:cubicBezTo>
                  <a:cubicBezTo>
                    <a:pt x="668703" y="431980"/>
                    <a:pt x="674338" y="426361"/>
                    <a:pt x="675747" y="430576"/>
                  </a:cubicBezTo>
                  <a:cubicBezTo>
                    <a:pt x="677156" y="430576"/>
                    <a:pt x="671521" y="430576"/>
                    <a:pt x="674338" y="431980"/>
                  </a:cubicBezTo>
                  <a:cubicBezTo>
                    <a:pt x="679974" y="431980"/>
                    <a:pt x="677156" y="429171"/>
                    <a:pt x="682791" y="429171"/>
                  </a:cubicBezTo>
                  <a:cubicBezTo>
                    <a:pt x="681382" y="429171"/>
                    <a:pt x="682791" y="429171"/>
                    <a:pt x="681382" y="429171"/>
                  </a:cubicBezTo>
                  <a:cubicBezTo>
                    <a:pt x="685609" y="429171"/>
                    <a:pt x="689835" y="427766"/>
                    <a:pt x="694062" y="427766"/>
                  </a:cubicBezTo>
                  <a:lnTo>
                    <a:pt x="694424" y="427748"/>
                  </a:lnTo>
                  <a:lnTo>
                    <a:pt x="694424" y="426555"/>
                  </a:lnTo>
                  <a:lnTo>
                    <a:pt x="695561" y="427691"/>
                  </a:lnTo>
                  <a:lnTo>
                    <a:pt x="704628" y="427239"/>
                  </a:lnTo>
                  <a:cubicBezTo>
                    <a:pt x="708502" y="426713"/>
                    <a:pt x="712376" y="426361"/>
                    <a:pt x="715194" y="427766"/>
                  </a:cubicBezTo>
                  <a:cubicBezTo>
                    <a:pt x="713785" y="426361"/>
                    <a:pt x="716603" y="426361"/>
                    <a:pt x="716603" y="424957"/>
                  </a:cubicBezTo>
                  <a:cubicBezTo>
                    <a:pt x="716603" y="424957"/>
                    <a:pt x="716603" y="424957"/>
                    <a:pt x="716603" y="426361"/>
                  </a:cubicBezTo>
                  <a:cubicBezTo>
                    <a:pt x="719420" y="426361"/>
                    <a:pt x="719420" y="424957"/>
                    <a:pt x="719420" y="423552"/>
                  </a:cubicBezTo>
                  <a:cubicBezTo>
                    <a:pt x="720829" y="424957"/>
                    <a:pt x="725056" y="422147"/>
                    <a:pt x="726464" y="423552"/>
                  </a:cubicBezTo>
                  <a:cubicBezTo>
                    <a:pt x="726464" y="422147"/>
                    <a:pt x="727873" y="422147"/>
                    <a:pt x="729282" y="422147"/>
                  </a:cubicBezTo>
                  <a:cubicBezTo>
                    <a:pt x="726464" y="423552"/>
                    <a:pt x="729282" y="423552"/>
                    <a:pt x="727873" y="424957"/>
                  </a:cubicBezTo>
                  <a:cubicBezTo>
                    <a:pt x="733508" y="424957"/>
                    <a:pt x="733508" y="420743"/>
                    <a:pt x="739144" y="420743"/>
                  </a:cubicBezTo>
                  <a:cubicBezTo>
                    <a:pt x="739144" y="420743"/>
                    <a:pt x="739144" y="420743"/>
                    <a:pt x="741961" y="422147"/>
                  </a:cubicBezTo>
                  <a:cubicBezTo>
                    <a:pt x="743370" y="419338"/>
                    <a:pt x="749005" y="420743"/>
                    <a:pt x="747596" y="419338"/>
                  </a:cubicBezTo>
                  <a:cubicBezTo>
                    <a:pt x="749005" y="419338"/>
                    <a:pt x="750414" y="420743"/>
                    <a:pt x="750414" y="420743"/>
                  </a:cubicBezTo>
                  <a:cubicBezTo>
                    <a:pt x="753232" y="420743"/>
                    <a:pt x="756049" y="420743"/>
                    <a:pt x="757458" y="419338"/>
                  </a:cubicBezTo>
                  <a:cubicBezTo>
                    <a:pt x="757458" y="419338"/>
                    <a:pt x="757458" y="419338"/>
                    <a:pt x="754641" y="419338"/>
                  </a:cubicBezTo>
                  <a:cubicBezTo>
                    <a:pt x="761685" y="419338"/>
                    <a:pt x="765911" y="416528"/>
                    <a:pt x="771546" y="416528"/>
                  </a:cubicBezTo>
                  <a:cubicBezTo>
                    <a:pt x="771546" y="416528"/>
                    <a:pt x="771546" y="416528"/>
                    <a:pt x="771546" y="420743"/>
                  </a:cubicBezTo>
                  <a:cubicBezTo>
                    <a:pt x="775773" y="420743"/>
                    <a:pt x="778590" y="417933"/>
                    <a:pt x="781408" y="419338"/>
                  </a:cubicBezTo>
                  <a:cubicBezTo>
                    <a:pt x="779999" y="417933"/>
                    <a:pt x="779999" y="417933"/>
                    <a:pt x="782817" y="417933"/>
                  </a:cubicBezTo>
                  <a:cubicBezTo>
                    <a:pt x="781408" y="416528"/>
                    <a:pt x="778590" y="417933"/>
                    <a:pt x="775773" y="417933"/>
                  </a:cubicBezTo>
                  <a:cubicBezTo>
                    <a:pt x="775773" y="417933"/>
                    <a:pt x="775773" y="417933"/>
                    <a:pt x="781408" y="416528"/>
                  </a:cubicBezTo>
                  <a:cubicBezTo>
                    <a:pt x="781408" y="416528"/>
                    <a:pt x="781408" y="416528"/>
                    <a:pt x="772955" y="417933"/>
                  </a:cubicBezTo>
                  <a:cubicBezTo>
                    <a:pt x="777181" y="416528"/>
                    <a:pt x="775773" y="416528"/>
                    <a:pt x="774364" y="415124"/>
                  </a:cubicBezTo>
                  <a:cubicBezTo>
                    <a:pt x="779999" y="413719"/>
                    <a:pt x="779999" y="416528"/>
                    <a:pt x="784225" y="415124"/>
                  </a:cubicBezTo>
                  <a:cubicBezTo>
                    <a:pt x="785634" y="415124"/>
                    <a:pt x="784225" y="416528"/>
                    <a:pt x="787043" y="416528"/>
                  </a:cubicBezTo>
                  <a:cubicBezTo>
                    <a:pt x="789861" y="415124"/>
                    <a:pt x="794087" y="417933"/>
                    <a:pt x="796905" y="416528"/>
                  </a:cubicBezTo>
                  <a:cubicBezTo>
                    <a:pt x="798314" y="416528"/>
                    <a:pt x="795496" y="416528"/>
                    <a:pt x="795496" y="417933"/>
                  </a:cubicBezTo>
                  <a:cubicBezTo>
                    <a:pt x="798314" y="416528"/>
                    <a:pt x="799722" y="416528"/>
                    <a:pt x="801131" y="415124"/>
                  </a:cubicBezTo>
                  <a:lnTo>
                    <a:pt x="803949" y="415124"/>
                  </a:lnTo>
                  <a:cubicBezTo>
                    <a:pt x="806766" y="413719"/>
                    <a:pt x="806766" y="412314"/>
                    <a:pt x="805358" y="412314"/>
                  </a:cubicBezTo>
                  <a:cubicBezTo>
                    <a:pt x="805358" y="412314"/>
                    <a:pt x="808175" y="412314"/>
                    <a:pt x="806766" y="413719"/>
                  </a:cubicBezTo>
                  <a:cubicBezTo>
                    <a:pt x="812402" y="412314"/>
                    <a:pt x="809584" y="409505"/>
                    <a:pt x="815219" y="410909"/>
                  </a:cubicBezTo>
                  <a:cubicBezTo>
                    <a:pt x="816628" y="410909"/>
                    <a:pt x="818037" y="410909"/>
                    <a:pt x="818037" y="410909"/>
                  </a:cubicBezTo>
                  <a:cubicBezTo>
                    <a:pt x="813810" y="410909"/>
                    <a:pt x="819446" y="413719"/>
                    <a:pt x="813810" y="413719"/>
                  </a:cubicBezTo>
                  <a:cubicBezTo>
                    <a:pt x="815219" y="415124"/>
                    <a:pt x="818037" y="413719"/>
                    <a:pt x="820855" y="413719"/>
                  </a:cubicBezTo>
                  <a:cubicBezTo>
                    <a:pt x="823672" y="412314"/>
                    <a:pt x="820855" y="410909"/>
                    <a:pt x="822263" y="409505"/>
                  </a:cubicBezTo>
                  <a:cubicBezTo>
                    <a:pt x="822263" y="410909"/>
                    <a:pt x="823672" y="410909"/>
                    <a:pt x="825081" y="410909"/>
                  </a:cubicBezTo>
                  <a:cubicBezTo>
                    <a:pt x="825081" y="410909"/>
                    <a:pt x="825081" y="410909"/>
                    <a:pt x="823672" y="409505"/>
                  </a:cubicBezTo>
                  <a:cubicBezTo>
                    <a:pt x="823672" y="409505"/>
                    <a:pt x="825081" y="409505"/>
                    <a:pt x="826490" y="408100"/>
                  </a:cubicBezTo>
                  <a:cubicBezTo>
                    <a:pt x="826490" y="408100"/>
                    <a:pt x="826490" y="408100"/>
                    <a:pt x="825081" y="409505"/>
                  </a:cubicBezTo>
                  <a:cubicBezTo>
                    <a:pt x="826490" y="409505"/>
                    <a:pt x="830716" y="410909"/>
                    <a:pt x="834943" y="409505"/>
                  </a:cubicBezTo>
                  <a:cubicBezTo>
                    <a:pt x="834943" y="409505"/>
                    <a:pt x="832125" y="410909"/>
                    <a:pt x="834943" y="412314"/>
                  </a:cubicBezTo>
                  <a:cubicBezTo>
                    <a:pt x="840578" y="410909"/>
                    <a:pt x="836351" y="412314"/>
                    <a:pt x="839169" y="413719"/>
                  </a:cubicBezTo>
                  <a:cubicBezTo>
                    <a:pt x="843395" y="412314"/>
                    <a:pt x="839169" y="410909"/>
                    <a:pt x="847622" y="410909"/>
                  </a:cubicBezTo>
                  <a:cubicBezTo>
                    <a:pt x="847622" y="410909"/>
                    <a:pt x="847622" y="409505"/>
                    <a:pt x="846213" y="409505"/>
                  </a:cubicBezTo>
                  <a:cubicBezTo>
                    <a:pt x="850440" y="409505"/>
                    <a:pt x="853257" y="408100"/>
                    <a:pt x="858892" y="409505"/>
                  </a:cubicBezTo>
                  <a:cubicBezTo>
                    <a:pt x="856075" y="409505"/>
                    <a:pt x="854666" y="408100"/>
                    <a:pt x="857484" y="408100"/>
                  </a:cubicBezTo>
                  <a:cubicBezTo>
                    <a:pt x="856075" y="409505"/>
                    <a:pt x="861710" y="408100"/>
                    <a:pt x="863119" y="409505"/>
                  </a:cubicBezTo>
                  <a:cubicBezTo>
                    <a:pt x="863119" y="409505"/>
                    <a:pt x="861710" y="409505"/>
                    <a:pt x="861710" y="409505"/>
                  </a:cubicBezTo>
                  <a:cubicBezTo>
                    <a:pt x="858892" y="409505"/>
                    <a:pt x="860301" y="412314"/>
                    <a:pt x="863119" y="412314"/>
                  </a:cubicBezTo>
                  <a:cubicBezTo>
                    <a:pt x="867345" y="410909"/>
                    <a:pt x="867345" y="409505"/>
                    <a:pt x="865936" y="409505"/>
                  </a:cubicBezTo>
                  <a:cubicBezTo>
                    <a:pt x="871572" y="409505"/>
                    <a:pt x="870163" y="405290"/>
                    <a:pt x="875798" y="406695"/>
                  </a:cubicBezTo>
                  <a:cubicBezTo>
                    <a:pt x="877207" y="406695"/>
                    <a:pt x="881433" y="408100"/>
                    <a:pt x="884251" y="408100"/>
                  </a:cubicBezTo>
                  <a:cubicBezTo>
                    <a:pt x="887069" y="406695"/>
                    <a:pt x="880025" y="408100"/>
                    <a:pt x="882842" y="406695"/>
                  </a:cubicBezTo>
                  <a:cubicBezTo>
                    <a:pt x="888477" y="409505"/>
                    <a:pt x="894113" y="402481"/>
                    <a:pt x="902565" y="403886"/>
                  </a:cubicBezTo>
                  <a:cubicBezTo>
                    <a:pt x="902565" y="403886"/>
                    <a:pt x="902565" y="403886"/>
                    <a:pt x="902565" y="406695"/>
                  </a:cubicBezTo>
                  <a:cubicBezTo>
                    <a:pt x="903974" y="406695"/>
                    <a:pt x="905383" y="406695"/>
                    <a:pt x="908201" y="405290"/>
                  </a:cubicBezTo>
                  <a:lnTo>
                    <a:pt x="909610" y="405290"/>
                  </a:lnTo>
                  <a:lnTo>
                    <a:pt x="915245" y="405290"/>
                  </a:lnTo>
                  <a:cubicBezTo>
                    <a:pt x="918062" y="405290"/>
                    <a:pt x="915245" y="405290"/>
                    <a:pt x="918062" y="405290"/>
                  </a:cubicBezTo>
                  <a:lnTo>
                    <a:pt x="922281" y="405290"/>
                  </a:lnTo>
                  <a:lnTo>
                    <a:pt x="923698" y="405290"/>
                  </a:lnTo>
                  <a:cubicBezTo>
                    <a:pt x="922289" y="405290"/>
                    <a:pt x="925106" y="406695"/>
                    <a:pt x="926515" y="406695"/>
                  </a:cubicBezTo>
                  <a:cubicBezTo>
                    <a:pt x="927924" y="405290"/>
                    <a:pt x="933559" y="405290"/>
                    <a:pt x="937786" y="403886"/>
                  </a:cubicBezTo>
                  <a:cubicBezTo>
                    <a:pt x="937786" y="403886"/>
                    <a:pt x="937786" y="403886"/>
                    <a:pt x="937786" y="405290"/>
                  </a:cubicBezTo>
                  <a:cubicBezTo>
                    <a:pt x="943421" y="403886"/>
                    <a:pt x="951874" y="405290"/>
                    <a:pt x="957509" y="402481"/>
                  </a:cubicBezTo>
                  <a:cubicBezTo>
                    <a:pt x="954691" y="401076"/>
                    <a:pt x="963144" y="401076"/>
                    <a:pt x="964553" y="399672"/>
                  </a:cubicBezTo>
                  <a:cubicBezTo>
                    <a:pt x="964553" y="401076"/>
                    <a:pt x="965962" y="401076"/>
                    <a:pt x="965962" y="401076"/>
                  </a:cubicBezTo>
                  <a:cubicBezTo>
                    <a:pt x="965962" y="399672"/>
                    <a:pt x="968779" y="399672"/>
                    <a:pt x="970188" y="399672"/>
                  </a:cubicBezTo>
                  <a:cubicBezTo>
                    <a:pt x="971597" y="399672"/>
                    <a:pt x="970188" y="401076"/>
                    <a:pt x="973006" y="401076"/>
                  </a:cubicBezTo>
                  <a:cubicBezTo>
                    <a:pt x="975824" y="401076"/>
                    <a:pt x="975824" y="399672"/>
                    <a:pt x="974415" y="399672"/>
                  </a:cubicBezTo>
                  <a:cubicBezTo>
                    <a:pt x="975824" y="399672"/>
                    <a:pt x="978641" y="401076"/>
                    <a:pt x="980050" y="401076"/>
                  </a:cubicBezTo>
                  <a:cubicBezTo>
                    <a:pt x="980050" y="401076"/>
                    <a:pt x="978641" y="401076"/>
                    <a:pt x="978641" y="401076"/>
                  </a:cubicBezTo>
                  <a:cubicBezTo>
                    <a:pt x="978641" y="401076"/>
                    <a:pt x="980050" y="401076"/>
                    <a:pt x="980050" y="402481"/>
                  </a:cubicBezTo>
                  <a:cubicBezTo>
                    <a:pt x="981459" y="402481"/>
                    <a:pt x="982868" y="402481"/>
                    <a:pt x="982868" y="402481"/>
                  </a:cubicBezTo>
                  <a:lnTo>
                    <a:pt x="982868" y="401076"/>
                  </a:lnTo>
                  <a:lnTo>
                    <a:pt x="982868" y="399672"/>
                  </a:lnTo>
                  <a:cubicBezTo>
                    <a:pt x="988503" y="399672"/>
                    <a:pt x="992729" y="398267"/>
                    <a:pt x="995547" y="398267"/>
                  </a:cubicBezTo>
                  <a:cubicBezTo>
                    <a:pt x="995547" y="398267"/>
                    <a:pt x="995547" y="398267"/>
                    <a:pt x="995547" y="399672"/>
                  </a:cubicBezTo>
                  <a:cubicBezTo>
                    <a:pt x="996956" y="398267"/>
                    <a:pt x="998364" y="398267"/>
                    <a:pt x="998364" y="398267"/>
                  </a:cubicBezTo>
                  <a:cubicBezTo>
                    <a:pt x="998364" y="398267"/>
                    <a:pt x="998364" y="398267"/>
                    <a:pt x="1001182" y="398267"/>
                  </a:cubicBezTo>
                  <a:cubicBezTo>
                    <a:pt x="999773" y="398267"/>
                    <a:pt x="999773" y="398267"/>
                    <a:pt x="999773" y="399672"/>
                  </a:cubicBezTo>
                  <a:cubicBezTo>
                    <a:pt x="1002591" y="399672"/>
                    <a:pt x="1006817" y="399672"/>
                    <a:pt x="1008226" y="396862"/>
                  </a:cubicBezTo>
                  <a:cubicBezTo>
                    <a:pt x="1008226" y="396862"/>
                    <a:pt x="1008226" y="396862"/>
                    <a:pt x="1008226" y="398267"/>
                  </a:cubicBezTo>
                  <a:cubicBezTo>
                    <a:pt x="1012453" y="398267"/>
                    <a:pt x="1020905" y="398267"/>
                    <a:pt x="1020905" y="398267"/>
                  </a:cubicBezTo>
                  <a:cubicBezTo>
                    <a:pt x="1025132" y="396862"/>
                    <a:pt x="1030767" y="398267"/>
                    <a:pt x="1030767" y="396862"/>
                  </a:cubicBezTo>
                  <a:cubicBezTo>
                    <a:pt x="1033585" y="395457"/>
                    <a:pt x="1037811" y="398267"/>
                    <a:pt x="1039220" y="395457"/>
                  </a:cubicBezTo>
                  <a:cubicBezTo>
                    <a:pt x="1042038" y="396862"/>
                    <a:pt x="1039220" y="396862"/>
                    <a:pt x="1039220" y="398267"/>
                  </a:cubicBezTo>
                  <a:cubicBezTo>
                    <a:pt x="1042038" y="398267"/>
                    <a:pt x="1044855" y="395457"/>
                    <a:pt x="1046264" y="398267"/>
                  </a:cubicBezTo>
                  <a:cubicBezTo>
                    <a:pt x="1050490" y="396862"/>
                    <a:pt x="1044855" y="396862"/>
                    <a:pt x="1046264" y="395457"/>
                  </a:cubicBezTo>
                  <a:cubicBezTo>
                    <a:pt x="1047673" y="398267"/>
                    <a:pt x="1053308" y="395457"/>
                    <a:pt x="1057534" y="396862"/>
                  </a:cubicBezTo>
                  <a:cubicBezTo>
                    <a:pt x="1058943" y="395457"/>
                    <a:pt x="1054717" y="396862"/>
                    <a:pt x="1057534" y="395457"/>
                  </a:cubicBezTo>
                  <a:cubicBezTo>
                    <a:pt x="1057534" y="395457"/>
                    <a:pt x="1058943" y="396862"/>
                    <a:pt x="1060352" y="396862"/>
                  </a:cubicBezTo>
                  <a:cubicBezTo>
                    <a:pt x="1060352" y="396862"/>
                    <a:pt x="1060352" y="396862"/>
                    <a:pt x="1060352" y="394053"/>
                  </a:cubicBezTo>
                  <a:close/>
                  <a:moveTo>
                    <a:pt x="1056442" y="394004"/>
                  </a:moveTo>
                  <a:cubicBezTo>
                    <a:pt x="1053503" y="394004"/>
                    <a:pt x="1054972" y="395361"/>
                    <a:pt x="1056442" y="395361"/>
                  </a:cubicBezTo>
                  <a:cubicBezTo>
                    <a:pt x="1056442" y="395361"/>
                    <a:pt x="1056442" y="395361"/>
                    <a:pt x="1050564" y="395361"/>
                  </a:cubicBezTo>
                  <a:cubicBezTo>
                    <a:pt x="1057911" y="395361"/>
                    <a:pt x="1049095" y="392648"/>
                    <a:pt x="1056442" y="394004"/>
                  </a:cubicBezTo>
                  <a:close/>
                  <a:moveTo>
                    <a:pt x="1109705" y="394004"/>
                  </a:moveTo>
                  <a:cubicBezTo>
                    <a:pt x="1109705" y="394004"/>
                    <a:pt x="1109705" y="395360"/>
                    <a:pt x="1109705" y="395360"/>
                  </a:cubicBezTo>
                  <a:lnTo>
                    <a:pt x="1111146" y="395360"/>
                  </a:lnTo>
                  <a:cubicBezTo>
                    <a:pt x="1109705" y="396717"/>
                    <a:pt x="1108263" y="396717"/>
                    <a:pt x="1106822" y="398073"/>
                  </a:cubicBezTo>
                  <a:cubicBezTo>
                    <a:pt x="1105381" y="396717"/>
                    <a:pt x="1108263" y="395360"/>
                    <a:pt x="1109705" y="394004"/>
                  </a:cubicBezTo>
                  <a:close/>
                  <a:moveTo>
                    <a:pt x="143327" y="392662"/>
                  </a:moveTo>
                  <a:cubicBezTo>
                    <a:pt x="143327" y="392662"/>
                    <a:pt x="144732" y="392662"/>
                    <a:pt x="144732" y="394069"/>
                  </a:cubicBezTo>
                  <a:cubicBezTo>
                    <a:pt x="144732" y="394069"/>
                    <a:pt x="144732" y="395477"/>
                    <a:pt x="143327" y="395477"/>
                  </a:cubicBezTo>
                  <a:cubicBezTo>
                    <a:pt x="143327" y="395477"/>
                    <a:pt x="143327" y="394069"/>
                    <a:pt x="141921" y="394069"/>
                  </a:cubicBezTo>
                  <a:cubicBezTo>
                    <a:pt x="141921" y="392662"/>
                    <a:pt x="143327" y="392662"/>
                    <a:pt x="143327" y="392662"/>
                  </a:cubicBezTo>
                  <a:close/>
                  <a:moveTo>
                    <a:pt x="40744" y="389847"/>
                  </a:moveTo>
                  <a:cubicBezTo>
                    <a:pt x="40744" y="389847"/>
                    <a:pt x="40744" y="389847"/>
                    <a:pt x="40744" y="391254"/>
                  </a:cubicBezTo>
                  <a:lnTo>
                    <a:pt x="42150" y="391254"/>
                  </a:lnTo>
                  <a:cubicBezTo>
                    <a:pt x="42150" y="389847"/>
                    <a:pt x="42150" y="389847"/>
                    <a:pt x="40744" y="389847"/>
                  </a:cubicBezTo>
                  <a:close/>
                  <a:moveTo>
                    <a:pt x="81496" y="385624"/>
                  </a:moveTo>
                  <a:cubicBezTo>
                    <a:pt x="81496" y="385624"/>
                    <a:pt x="81496" y="385624"/>
                    <a:pt x="81496" y="387032"/>
                  </a:cubicBezTo>
                  <a:cubicBezTo>
                    <a:pt x="81496" y="387032"/>
                    <a:pt x="81496" y="387032"/>
                    <a:pt x="82902" y="387032"/>
                  </a:cubicBezTo>
                  <a:cubicBezTo>
                    <a:pt x="82902" y="387032"/>
                    <a:pt x="82902" y="387032"/>
                    <a:pt x="82902" y="385624"/>
                  </a:cubicBezTo>
                  <a:cubicBezTo>
                    <a:pt x="82902" y="385624"/>
                    <a:pt x="82902" y="385624"/>
                    <a:pt x="81496" y="385624"/>
                  </a:cubicBezTo>
                  <a:close/>
                  <a:moveTo>
                    <a:pt x="123653" y="382809"/>
                  </a:moveTo>
                  <a:lnTo>
                    <a:pt x="123653" y="384217"/>
                  </a:lnTo>
                  <a:cubicBezTo>
                    <a:pt x="125059" y="384217"/>
                    <a:pt x="125059" y="384217"/>
                    <a:pt x="125059" y="384217"/>
                  </a:cubicBezTo>
                  <a:cubicBezTo>
                    <a:pt x="125059" y="382809"/>
                    <a:pt x="125059" y="382809"/>
                    <a:pt x="125059" y="382809"/>
                  </a:cubicBezTo>
                  <a:cubicBezTo>
                    <a:pt x="123653" y="382809"/>
                    <a:pt x="123653" y="382809"/>
                    <a:pt x="123653" y="382809"/>
                  </a:cubicBezTo>
                  <a:close/>
                  <a:moveTo>
                    <a:pt x="177003" y="381593"/>
                  </a:moveTo>
                  <a:lnTo>
                    <a:pt x="177003" y="383000"/>
                  </a:lnTo>
                  <a:cubicBezTo>
                    <a:pt x="178416" y="383000"/>
                    <a:pt x="178416" y="383000"/>
                    <a:pt x="178416" y="383000"/>
                  </a:cubicBezTo>
                  <a:cubicBezTo>
                    <a:pt x="177003" y="381593"/>
                    <a:pt x="177003" y="381593"/>
                    <a:pt x="177003" y="381593"/>
                  </a:cubicBezTo>
                  <a:close/>
                  <a:moveTo>
                    <a:pt x="139111" y="381402"/>
                  </a:moveTo>
                  <a:cubicBezTo>
                    <a:pt x="137706" y="382809"/>
                    <a:pt x="137706" y="382809"/>
                    <a:pt x="137706" y="382809"/>
                  </a:cubicBezTo>
                  <a:lnTo>
                    <a:pt x="139111" y="382809"/>
                  </a:lnTo>
                  <a:cubicBezTo>
                    <a:pt x="139111" y="381402"/>
                    <a:pt x="139111" y="381402"/>
                    <a:pt x="139111" y="381402"/>
                  </a:cubicBezTo>
                  <a:close/>
                  <a:moveTo>
                    <a:pt x="134895" y="381402"/>
                  </a:moveTo>
                  <a:lnTo>
                    <a:pt x="136301" y="382809"/>
                  </a:lnTo>
                  <a:cubicBezTo>
                    <a:pt x="136301" y="381402"/>
                    <a:pt x="136301" y="381402"/>
                    <a:pt x="136301" y="381402"/>
                  </a:cubicBezTo>
                  <a:cubicBezTo>
                    <a:pt x="134895" y="381402"/>
                    <a:pt x="134895" y="381402"/>
                    <a:pt x="134895" y="381402"/>
                  </a:cubicBezTo>
                  <a:close/>
                  <a:moveTo>
                    <a:pt x="127869" y="372957"/>
                  </a:moveTo>
                  <a:cubicBezTo>
                    <a:pt x="129274" y="371549"/>
                    <a:pt x="129274" y="372957"/>
                    <a:pt x="129274" y="372957"/>
                  </a:cubicBezTo>
                  <a:cubicBezTo>
                    <a:pt x="129274" y="374364"/>
                    <a:pt x="129274" y="374364"/>
                    <a:pt x="129274" y="374364"/>
                  </a:cubicBezTo>
                  <a:cubicBezTo>
                    <a:pt x="127869" y="374364"/>
                    <a:pt x="127869" y="374364"/>
                    <a:pt x="127869" y="372957"/>
                  </a:cubicBezTo>
                  <a:close/>
                  <a:moveTo>
                    <a:pt x="227883" y="367517"/>
                  </a:moveTo>
                  <a:cubicBezTo>
                    <a:pt x="229296" y="368924"/>
                    <a:pt x="229296" y="368924"/>
                    <a:pt x="229296" y="368924"/>
                  </a:cubicBezTo>
                  <a:cubicBezTo>
                    <a:pt x="229296" y="367517"/>
                    <a:pt x="229296" y="367517"/>
                    <a:pt x="229296" y="367517"/>
                  </a:cubicBezTo>
                  <a:close/>
                  <a:moveTo>
                    <a:pt x="143327" y="367327"/>
                  </a:moveTo>
                  <a:cubicBezTo>
                    <a:pt x="143327" y="367327"/>
                    <a:pt x="143327" y="367327"/>
                    <a:pt x="144732" y="367327"/>
                  </a:cubicBezTo>
                  <a:cubicBezTo>
                    <a:pt x="146137" y="367327"/>
                    <a:pt x="146137" y="367327"/>
                    <a:pt x="147542" y="367327"/>
                  </a:cubicBezTo>
                  <a:cubicBezTo>
                    <a:pt x="148948" y="367327"/>
                    <a:pt x="148948" y="367327"/>
                    <a:pt x="148948" y="367327"/>
                  </a:cubicBezTo>
                  <a:cubicBezTo>
                    <a:pt x="150353" y="368734"/>
                    <a:pt x="148948" y="370142"/>
                    <a:pt x="148948" y="370142"/>
                  </a:cubicBezTo>
                  <a:cubicBezTo>
                    <a:pt x="147542" y="370142"/>
                    <a:pt x="147542" y="370142"/>
                    <a:pt x="147542" y="370142"/>
                  </a:cubicBezTo>
                  <a:cubicBezTo>
                    <a:pt x="146137" y="371549"/>
                    <a:pt x="146137" y="371549"/>
                    <a:pt x="146137" y="371549"/>
                  </a:cubicBezTo>
                  <a:cubicBezTo>
                    <a:pt x="147542" y="371549"/>
                    <a:pt x="147542" y="371549"/>
                    <a:pt x="147542" y="371549"/>
                  </a:cubicBezTo>
                  <a:cubicBezTo>
                    <a:pt x="147542" y="372957"/>
                    <a:pt x="148948" y="372957"/>
                    <a:pt x="148948" y="372957"/>
                  </a:cubicBezTo>
                  <a:cubicBezTo>
                    <a:pt x="150353" y="372957"/>
                    <a:pt x="150353" y="372957"/>
                    <a:pt x="151758" y="374364"/>
                  </a:cubicBezTo>
                  <a:cubicBezTo>
                    <a:pt x="151758" y="374364"/>
                    <a:pt x="151758" y="374364"/>
                    <a:pt x="150353" y="375772"/>
                  </a:cubicBezTo>
                  <a:cubicBezTo>
                    <a:pt x="150353" y="377179"/>
                    <a:pt x="150353" y="377179"/>
                    <a:pt x="150353" y="377179"/>
                  </a:cubicBezTo>
                  <a:cubicBezTo>
                    <a:pt x="150353" y="377179"/>
                    <a:pt x="148948" y="377179"/>
                    <a:pt x="148948" y="378587"/>
                  </a:cubicBezTo>
                  <a:cubicBezTo>
                    <a:pt x="148948" y="378587"/>
                    <a:pt x="147542" y="378587"/>
                    <a:pt x="147542" y="378587"/>
                  </a:cubicBezTo>
                  <a:cubicBezTo>
                    <a:pt x="146137" y="378587"/>
                    <a:pt x="146137" y="378587"/>
                    <a:pt x="146137" y="378587"/>
                  </a:cubicBezTo>
                  <a:lnTo>
                    <a:pt x="144732" y="372957"/>
                  </a:lnTo>
                  <a:cubicBezTo>
                    <a:pt x="143327" y="371549"/>
                    <a:pt x="143327" y="371549"/>
                    <a:pt x="143327" y="371549"/>
                  </a:cubicBezTo>
                  <a:cubicBezTo>
                    <a:pt x="143327" y="371549"/>
                    <a:pt x="143327" y="370142"/>
                    <a:pt x="143327" y="370142"/>
                  </a:cubicBezTo>
                  <a:cubicBezTo>
                    <a:pt x="143327" y="368734"/>
                    <a:pt x="143327" y="368734"/>
                    <a:pt x="143327" y="367327"/>
                  </a:cubicBezTo>
                  <a:close/>
                  <a:moveTo>
                    <a:pt x="237776" y="364701"/>
                  </a:moveTo>
                  <a:cubicBezTo>
                    <a:pt x="237776" y="364701"/>
                    <a:pt x="236363" y="364701"/>
                    <a:pt x="237776" y="366109"/>
                  </a:cubicBezTo>
                  <a:cubicBezTo>
                    <a:pt x="237776" y="366109"/>
                    <a:pt x="239190" y="366109"/>
                    <a:pt x="239190" y="366109"/>
                  </a:cubicBezTo>
                  <a:cubicBezTo>
                    <a:pt x="237776" y="364701"/>
                    <a:pt x="237776" y="364701"/>
                    <a:pt x="237776" y="364701"/>
                  </a:cubicBezTo>
                  <a:close/>
                  <a:moveTo>
                    <a:pt x="361954" y="364644"/>
                  </a:moveTo>
                  <a:cubicBezTo>
                    <a:pt x="363362" y="364644"/>
                    <a:pt x="363362" y="366050"/>
                    <a:pt x="364770" y="366050"/>
                  </a:cubicBezTo>
                  <a:cubicBezTo>
                    <a:pt x="363362" y="364644"/>
                    <a:pt x="363362" y="364644"/>
                    <a:pt x="363362" y="364644"/>
                  </a:cubicBezTo>
                  <a:close/>
                  <a:moveTo>
                    <a:pt x="359138" y="364644"/>
                  </a:moveTo>
                  <a:lnTo>
                    <a:pt x="360546" y="366050"/>
                  </a:lnTo>
                  <a:cubicBezTo>
                    <a:pt x="360546" y="364644"/>
                    <a:pt x="360546" y="364644"/>
                    <a:pt x="360546" y="364644"/>
                  </a:cubicBezTo>
                  <a:cubicBezTo>
                    <a:pt x="359138" y="364644"/>
                    <a:pt x="359138" y="364644"/>
                    <a:pt x="359138" y="364644"/>
                  </a:cubicBezTo>
                  <a:close/>
                  <a:moveTo>
                    <a:pt x="150353" y="363105"/>
                  </a:moveTo>
                  <a:lnTo>
                    <a:pt x="155974" y="363105"/>
                  </a:lnTo>
                  <a:cubicBezTo>
                    <a:pt x="155974" y="364512"/>
                    <a:pt x="155974" y="364512"/>
                    <a:pt x="155974" y="364512"/>
                  </a:cubicBezTo>
                  <a:cubicBezTo>
                    <a:pt x="154569" y="365919"/>
                    <a:pt x="154569" y="365919"/>
                    <a:pt x="154569" y="365919"/>
                  </a:cubicBezTo>
                  <a:cubicBezTo>
                    <a:pt x="154569" y="367327"/>
                    <a:pt x="154569" y="367327"/>
                    <a:pt x="154569" y="367327"/>
                  </a:cubicBezTo>
                  <a:cubicBezTo>
                    <a:pt x="154569" y="367327"/>
                    <a:pt x="154569" y="368734"/>
                    <a:pt x="154569" y="368734"/>
                  </a:cubicBezTo>
                  <a:cubicBezTo>
                    <a:pt x="155974" y="370142"/>
                    <a:pt x="155974" y="370142"/>
                    <a:pt x="155974" y="370142"/>
                  </a:cubicBezTo>
                  <a:cubicBezTo>
                    <a:pt x="155974" y="371549"/>
                    <a:pt x="155974" y="371549"/>
                    <a:pt x="155974" y="371549"/>
                  </a:cubicBezTo>
                  <a:cubicBezTo>
                    <a:pt x="155974" y="371549"/>
                    <a:pt x="154569" y="372957"/>
                    <a:pt x="154569" y="372957"/>
                  </a:cubicBezTo>
                  <a:cubicBezTo>
                    <a:pt x="154569" y="374364"/>
                    <a:pt x="154569" y="374364"/>
                    <a:pt x="153163" y="374364"/>
                  </a:cubicBezTo>
                  <a:cubicBezTo>
                    <a:pt x="153163" y="374364"/>
                    <a:pt x="153163" y="372957"/>
                    <a:pt x="153163" y="372957"/>
                  </a:cubicBezTo>
                  <a:cubicBezTo>
                    <a:pt x="153163" y="371549"/>
                    <a:pt x="151758" y="370142"/>
                    <a:pt x="151758" y="370142"/>
                  </a:cubicBezTo>
                  <a:cubicBezTo>
                    <a:pt x="151758" y="368734"/>
                    <a:pt x="151758" y="367327"/>
                    <a:pt x="150353" y="367327"/>
                  </a:cubicBezTo>
                  <a:cubicBezTo>
                    <a:pt x="150353" y="365919"/>
                    <a:pt x="150353" y="365919"/>
                    <a:pt x="150353" y="364512"/>
                  </a:cubicBezTo>
                  <a:cubicBezTo>
                    <a:pt x="150353" y="363105"/>
                    <a:pt x="150353" y="363105"/>
                    <a:pt x="150353" y="363105"/>
                  </a:cubicBezTo>
                  <a:close/>
                  <a:moveTo>
                    <a:pt x="288656" y="361886"/>
                  </a:moveTo>
                  <a:cubicBezTo>
                    <a:pt x="288656" y="361886"/>
                    <a:pt x="288656" y="363294"/>
                    <a:pt x="288656" y="364701"/>
                  </a:cubicBezTo>
                  <a:cubicBezTo>
                    <a:pt x="288656" y="366109"/>
                    <a:pt x="288656" y="366109"/>
                    <a:pt x="288656" y="367517"/>
                  </a:cubicBezTo>
                  <a:cubicBezTo>
                    <a:pt x="288656" y="368924"/>
                    <a:pt x="290070" y="370332"/>
                    <a:pt x="290070" y="370332"/>
                  </a:cubicBezTo>
                  <a:cubicBezTo>
                    <a:pt x="291483" y="370332"/>
                    <a:pt x="292896" y="370332"/>
                    <a:pt x="294310" y="370332"/>
                  </a:cubicBezTo>
                  <a:cubicBezTo>
                    <a:pt x="294310" y="370332"/>
                    <a:pt x="295723" y="370332"/>
                    <a:pt x="295723" y="370332"/>
                  </a:cubicBezTo>
                  <a:cubicBezTo>
                    <a:pt x="295723" y="368924"/>
                    <a:pt x="297137" y="368924"/>
                    <a:pt x="295723" y="367517"/>
                  </a:cubicBezTo>
                  <a:cubicBezTo>
                    <a:pt x="295723" y="366109"/>
                    <a:pt x="295723" y="366109"/>
                    <a:pt x="295723" y="364701"/>
                  </a:cubicBezTo>
                  <a:cubicBezTo>
                    <a:pt x="294310" y="364701"/>
                    <a:pt x="294310" y="364701"/>
                    <a:pt x="292896" y="364701"/>
                  </a:cubicBezTo>
                  <a:cubicBezTo>
                    <a:pt x="292896" y="364701"/>
                    <a:pt x="291483" y="363294"/>
                    <a:pt x="291483" y="363294"/>
                  </a:cubicBezTo>
                  <a:cubicBezTo>
                    <a:pt x="290070" y="363294"/>
                    <a:pt x="290070" y="363294"/>
                    <a:pt x="288656" y="361886"/>
                  </a:cubicBezTo>
                  <a:close/>
                  <a:moveTo>
                    <a:pt x="401375" y="360426"/>
                  </a:moveTo>
                  <a:cubicBezTo>
                    <a:pt x="401375" y="361832"/>
                    <a:pt x="399967" y="361832"/>
                    <a:pt x="401375" y="363238"/>
                  </a:cubicBezTo>
                  <a:cubicBezTo>
                    <a:pt x="402783" y="361832"/>
                    <a:pt x="402783" y="361832"/>
                    <a:pt x="402783" y="361832"/>
                  </a:cubicBezTo>
                  <a:lnTo>
                    <a:pt x="402783" y="360426"/>
                  </a:lnTo>
                  <a:cubicBezTo>
                    <a:pt x="401375" y="360426"/>
                    <a:pt x="401375" y="360426"/>
                    <a:pt x="401375" y="360426"/>
                  </a:cubicBezTo>
                  <a:close/>
                  <a:moveTo>
                    <a:pt x="363362" y="359020"/>
                  </a:moveTo>
                  <a:cubicBezTo>
                    <a:pt x="363362" y="360426"/>
                    <a:pt x="363362" y="360426"/>
                    <a:pt x="364770" y="360426"/>
                  </a:cubicBezTo>
                  <a:cubicBezTo>
                    <a:pt x="366178" y="360426"/>
                    <a:pt x="366178" y="360426"/>
                    <a:pt x="366178" y="360426"/>
                  </a:cubicBezTo>
                  <a:cubicBezTo>
                    <a:pt x="366178" y="359020"/>
                    <a:pt x="364770" y="359020"/>
                    <a:pt x="364770" y="359020"/>
                  </a:cubicBezTo>
                  <a:cubicBezTo>
                    <a:pt x="363362" y="359020"/>
                    <a:pt x="363362" y="359020"/>
                    <a:pt x="363362" y="359020"/>
                  </a:cubicBezTo>
                  <a:close/>
                  <a:moveTo>
                    <a:pt x="168523" y="356256"/>
                  </a:moveTo>
                  <a:cubicBezTo>
                    <a:pt x="167110" y="357664"/>
                    <a:pt x="167110" y="357664"/>
                    <a:pt x="167110" y="357664"/>
                  </a:cubicBezTo>
                  <a:cubicBezTo>
                    <a:pt x="168523" y="357664"/>
                    <a:pt x="168523" y="357664"/>
                    <a:pt x="168523" y="357664"/>
                  </a:cubicBezTo>
                  <a:cubicBezTo>
                    <a:pt x="168523" y="356256"/>
                    <a:pt x="168523" y="356256"/>
                    <a:pt x="168523" y="356256"/>
                  </a:cubicBezTo>
                  <a:close/>
                  <a:moveTo>
                    <a:pt x="397151" y="354801"/>
                  </a:moveTo>
                  <a:lnTo>
                    <a:pt x="398559" y="357613"/>
                  </a:lnTo>
                  <a:cubicBezTo>
                    <a:pt x="398559" y="357613"/>
                    <a:pt x="399967" y="356207"/>
                    <a:pt x="399967" y="356207"/>
                  </a:cubicBezTo>
                  <a:cubicBezTo>
                    <a:pt x="398559" y="356207"/>
                    <a:pt x="398559" y="356207"/>
                    <a:pt x="398559" y="356207"/>
                  </a:cubicBezTo>
                  <a:cubicBezTo>
                    <a:pt x="398559" y="354801"/>
                    <a:pt x="398559" y="354801"/>
                    <a:pt x="398559" y="354801"/>
                  </a:cubicBezTo>
                  <a:cubicBezTo>
                    <a:pt x="397151" y="354801"/>
                    <a:pt x="397151" y="354801"/>
                    <a:pt x="397151" y="354801"/>
                  </a:cubicBezTo>
                  <a:close/>
                  <a:moveTo>
                    <a:pt x="361954" y="353395"/>
                  </a:moveTo>
                  <a:cubicBezTo>
                    <a:pt x="363362" y="354801"/>
                    <a:pt x="363362" y="354801"/>
                    <a:pt x="363362" y="356207"/>
                  </a:cubicBezTo>
                  <a:cubicBezTo>
                    <a:pt x="366178" y="354801"/>
                    <a:pt x="366178" y="354801"/>
                    <a:pt x="366178" y="354801"/>
                  </a:cubicBezTo>
                  <a:cubicBezTo>
                    <a:pt x="366178" y="354801"/>
                    <a:pt x="366178" y="353395"/>
                    <a:pt x="364770" y="353395"/>
                  </a:cubicBezTo>
                  <a:cubicBezTo>
                    <a:pt x="364770" y="353395"/>
                    <a:pt x="363362" y="351989"/>
                    <a:pt x="363362" y="353395"/>
                  </a:cubicBezTo>
                  <a:cubicBezTo>
                    <a:pt x="363362" y="353395"/>
                    <a:pt x="361954" y="353395"/>
                    <a:pt x="361954" y="353395"/>
                  </a:cubicBezTo>
                  <a:close/>
                  <a:moveTo>
                    <a:pt x="390112" y="351989"/>
                  </a:moveTo>
                  <a:cubicBezTo>
                    <a:pt x="391520" y="353395"/>
                    <a:pt x="391520" y="353395"/>
                    <a:pt x="391520" y="353395"/>
                  </a:cubicBezTo>
                  <a:cubicBezTo>
                    <a:pt x="391520" y="351989"/>
                    <a:pt x="391520" y="351989"/>
                    <a:pt x="391520" y="351989"/>
                  </a:cubicBezTo>
                  <a:cubicBezTo>
                    <a:pt x="390112" y="351989"/>
                    <a:pt x="390112" y="351989"/>
                    <a:pt x="390112" y="351989"/>
                  </a:cubicBezTo>
                  <a:close/>
                  <a:moveTo>
                    <a:pt x="404191" y="349176"/>
                  </a:moveTo>
                  <a:cubicBezTo>
                    <a:pt x="404191" y="350583"/>
                    <a:pt x="404191" y="350583"/>
                    <a:pt x="402783" y="350583"/>
                  </a:cubicBezTo>
                  <a:cubicBezTo>
                    <a:pt x="402783" y="351989"/>
                    <a:pt x="402783" y="351989"/>
                    <a:pt x="402783" y="351989"/>
                  </a:cubicBezTo>
                  <a:cubicBezTo>
                    <a:pt x="402783" y="353395"/>
                    <a:pt x="402783" y="353395"/>
                    <a:pt x="402783" y="353395"/>
                  </a:cubicBezTo>
                  <a:cubicBezTo>
                    <a:pt x="402783" y="353395"/>
                    <a:pt x="402783" y="354801"/>
                    <a:pt x="402783" y="354801"/>
                  </a:cubicBezTo>
                  <a:cubicBezTo>
                    <a:pt x="402783" y="356207"/>
                    <a:pt x="404191" y="356207"/>
                    <a:pt x="404191" y="357613"/>
                  </a:cubicBezTo>
                  <a:cubicBezTo>
                    <a:pt x="404191" y="357613"/>
                    <a:pt x="405599" y="359020"/>
                    <a:pt x="405599" y="359020"/>
                  </a:cubicBezTo>
                  <a:cubicBezTo>
                    <a:pt x="405599" y="360426"/>
                    <a:pt x="407007" y="360426"/>
                    <a:pt x="407007" y="360426"/>
                  </a:cubicBezTo>
                  <a:cubicBezTo>
                    <a:pt x="407007" y="360426"/>
                    <a:pt x="407007" y="359020"/>
                    <a:pt x="407007" y="357613"/>
                  </a:cubicBezTo>
                  <a:cubicBezTo>
                    <a:pt x="407007" y="356207"/>
                    <a:pt x="407007" y="356207"/>
                    <a:pt x="407007" y="354801"/>
                  </a:cubicBezTo>
                  <a:cubicBezTo>
                    <a:pt x="407007" y="353395"/>
                    <a:pt x="407007" y="351989"/>
                    <a:pt x="405599" y="351989"/>
                  </a:cubicBezTo>
                  <a:cubicBezTo>
                    <a:pt x="405599" y="350583"/>
                    <a:pt x="405599" y="350583"/>
                    <a:pt x="404191" y="349176"/>
                  </a:cubicBezTo>
                  <a:close/>
                  <a:moveTo>
                    <a:pt x="384480" y="349176"/>
                  </a:moveTo>
                  <a:cubicBezTo>
                    <a:pt x="383073" y="350583"/>
                    <a:pt x="381665" y="350583"/>
                    <a:pt x="383073" y="353395"/>
                  </a:cubicBezTo>
                  <a:cubicBezTo>
                    <a:pt x="385888" y="351989"/>
                    <a:pt x="385888" y="351989"/>
                    <a:pt x="385888" y="351989"/>
                  </a:cubicBezTo>
                  <a:cubicBezTo>
                    <a:pt x="387296" y="350583"/>
                    <a:pt x="387296" y="350583"/>
                    <a:pt x="388704" y="350583"/>
                  </a:cubicBezTo>
                  <a:cubicBezTo>
                    <a:pt x="388704" y="350583"/>
                    <a:pt x="388704" y="350583"/>
                    <a:pt x="388704" y="349176"/>
                  </a:cubicBezTo>
                  <a:cubicBezTo>
                    <a:pt x="387296" y="349176"/>
                    <a:pt x="385888" y="349176"/>
                    <a:pt x="384480" y="349176"/>
                  </a:cubicBezTo>
                  <a:close/>
                  <a:moveTo>
                    <a:pt x="267456" y="347810"/>
                  </a:moveTo>
                  <a:cubicBezTo>
                    <a:pt x="267456" y="347810"/>
                    <a:pt x="267456" y="347810"/>
                    <a:pt x="267456" y="349218"/>
                  </a:cubicBezTo>
                  <a:cubicBezTo>
                    <a:pt x="267456" y="349218"/>
                    <a:pt x="267456" y="350626"/>
                    <a:pt x="267456" y="350626"/>
                  </a:cubicBezTo>
                  <a:cubicBezTo>
                    <a:pt x="268870" y="350626"/>
                    <a:pt x="268870" y="349218"/>
                    <a:pt x="268870" y="349218"/>
                  </a:cubicBezTo>
                  <a:cubicBezTo>
                    <a:pt x="268870" y="347810"/>
                    <a:pt x="268870" y="347810"/>
                    <a:pt x="267456" y="347810"/>
                  </a:cubicBezTo>
                  <a:close/>
                  <a:moveTo>
                    <a:pt x="428125" y="347770"/>
                  </a:moveTo>
                  <a:cubicBezTo>
                    <a:pt x="428125" y="347770"/>
                    <a:pt x="426717" y="349176"/>
                    <a:pt x="426717" y="349176"/>
                  </a:cubicBezTo>
                  <a:cubicBezTo>
                    <a:pt x="426717" y="349176"/>
                    <a:pt x="428125" y="349176"/>
                    <a:pt x="428125" y="349176"/>
                  </a:cubicBezTo>
                  <a:cubicBezTo>
                    <a:pt x="428125" y="347770"/>
                    <a:pt x="428125" y="347770"/>
                    <a:pt x="428125" y="347770"/>
                  </a:cubicBezTo>
                  <a:close/>
                  <a:moveTo>
                    <a:pt x="409823" y="347770"/>
                  </a:moveTo>
                  <a:lnTo>
                    <a:pt x="408415" y="349176"/>
                  </a:lnTo>
                  <a:cubicBezTo>
                    <a:pt x="409823" y="349176"/>
                    <a:pt x="409823" y="349176"/>
                    <a:pt x="409823" y="349176"/>
                  </a:cubicBezTo>
                  <a:cubicBezTo>
                    <a:pt x="409823" y="347770"/>
                    <a:pt x="409823" y="347770"/>
                    <a:pt x="409823" y="347770"/>
                  </a:cubicBezTo>
                  <a:close/>
                  <a:moveTo>
                    <a:pt x="376033" y="346364"/>
                  </a:moveTo>
                  <a:cubicBezTo>
                    <a:pt x="376033" y="346364"/>
                    <a:pt x="376033" y="347770"/>
                    <a:pt x="376033" y="347770"/>
                  </a:cubicBezTo>
                  <a:cubicBezTo>
                    <a:pt x="377441" y="347770"/>
                    <a:pt x="377441" y="347770"/>
                    <a:pt x="377441" y="347770"/>
                  </a:cubicBezTo>
                  <a:cubicBezTo>
                    <a:pt x="377441" y="346364"/>
                    <a:pt x="376033" y="346364"/>
                    <a:pt x="376033" y="346364"/>
                  </a:cubicBezTo>
                  <a:close/>
                  <a:moveTo>
                    <a:pt x="323941" y="346364"/>
                  </a:moveTo>
                  <a:cubicBezTo>
                    <a:pt x="323941" y="346364"/>
                    <a:pt x="322533" y="346364"/>
                    <a:pt x="322533" y="347770"/>
                  </a:cubicBezTo>
                  <a:cubicBezTo>
                    <a:pt x="322533" y="347770"/>
                    <a:pt x="322533" y="349176"/>
                    <a:pt x="322533" y="349176"/>
                  </a:cubicBezTo>
                  <a:cubicBezTo>
                    <a:pt x="322533" y="350583"/>
                    <a:pt x="322533" y="350583"/>
                    <a:pt x="322533" y="350583"/>
                  </a:cubicBezTo>
                  <a:cubicBezTo>
                    <a:pt x="323941" y="350583"/>
                    <a:pt x="323941" y="349176"/>
                    <a:pt x="323941" y="349176"/>
                  </a:cubicBezTo>
                  <a:cubicBezTo>
                    <a:pt x="323941" y="347770"/>
                    <a:pt x="323941" y="347770"/>
                    <a:pt x="323941" y="346364"/>
                  </a:cubicBezTo>
                  <a:close/>
                  <a:moveTo>
                    <a:pt x="243430" y="344995"/>
                  </a:moveTo>
                  <a:lnTo>
                    <a:pt x="243430" y="346403"/>
                  </a:lnTo>
                  <a:cubicBezTo>
                    <a:pt x="244843" y="346403"/>
                    <a:pt x="244843" y="346403"/>
                    <a:pt x="244843" y="346403"/>
                  </a:cubicBezTo>
                  <a:cubicBezTo>
                    <a:pt x="243430" y="344995"/>
                    <a:pt x="243430" y="344995"/>
                    <a:pt x="243430" y="344995"/>
                  </a:cubicBezTo>
                  <a:close/>
                  <a:moveTo>
                    <a:pt x="92738" y="344807"/>
                  </a:moveTo>
                  <a:cubicBezTo>
                    <a:pt x="92738" y="344807"/>
                    <a:pt x="94143" y="344807"/>
                    <a:pt x="94143" y="346215"/>
                  </a:cubicBezTo>
                  <a:cubicBezTo>
                    <a:pt x="94143" y="346215"/>
                    <a:pt x="94143" y="347622"/>
                    <a:pt x="92738" y="347622"/>
                  </a:cubicBezTo>
                  <a:cubicBezTo>
                    <a:pt x="92738" y="347622"/>
                    <a:pt x="92738" y="346215"/>
                    <a:pt x="91333" y="346215"/>
                  </a:cubicBezTo>
                  <a:cubicBezTo>
                    <a:pt x="91333" y="344807"/>
                    <a:pt x="92738" y="344807"/>
                    <a:pt x="92738" y="344807"/>
                  </a:cubicBezTo>
                  <a:close/>
                  <a:moveTo>
                    <a:pt x="77281" y="344807"/>
                  </a:moveTo>
                  <a:lnTo>
                    <a:pt x="77281" y="346215"/>
                  </a:lnTo>
                  <a:cubicBezTo>
                    <a:pt x="78686" y="346215"/>
                    <a:pt x="78686" y="346215"/>
                    <a:pt x="78686" y="346215"/>
                  </a:cubicBezTo>
                  <a:cubicBezTo>
                    <a:pt x="78686" y="344807"/>
                    <a:pt x="78686" y="344807"/>
                    <a:pt x="78686" y="344807"/>
                  </a:cubicBezTo>
                  <a:cubicBezTo>
                    <a:pt x="77281" y="344807"/>
                    <a:pt x="77281" y="344807"/>
                    <a:pt x="77281" y="344807"/>
                  </a:cubicBezTo>
                  <a:close/>
                  <a:moveTo>
                    <a:pt x="429533" y="342146"/>
                  </a:moveTo>
                  <a:cubicBezTo>
                    <a:pt x="430941" y="343552"/>
                    <a:pt x="430941" y="343552"/>
                    <a:pt x="430941" y="343552"/>
                  </a:cubicBezTo>
                  <a:cubicBezTo>
                    <a:pt x="430941" y="343552"/>
                    <a:pt x="430941" y="343552"/>
                    <a:pt x="430941" y="344958"/>
                  </a:cubicBezTo>
                  <a:cubicBezTo>
                    <a:pt x="432349" y="343552"/>
                    <a:pt x="432349" y="343552"/>
                    <a:pt x="432349" y="343552"/>
                  </a:cubicBezTo>
                  <a:cubicBezTo>
                    <a:pt x="432349" y="342146"/>
                    <a:pt x="432349" y="342146"/>
                    <a:pt x="432349" y="342146"/>
                  </a:cubicBezTo>
                  <a:close/>
                  <a:moveTo>
                    <a:pt x="408415" y="340739"/>
                  </a:moveTo>
                  <a:cubicBezTo>
                    <a:pt x="408415" y="340739"/>
                    <a:pt x="408415" y="342146"/>
                    <a:pt x="408415" y="342146"/>
                  </a:cubicBezTo>
                  <a:cubicBezTo>
                    <a:pt x="409823" y="342146"/>
                    <a:pt x="409823" y="342146"/>
                    <a:pt x="409823" y="342146"/>
                  </a:cubicBezTo>
                  <a:close/>
                  <a:moveTo>
                    <a:pt x="391520" y="340739"/>
                  </a:moveTo>
                  <a:lnTo>
                    <a:pt x="391520" y="342146"/>
                  </a:lnTo>
                  <a:cubicBezTo>
                    <a:pt x="391520" y="342146"/>
                    <a:pt x="392928" y="340739"/>
                    <a:pt x="392928" y="340739"/>
                  </a:cubicBezTo>
                  <a:cubicBezTo>
                    <a:pt x="391520" y="340739"/>
                    <a:pt x="391520" y="340739"/>
                    <a:pt x="391520" y="340739"/>
                  </a:cubicBezTo>
                  <a:close/>
                  <a:moveTo>
                    <a:pt x="376033" y="339333"/>
                  </a:moveTo>
                  <a:cubicBezTo>
                    <a:pt x="376033" y="339333"/>
                    <a:pt x="374625" y="339333"/>
                    <a:pt x="374625" y="340739"/>
                  </a:cubicBezTo>
                  <a:cubicBezTo>
                    <a:pt x="376033" y="340739"/>
                    <a:pt x="376033" y="340739"/>
                    <a:pt x="376033" y="340739"/>
                  </a:cubicBezTo>
                  <a:cubicBezTo>
                    <a:pt x="376033" y="340739"/>
                    <a:pt x="376033" y="340739"/>
                    <a:pt x="376033" y="339333"/>
                  </a:cubicBezTo>
                  <a:close/>
                  <a:moveTo>
                    <a:pt x="339428" y="339333"/>
                  </a:moveTo>
                  <a:cubicBezTo>
                    <a:pt x="338020" y="339333"/>
                    <a:pt x="338020" y="340739"/>
                    <a:pt x="338020" y="340739"/>
                  </a:cubicBezTo>
                  <a:cubicBezTo>
                    <a:pt x="338020" y="340739"/>
                    <a:pt x="339428" y="340739"/>
                    <a:pt x="340836" y="340739"/>
                  </a:cubicBezTo>
                  <a:cubicBezTo>
                    <a:pt x="340836" y="340739"/>
                    <a:pt x="342243" y="340739"/>
                    <a:pt x="342243" y="339333"/>
                  </a:cubicBezTo>
                  <a:lnTo>
                    <a:pt x="340836" y="339333"/>
                  </a:lnTo>
                  <a:cubicBezTo>
                    <a:pt x="340836" y="339333"/>
                    <a:pt x="339428" y="339333"/>
                    <a:pt x="339428" y="339333"/>
                  </a:cubicBezTo>
                  <a:close/>
                  <a:moveTo>
                    <a:pt x="515550" y="339317"/>
                  </a:moveTo>
                  <a:cubicBezTo>
                    <a:pt x="515550" y="340728"/>
                    <a:pt x="515550" y="340728"/>
                    <a:pt x="515550" y="340728"/>
                  </a:cubicBezTo>
                  <a:cubicBezTo>
                    <a:pt x="514141" y="340728"/>
                    <a:pt x="514141" y="340728"/>
                    <a:pt x="514141" y="340728"/>
                  </a:cubicBezTo>
                  <a:cubicBezTo>
                    <a:pt x="514141" y="342139"/>
                    <a:pt x="514141" y="342139"/>
                    <a:pt x="514141" y="342139"/>
                  </a:cubicBezTo>
                  <a:cubicBezTo>
                    <a:pt x="512733" y="343549"/>
                    <a:pt x="512733" y="343549"/>
                    <a:pt x="512733" y="343549"/>
                  </a:cubicBezTo>
                  <a:cubicBezTo>
                    <a:pt x="511324" y="343549"/>
                    <a:pt x="511324" y="343549"/>
                    <a:pt x="511324" y="343549"/>
                  </a:cubicBezTo>
                  <a:lnTo>
                    <a:pt x="512733" y="347781"/>
                  </a:lnTo>
                  <a:cubicBezTo>
                    <a:pt x="514141" y="347781"/>
                    <a:pt x="514141" y="346370"/>
                    <a:pt x="515550" y="346370"/>
                  </a:cubicBezTo>
                  <a:cubicBezTo>
                    <a:pt x="516958" y="346370"/>
                    <a:pt x="516958" y="344960"/>
                    <a:pt x="518366" y="344960"/>
                  </a:cubicBezTo>
                  <a:cubicBezTo>
                    <a:pt x="518366" y="343549"/>
                    <a:pt x="516958" y="343549"/>
                    <a:pt x="516958" y="342139"/>
                  </a:cubicBezTo>
                  <a:cubicBezTo>
                    <a:pt x="516958" y="342139"/>
                    <a:pt x="516958" y="340728"/>
                    <a:pt x="516958" y="340728"/>
                  </a:cubicBezTo>
                  <a:cubicBezTo>
                    <a:pt x="515550" y="340728"/>
                    <a:pt x="515550" y="339317"/>
                    <a:pt x="515550" y="339317"/>
                  </a:cubicBezTo>
                  <a:close/>
                  <a:moveTo>
                    <a:pt x="168523" y="337957"/>
                  </a:moveTo>
                  <a:lnTo>
                    <a:pt x="168523" y="339365"/>
                  </a:lnTo>
                  <a:cubicBezTo>
                    <a:pt x="169936" y="339365"/>
                    <a:pt x="169936" y="339365"/>
                    <a:pt x="169936" y="339365"/>
                  </a:cubicBezTo>
                  <a:cubicBezTo>
                    <a:pt x="168523" y="337957"/>
                    <a:pt x="168523" y="337957"/>
                    <a:pt x="168523" y="337957"/>
                  </a:cubicBezTo>
                  <a:close/>
                  <a:moveTo>
                    <a:pt x="335204" y="337927"/>
                  </a:moveTo>
                  <a:cubicBezTo>
                    <a:pt x="335204" y="339333"/>
                    <a:pt x="335204" y="339333"/>
                    <a:pt x="335204" y="339333"/>
                  </a:cubicBezTo>
                  <a:cubicBezTo>
                    <a:pt x="335204" y="340739"/>
                    <a:pt x="335204" y="340739"/>
                    <a:pt x="335204" y="340739"/>
                  </a:cubicBezTo>
                  <a:cubicBezTo>
                    <a:pt x="335204" y="340739"/>
                    <a:pt x="336612" y="340739"/>
                    <a:pt x="336612" y="339333"/>
                  </a:cubicBezTo>
                  <a:cubicBezTo>
                    <a:pt x="336612" y="339333"/>
                    <a:pt x="338020" y="339333"/>
                    <a:pt x="338020" y="339333"/>
                  </a:cubicBezTo>
                  <a:cubicBezTo>
                    <a:pt x="338020" y="337927"/>
                    <a:pt x="338020" y="337927"/>
                    <a:pt x="338020" y="337927"/>
                  </a:cubicBezTo>
                  <a:cubicBezTo>
                    <a:pt x="338020" y="337927"/>
                    <a:pt x="336612" y="337927"/>
                    <a:pt x="336612" y="337927"/>
                  </a:cubicBezTo>
                  <a:cubicBezTo>
                    <a:pt x="335204" y="337927"/>
                    <a:pt x="335204" y="337927"/>
                    <a:pt x="335204" y="337927"/>
                  </a:cubicBezTo>
                  <a:close/>
                  <a:moveTo>
                    <a:pt x="467662" y="337907"/>
                  </a:moveTo>
                  <a:cubicBezTo>
                    <a:pt x="466253" y="339317"/>
                    <a:pt x="466253" y="339317"/>
                    <a:pt x="466253" y="339317"/>
                  </a:cubicBezTo>
                  <a:cubicBezTo>
                    <a:pt x="467662" y="339317"/>
                    <a:pt x="467662" y="339317"/>
                    <a:pt x="467662" y="339317"/>
                  </a:cubicBezTo>
                  <a:cubicBezTo>
                    <a:pt x="467662" y="337907"/>
                    <a:pt x="467662" y="337907"/>
                    <a:pt x="467662" y="337907"/>
                  </a:cubicBezTo>
                  <a:close/>
                  <a:moveTo>
                    <a:pt x="99764" y="336362"/>
                  </a:moveTo>
                  <a:cubicBezTo>
                    <a:pt x="101170" y="337770"/>
                    <a:pt x="101170" y="337770"/>
                    <a:pt x="101170" y="337770"/>
                  </a:cubicBezTo>
                  <a:cubicBezTo>
                    <a:pt x="99764" y="339177"/>
                    <a:pt x="99764" y="339177"/>
                    <a:pt x="99764" y="339177"/>
                  </a:cubicBezTo>
                  <a:cubicBezTo>
                    <a:pt x="99764" y="339177"/>
                    <a:pt x="99764" y="337770"/>
                    <a:pt x="99764" y="337770"/>
                  </a:cubicBezTo>
                  <a:cubicBezTo>
                    <a:pt x="99764" y="336362"/>
                    <a:pt x="99764" y="336362"/>
                    <a:pt x="99764" y="336362"/>
                  </a:cubicBezTo>
                  <a:close/>
                  <a:moveTo>
                    <a:pt x="384480" y="332303"/>
                  </a:moveTo>
                  <a:cubicBezTo>
                    <a:pt x="384480" y="333709"/>
                    <a:pt x="384480" y="333709"/>
                    <a:pt x="384480" y="335115"/>
                  </a:cubicBezTo>
                  <a:cubicBezTo>
                    <a:pt x="384480" y="336521"/>
                    <a:pt x="384480" y="337927"/>
                    <a:pt x="383073" y="337927"/>
                  </a:cubicBezTo>
                  <a:cubicBezTo>
                    <a:pt x="383073" y="340739"/>
                    <a:pt x="383073" y="342146"/>
                    <a:pt x="383073" y="343552"/>
                  </a:cubicBezTo>
                  <a:cubicBezTo>
                    <a:pt x="383073" y="343552"/>
                    <a:pt x="381665" y="344958"/>
                    <a:pt x="381665" y="347770"/>
                  </a:cubicBezTo>
                  <a:cubicBezTo>
                    <a:pt x="383073" y="347770"/>
                    <a:pt x="383073" y="347770"/>
                    <a:pt x="383073" y="347770"/>
                  </a:cubicBezTo>
                  <a:cubicBezTo>
                    <a:pt x="384480" y="347770"/>
                    <a:pt x="384480" y="346364"/>
                    <a:pt x="385888" y="344958"/>
                  </a:cubicBezTo>
                  <a:cubicBezTo>
                    <a:pt x="387296" y="343552"/>
                    <a:pt x="387296" y="342146"/>
                    <a:pt x="387296" y="340739"/>
                  </a:cubicBezTo>
                  <a:cubicBezTo>
                    <a:pt x="387296" y="340739"/>
                    <a:pt x="387296" y="339333"/>
                    <a:pt x="387296" y="336521"/>
                  </a:cubicBezTo>
                  <a:cubicBezTo>
                    <a:pt x="385888" y="333709"/>
                    <a:pt x="385888" y="332303"/>
                    <a:pt x="385888" y="332303"/>
                  </a:cubicBezTo>
                  <a:cubicBezTo>
                    <a:pt x="384480" y="332303"/>
                    <a:pt x="384480" y="332303"/>
                    <a:pt x="384480" y="332303"/>
                  </a:cubicBezTo>
                  <a:close/>
                  <a:moveTo>
                    <a:pt x="459211" y="332265"/>
                  </a:moveTo>
                  <a:cubicBezTo>
                    <a:pt x="459211" y="333675"/>
                    <a:pt x="459211" y="333675"/>
                    <a:pt x="459211" y="333675"/>
                  </a:cubicBezTo>
                  <a:cubicBezTo>
                    <a:pt x="460620" y="332265"/>
                    <a:pt x="460620" y="332265"/>
                    <a:pt x="460620" y="332265"/>
                  </a:cubicBezTo>
                  <a:close/>
                  <a:moveTo>
                    <a:pt x="91333" y="332140"/>
                  </a:moveTo>
                  <a:cubicBezTo>
                    <a:pt x="91333" y="332140"/>
                    <a:pt x="92738" y="332140"/>
                    <a:pt x="94143" y="333547"/>
                  </a:cubicBezTo>
                  <a:cubicBezTo>
                    <a:pt x="94143" y="333547"/>
                    <a:pt x="95549" y="334955"/>
                    <a:pt x="95549" y="334955"/>
                  </a:cubicBezTo>
                  <a:cubicBezTo>
                    <a:pt x="95549" y="334955"/>
                    <a:pt x="95549" y="334955"/>
                    <a:pt x="96954" y="336362"/>
                  </a:cubicBezTo>
                  <a:cubicBezTo>
                    <a:pt x="96954" y="337770"/>
                    <a:pt x="96954" y="339177"/>
                    <a:pt x="96954" y="339177"/>
                  </a:cubicBezTo>
                  <a:cubicBezTo>
                    <a:pt x="96954" y="339177"/>
                    <a:pt x="96954" y="339177"/>
                    <a:pt x="95549" y="339177"/>
                  </a:cubicBezTo>
                  <a:cubicBezTo>
                    <a:pt x="95549" y="339177"/>
                    <a:pt x="94143" y="339177"/>
                    <a:pt x="94143" y="339177"/>
                  </a:cubicBezTo>
                  <a:cubicBezTo>
                    <a:pt x="94143" y="339177"/>
                    <a:pt x="94143" y="339177"/>
                    <a:pt x="92738" y="337770"/>
                  </a:cubicBezTo>
                  <a:cubicBezTo>
                    <a:pt x="92738" y="336362"/>
                    <a:pt x="92738" y="336362"/>
                    <a:pt x="92738" y="336362"/>
                  </a:cubicBezTo>
                  <a:cubicBezTo>
                    <a:pt x="91333" y="336362"/>
                    <a:pt x="91333" y="336362"/>
                    <a:pt x="91333" y="336362"/>
                  </a:cubicBezTo>
                  <a:cubicBezTo>
                    <a:pt x="91333" y="334955"/>
                    <a:pt x="91333" y="334955"/>
                    <a:pt x="91333" y="334955"/>
                  </a:cubicBezTo>
                  <a:cubicBezTo>
                    <a:pt x="91333" y="333547"/>
                    <a:pt x="91333" y="333547"/>
                    <a:pt x="91333" y="333547"/>
                  </a:cubicBezTo>
                  <a:cubicBezTo>
                    <a:pt x="91333" y="332140"/>
                    <a:pt x="91333" y="332140"/>
                    <a:pt x="91333" y="332140"/>
                  </a:cubicBezTo>
                  <a:close/>
                  <a:moveTo>
                    <a:pt x="105385" y="330732"/>
                  </a:moveTo>
                  <a:cubicBezTo>
                    <a:pt x="105385" y="332140"/>
                    <a:pt x="105385" y="332140"/>
                    <a:pt x="105385" y="332140"/>
                  </a:cubicBezTo>
                  <a:cubicBezTo>
                    <a:pt x="103980" y="332140"/>
                    <a:pt x="103980" y="332140"/>
                    <a:pt x="103980" y="332140"/>
                  </a:cubicBezTo>
                  <a:cubicBezTo>
                    <a:pt x="103980" y="330732"/>
                    <a:pt x="103980" y="330732"/>
                    <a:pt x="105385" y="330732"/>
                  </a:cubicBezTo>
                  <a:close/>
                  <a:moveTo>
                    <a:pt x="99764" y="330732"/>
                  </a:moveTo>
                  <a:cubicBezTo>
                    <a:pt x="99764" y="332140"/>
                    <a:pt x="99764" y="332140"/>
                    <a:pt x="99764" y="332140"/>
                  </a:cubicBezTo>
                  <a:cubicBezTo>
                    <a:pt x="98359" y="332140"/>
                    <a:pt x="98359" y="332140"/>
                    <a:pt x="98359" y="332140"/>
                  </a:cubicBezTo>
                  <a:close/>
                  <a:moveTo>
                    <a:pt x="40744" y="330732"/>
                  </a:moveTo>
                  <a:cubicBezTo>
                    <a:pt x="40744" y="330732"/>
                    <a:pt x="40744" y="330732"/>
                    <a:pt x="40744" y="332140"/>
                  </a:cubicBezTo>
                  <a:cubicBezTo>
                    <a:pt x="40744" y="332140"/>
                    <a:pt x="40744" y="332140"/>
                    <a:pt x="42150" y="332140"/>
                  </a:cubicBezTo>
                  <a:cubicBezTo>
                    <a:pt x="42150" y="332140"/>
                    <a:pt x="42150" y="332140"/>
                    <a:pt x="42150" y="330732"/>
                  </a:cubicBezTo>
                  <a:cubicBezTo>
                    <a:pt x="42150" y="330732"/>
                    <a:pt x="42150" y="330732"/>
                    <a:pt x="40744" y="330732"/>
                  </a:cubicBezTo>
                  <a:close/>
                  <a:moveTo>
                    <a:pt x="326757" y="329490"/>
                  </a:moveTo>
                  <a:lnTo>
                    <a:pt x="326757" y="332303"/>
                  </a:lnTo>
                  <a:cubicBezTo>
                    <a:pt x="328165" y="330896"/>
                    <a:pt x="328165" y="330896"/>
                    <a:pt x="328165" y="330896"/>
                  </a:cubicBezTo>
                  <a:cubicBezTo>
                    <a:pt x="328165" y="330896"/>
                    <a:pt x="328165" y="330896"/>
                    <a:pt x="328165" y="329490"/>
                  </a:cubicBezTo>
                  <a:cubicBezTo>
                    <a:pt x="326757" y="329490"/>
                    <a:pt x="326757" y="329490"/>
                    <a:pt x="326757" y="329490"/>
                  </a:cubicBezTo>
                  <a:close/>
                  <a:moveTo>
                    <a:pt x="95549" y="329325"/>
                  </a:moveTo>
                  <a:lnTo>
                    <a:pt x="96954" y="330732"/>
                  </a:lnTo>
                  <a:cubicBezTo>
                    <a:pt x="95549" y="330732"/>
                    <a:pt x="95549" y="330732"/>
                    <a:pt x="95549" y="330732"/>
                  </a:cubicBezTo>
                  <a:cubicBezTo>
                    <a:pt x="95549" y="329325"/>
                    <a:pt x="95549" y="329325"/>
                    <a:pt x="95549" y="329325"/>
                  </a:cubicBezTo>
                  <a:close/>
                  <a:moveTo>
                    <a:pt x="315494" y="326678"/>
                  </a:moveTo>
                  <a:lnTo>
                    <a:pt x="316901" y="328084"/>
                  </a:lnTo>
                  <a:cubicBezTo>
                    <a:pt x="318309" y="328084"/>
                    <a:pt x="318309" y="328084"/>
                    <a:pt x="318309" y="328084"/>
                  </a:cubicBezTo>
                  <a:cubicBezTo>
                    <a:pt x="318309" y="326678"/>
                    <a:pt x="318309" y="326678"/>
                    <a:pt x="318309" y="326678"/>
                  </a:cubicBezTo>
                  <a:cubicBezTo>
                    <a:pt x="315494" y="326678"/>
                    <a:pt x="315494" y="326678"/>
                    <a:pt x="315494" y="326678"/>
                  </a:cubicBezTo>
                  <a:close/>
                  <a:moveTo>
                    <a:pt x="532451" y="326623"/>
                  </a:moveTo>
                  <a:cubicBezTo>
                    <a:pt x="532451" y="326623"/>
                    <a:pt x="531043" y="326623"/>
                    <a:pt x="531043" y="328033"/>
                  </a:cubicBezTo>
                  <a:cubicBezTo>
                    <a:pt x="531043" y="329444"/>
                    <a:pt x="531043" y="329444"/>
                    <a:pt x="531043" y="329444"/>
                  </a:cubicBezTo>
                  <a:cubicBezTo>
                    <a:pt x="531043" y="330854"/>
                    <a:pt x="531043" y="330854"/>
                    <a:pt x="531043" y="330854"/>
                  </a:cubicBezTo>
                  <a:cubicBezTo>
                    <a:pt x="531043" y="332265"/>
                    <a:pt x="531043" y="332265"/>
                    <a:pt x="531043" y="332265"/>
                  </a:cubicBezTo>
                  <a:cubicBezTo>
                    <a:pt x="532451" y="330854"/>
                    <a:pt x="532451" y="330854"/>
                    <a:pt x="532451" y="330854"/>
                  </a:cubicBezTo>
                  <a:cubicBezTo>
                    <a:pt x="532451" y="329444"/>
                    <a:pt x="532451" y="329444"/>
                    <a:pt x="532451" y="328033"/>
                  </a:cubicBezTo>
                  <a:cubicBezTo>
                    <a:pt x="532451" y="326623"/>
                    <a:pt x="532451" y="326623"/>
                    <a:pt x="532451" y="326623"/>
                  </a:cubicBezTo>
                  <a:close/>
                  <a:moveTo>
                    <a:pt x="332388" y="325272"/>
                  </a:moveTo>
                  <a:cubicBezTo>
                    <a:pt x="330980" y="325272"/>
                    <a:pt x="330980" y="326678"/>
                    <a:pt x="330980" y="326678"/>
                  </a:cubicBezTo>
                  <a:cubicBezTo>
                    <a:pt x="330980" y="326678"/>
                    <a:pt x="330980" y="328084"/>
                    <a:pt x="330980" y="328084"/>
                  </a:cubicBezTo>
                  <a:cubicBezTo>
                    <a:pt x="330980" y="329490"/>
                    <a:pt x="330980" y="330896"/>
                    <a:pt x="330980" y="332303"/>
                  </a:cubicBezTo>
                  <a:cubicBezTo>
                    <a:pt x="332388" y="332303"/>
                    <a:pt x="332388" y="333709"/>
                    <a:pt x="333796" y="333709"/>
                  </a:cubicBezTo>
                  <a:cubicBezTo>
                    <a:pt x="335204" y="332303"/>
                    <a:pt x="335204" y="332303"/>
                    <a:pt x="335204" y="332303"/>
                  </a:cubicBezTo>
                  <a:cubicBezTo>
                    <a:pt x="336612" y="332303"/>
                    <a:pt x="336612" y="332303"/>
                    <a:pt x="336612" y="332303"/>
                  </a:cubicBezTo>
                  <a:cubicBezTo>
                    <a:pt x="338020" y="332303"/>
                    <a:pt x="338020" y="330896"/>
                    <a:pt x="338020" y="329490"/>
                  </a:cubicBezTo>
                  <a:cubicBezTo>
                    <a:pt x="336612" y="329490"/>
                    <a:pt x="336612" y="329490"/>
                    <a:pt x="336612" y="329490"/>
                  </a:cubicBezTo>
                  <a:cubicBezTo>
                    <a:pt x="336612" y="329490"/>
                    <a:pt x="335204" y="329490"/>
                    <a:pt x="333796" y="329490"/>
                  </a:cubicBezTo>
                  <a:cubicBezTo>
                    <a:pt x="333796" y="329490"/>
                    <a:pt x="333796" y="328084"/>
                    <a:pt x="333796" y="326678"/>
                  </a:cubicBezTo>
                  <a:cubicBezTo>
                    <a:pt x="333796" y="325272"/>
                    <a:pt x="333796" y="325272"/>
                    <a:pt x="332388" y="325272"/>
                  </a:cubicBezTo>
                  <a:close/>
                  <a:moveTo>
                    <a:pt x="339428" y="322459"/>
                  </a:moveTo>
                  <a:cubicBezTo>
                    <a:pt x="339428" y="322459"/>
                    <a:pt x="338020" y="322459"/>
                    <a:pt x="338020" y="323866"/>
                  </a:cubicBezTo>
                  <a:cubicBezTo>
                    <a:pt x="338020" y="323866"/>
                    <a:pt x="338020" y="323866"/>
                    <a:pt x="338020" y="325272"/>
                  </a:cubicBezTo>
                  <a:cubicBezTo>
                    <a:pt x="338020" y="325272"/>
                    <a:pt x="339428" y="326678"/>
                    <a:pt x="339428" y="326678"/>
                  </a:cubicBezTo>
                  <a:cubicBezTo>
                    <a:pt x="339428" y="328084"/>
                    <a:pt x="339428" y="328084"/>
                    <a:pt x="339428" y="328084"/>
                  </a:cubicBezTo>
                  <a:cubicBezTo>
                    <a:pt x="340836" y="328084"/>
                    <a:pt x="340836" y="326678"/>
                    <a:pt x="340836" y="326678"/>
                  </a:cubicBezTo>
                  <a:cubicBezTo>
                    <a:pt x="342243" y="326678"/>
                    <a:pt x="342243" y="325272"/>
                    <a:pt x="342243" y="325272"/>
                  </a:cubicBezTo>
                  <a:cubicBezTo>
                    <a:pt x="342243" y="323866"/>
                    <a:pt x="340836" y="322459"/>
                    <a:pt x="339428" y="322459"/>
                  </a:cubicBezTo>
                  <a:close/>
                  <a:moveTo>
                    <a:pt x="328165" y="322459"/>
                  </a:moveTo>
                  <a:cubicBezTo>
                    <a:pt x="321125" y="323866"/>
                    <a:pt x="321125" y="323866"/>
                    <a:pt x="321125" y="323866"/>
                  </a:cubicBezTo>
                  <a:lnTo>
                    <a:pt x="321125" y="325272"/>
                  </a:lnTo>
                  <a:cubicBezTo>
                    <a:pt x="321125" y="325272"/>
                    <a:pt x="321125" y="325272"/>
                    <a:pt x="322533" y="325272"/>
                  </a:cubicBezTo>
                  <a:cubicBezTo>
                    <a:pt x="323941" y="325272"/>
                    <a:pt x="323941" y="325272"/>
                    <a:pt x="323941" y="325272"/>
                  </a:cubicBezTo>
                  <a:cubicBezTo>
                    <a:pt x="325349" y="325272"/>
                    <a:pt x="325349" y="325272"/>
                    <a:pt x="326757" y="325272"/>
                  </a:cubicBezTo>
                  <a:cubicBezTo>
                    <a:pt x="328165" y="325272"/>
                    <a:pt x="328165" y="323866"/>
                    <a:pt x="328165" y="322459"/>
                  </a:cubicBezTo>
                  <a:close/>
                  <a:moveTo>
                    <a:pt x="539493" y="322391"/>
                  </a:moveTo>
                  <a:cubicBezTo>
                    <a:pt x="539493" y="322391"/>
                    <a:pt x="539493" y="322391"/>
                    <a:pt x="539493" y="323801"/>
                  </a:cubicBezTo>
                  <a:cubicBezTo>
                    <a:pt x="539493" y="323801"/>
                    <a:pt x="539493" y="323801"/>
                    <a:pt x="540902" y="323801"/>
                  </a:cubicBezTo>
                  <a:cubicBezTo>
                    <a:pt x="540902" y="322391"/>
                    <a:pt x="540902" y="322391"/>
                    <a:pt x="539493" y="322391"/>
                  </a:cubicBezTo>
                  <a:close/>
                  <a:moveTo>
                    <a:pt x="315494" y="319647"/>
                  </a:moveTo>
                  <a:cubicBezTo>
                    <a:pt x="315494" y="319647"/>
                    <a:pt x="315494" y="319647"/>
                    <a:pt x="315494" y="321053"/>
                  </a:cubicBezTo>
                  <a:cubicBezTo>
                    <a:pt x="315494" y="321053"/>
                    <a:pt x="315494" y="322459"/>
                    <a:pt x="315494" y="322459"/>
                  </a:cubicBezTo>
                  <a:cubicBezTo>
                    <a:pt x="316901" y="322459"/>
                    <a:pt x="316901" y="322459"/>
                    <a:pt x="318309" y="322459"/>
                  </a:cubicBezTo>
                  <a:cubicBezTo>
                    <a:pt x="316901" y="319647"/>
                    <a:pt x="316901" y="319647"/>
                    <a:pt x="316901" y="319647"/>
                  </a:cubicBezTo>
                  <a:cubicBezTo>
                    <a:pt x="316901" y="319647"/>
                    <a:pt x="316901" y="319647"/>
                    <a:pt x="315494" y="319647"/>
                  </a:cubicBezTo>
                  <a:close/>
                  <a:moveTo>
                    <a:pt x="405599" y="318241"/>
                  </a:moveTo>
                  <a:cubicBezTo>
                    <a:pt x="405599" y="319647"/>
                    <a:pt x="405599" y="319647"/>
                    <a:pt x="405599" y="319647"/>
                  </a:cubicBezTo>
                  <a:cubicBezTo>
                    <a:pt x="405599" y="319647"/>
                    <a:pt x="405599" y="319647"/>
                    <a:pt x="407007" y="321053"/>
                  </a:cubicBezTo>
                  <a:cubicBezTo>
                    <a:pt x="407007" y="321053"/>
                    <a:pt x="407007" y="321053"/>
                    <a:pt x="405599" y="322459"/>
                  </a:cubicBezTo>
                  <a:cubicBezTo>
                    <a:pt x="404191" y="322459"/>
                    <a:pt x="404191" y="322459"/>
                    <a:pt x="404191" y="322459"/>
                  </a:cubicBezTo>
                  <a:cubicBezTo>
                    <a:pt x="404191" y="323866"/>
                    <a:pt x="404191" y="323866"/>
                    <a:pt x="404191" y="323866"/>
                  </a:cubicBezTo>
                  <a:cubicBezTo>
                    <a:pt x="407007" y="323866"/>
                    <a:pt x="407007" y="323866"/>
                    <a:pt x="408415" y="323866"/>
                  </a:cubicBezTo>
                  <a:cubicBezTo>
                    <a:pt x="408415" y="323866"/>
                    <a:pt x="408415" y="322459"/>
                    <a:pt x="408415" y="321053"/>
                  </a:cubicBezTo>
                  <a:cubicBezTo>
                    <a:pt x="408415" y="319647"/>
                    <a:pt x="408415" y="319647"/>
                    <a:pt x="408415" y="319647"/>
                  </a:cubicBezTo>
                  <a:cubicBezTo>
                    <a:pt x="407007" y="318241"/>
                    <a:pt x="407007" y="318241"/>
                    <a:pt x="407007" y="318241"/>
                  </a:cubicBezTo>
                  <a:cubicBezTo>
                    <a:pt x="405599" y="318241"/>
                    <a:pt x="405599" y="318241"/>
                    <a:pt x="405599" y="318241"/>
                  </a:cubicBezTo>
                  <a:close/>
                  <a:moveTo>
                    <a:pt x="338020" y="316835"/>
                  </a:moveTo>
                  <a:cubicBezTo>
                    <a:pt x="335204" y="318241"/>
                    <a:pt x="335204" y="318241"/>
                    <a:pt x="335204" y="318241"/>
                  </a:cubicBezTo>
                  <a:lnTo>
                    <a:pt x="335204" y="319647"/>
                  </a:lnTo>
                  <a:cubicBezTo>
                    <a:pt x="336612" y="318241"/>
                    <a:pt x="336612" y="318241"/>
                    <a:pt x="336612" y="318241"/>
                  </a:cubicBezTo>
                  <a:cubicBezTo>
                    <a:pt x="338020" y="316835"/>
                    <a:pt x="338020" y="316835"/>
                    <a:pt x="338020" y="316835"/>
                  </a:cubicBezTo>
                  <a:close/>
                  <a:moveTo>
                    <a:pt x="450760" y="316749"/>
                  </a:moveTo>
                  <a:cubicBezTo>
                    <a:pt x="450760" y="316749"/>
                    <a:pt x="450760" y="318159"/>
                    <a:pt x="449352" y="318159"/>
                  </a:cubicBezTo>
                  <a:cubicBezTo>
                    <a:pt x="450760" y="318159"/>
                    <a:pt x="450760" y="318159"/>
                    <a:pt x="450760" y="318159"/>
                  </a:cubicBezTo>
                  <a:cubicBezTo>
                    <a:pt x="450760" y="318159"/>
                    <a:pt x="452169" y="318159"/>
                    <a:pt x="452169" y="316749"/>
                  </a:cubicBezTo>
                  <a:close/>
                  <a:moveTo>
                    <a:pt x="440901" y="316749"/>
                  </a:moveTo>
                  <a:cubicBezTo>
                    <a:pt x="440901" y="318159"/>
                    <a:pt x="442310" y="318159"/>
                    <a:pt x="442310" y="318159"/>
                  </a:cubicBezTo>
                  <a:cubicBezTo>
                    <a:pt x="442310" y="316749"/>
                    <a:pt x="442310" y="316749"/>
                    <a:pt x="442310" y="316749"/>
                  </a:cubicBezTo>
                  <a:cubicBezTo>
                    <a:pt x="440901" y="316749"/>
                    <a:pt x="440901" y="316749"/>
                    <a:pt x="440901" y="316749"/>
                  </a:cubicBezTo>
                  <a:close/>
                  <a:moveTo>
                    <a:pt x="584424" y="316620"/>
                  </a:moveTo>
                  <a:cubicBezTo>
                    <a:pt x="584424" y="318023"/>
                    <a:pt x="584424" y="318023"/>
                    <a:pt x="585827" y="318023"/>
                  </a:cubicBezTo>
                  <a:cubicBezTo>
                    <a:pt x="585827" y="318023"/>
                    <a:pt x="585827" y="318023"/>
                    <a:pt x="585827" y="316620"/>
                  </a:cubicBezTo>
                  <a:cubicBezTo>
                    <a:pt x="584424" y="316620"/>
                    <a:pt x="584424" y="316620"/>
                    <a:pt x="584424" y="316620"/>
                  </a:cubicBezTo>
                  <a:close/>
                  <a:moveTo>
                    <a:pt x="446535" y="315338"/>
                  </a:moveTo>
                  <a:lnTo>
                    <a:pt x="446535" y="316749"/>
                  </a:lnTo>
                  <a:cubicBezTo>
                    <a:pt x="447943" y="315338"/>
                    <a:pt x="447943" y="315338"/>
                    <a:pt x="447943" y="315338"/>
                  </a:cubicBezTo>
                  <a:cubicBezTo>
                    <a:pt x="446535" y="315338"/>
                    <a:pt x="446535" y="315338"/>
                    <a:pt x="446535" y="315338"/>
                  </a:cubicBezTo>
                  <a:close/>
                  <a:moveTo>
                    <a:pt x="697043" y="315087"/>
                  </a:moveTo>
                  <a:cubicBezTo>
                    <a:pt x="695640" y="315087"/>
                    <a:pt x="695640" y="316494"/>
                    <a:pt x="695640" y="316494"/>
                  </a:cubicBezTo>
                  <a:cubicBezTo>
                    <a:pt x="695640" y="317900"/>
                    <a:pt x="697043" y="317900"/>
                    <a:pt x="697043" y="317900"/>
                  </a:cubicBezTo>
                  <a:cubicBezTo>
                    <a:pt x="698446" y="317900"/>
                    <a:pt x="698446" y="316494"/>
                    <a:pt x="698446" y="316494"/>
                  </a:cubicBezTo>
                  <a:cubicBezTo>
                    <a:pt x="698446" y="316494"/>
                    <a:pt x="697043" y="315087"/>
                    <a:pt x="697043" y="315087"/>
                  </a:cubicBezTo>
                  <a:close/>
                  <a:moveTo>
                    <a:pt x="604066" y="313813"/>
                  </a:moveTo>
                  <a:cubicBezTo>
                    <a:pt x="604066" y="315216"/>
                    <a:pt x="604066" y="315216"/>
                    <a:pt x="605469" y="315216"/>
                  </a:cubicBezTo>
                  <a:cubicBezTo>
                    <a:pt x="605469" y="315216"/>
                    <a:pt x="605469" y="315216"/>
                    <a:pt x="605469" y="313813"/>
                  </a:cubicBezTo>
                  <a:cubicBezTo>
                    <a:pt x="605469" y="313813"/>
                    <a:pt x="605469" y="313813"/>
                    <a:pt x="604066" y="313813"/>
                  </a:cubicBezTo>
                  <a:close/>
                  <a:moveTo>
                    <a:pt x="725104" y="313681"/>
                  </a:moveTo>
                  <a:cubicBezTo>
                    <a:pt x="723701" y="313681"/>
                    <a:pt x="722298" y="315087"/>
                    <a:pt x="723701" y="316494"/>
                  </a:cubicBezTo>
                  <a:cubicBezTo>
                    <a:pt x="723701" y="316494"/>
                    <a:pt x="725104" y="315087"/>
                    <a:pt x="725104" y="315087"/>
                  </a:cubicBezTo>
                  <a:cubicBezTo>
                    <a:pt x="725104" y="315087"/>
                    <a:pt x="725104" y="313681"/>
                    <a:pt x="725104" y="313681"/>
                  </a:cubicBezTo>
                  <a:close/>
                  <a:moveTo>
                    <a:pt x="399967" y="312616"/>
                  </a:moveTo>
                  <a:cubicBezTo>
                    <a:pt x="399967" y="312616"/>
                    <a:pt x="399967" y="312616"/>
                    <a:pt x="398559" y="314022"/>
                  </a:cubicBezTo>
                  <a:cubicBezTo>
                    <a:pt x="398559" y="314022"/>
                    <a:pt x="398559" y="314022"/>
                    <a:pt x="398559" y="315429"/>
                  </a:cubicBezTo>
                  <a:cubicBezTo>
                    <a:pt x="399967" y="314022"/>
                    <a:pt x="399967" y="314022"/>
                    <a:pt x="399967" y="314022"/>
                  </a:cubicBezTo>
                  <a:close/>
                  <a:moveTo>
                    <a:pt x="321125" y="312616"/>
                  </a:moveTo>
                  <a:cubicBezTo>
                    <a:pt x="321125" y="314022"/>
                    <a:pt x="321125" y="314022"/>
                    <a:pt x="321125" y="314022"/>
                  </a:cubicBezTo>
                  <a:cubicBezTo>
                    <a:pt x="321125" y="314022"/>
                    <a:pt x="321125" y="314022"/>
                    <a:pt x="321125" y="315429"/>
                  </a:cubicBezTo>
                  <a:cubicBezTo>
                    <a:pt x="321125" y="316835"/>
                    <a:pt x="321125" y="316835"/>
                    <a:pt x="321125" y="318241"/>
                  </a:cubicBezTo>
                  <a:cubicBezTo>
                    <a:pt x="322533" y="316835"/>
                    <a:pt x="322533" y="316835"/>
                    <a:pt x="322533" y="316835"/>
                  </a:cubicBezTo>
                  <a:cubicBezTo>
                    <a:pt x="323941" y="315429"/>
                    <a:pt x="323941" y="315429"/>
                    <a:pt x="323941" y="314022"/>
                  </a:cubicBezTo>
                  <a:cubicBezTo>
                    <a:pt x="323941" y="312616"/>
                    <a:pt x="323941" y="312616"/>
                    <a:pt x="323941" y="312616"/>
                  </a:cubicBezTo>
                  <a:cubicBezTo>
                    <a:pt x="322533" y="312616"/>
                    <a:pt x="322533" y="312616"/>
                    <a:pt x="322533" y="312616"/>
                  </a:cubicBezTo>
                  <a:close/>
                  <a:moveTo>
                    <a:pt x="597051" y="311006"/>
                  </a:moveTo>
                  <a:cubicBezTo>
                    <a:pt x="594245" y="312409"/>
                    <a:pt x="594245" y="312409"/>
                    <a:pt x="594245" y="312409"/>
                  </a:cubicBezTo>
                  <a:lnTo>
                    <a:pt x="594245" y="315216"/>
                  </a:lnTo>
                  <a:cubicBezTo>
                    <a:pt x="594245" y="313813"/>
                    <a:pt x="595648" y="313813"/>
                    <a:pt x="595648" y="313813"/>
                  </a:cubicBezTo>
                  <a:cubicBezTo>
                    <a:pt x="597051" y="312409"/>
                    <a:pt x="597051" y="312409"/>
                    <a:pt x="597051" y="311006"/>
                  </a:cubicBezTo>
                  <a:close/>
                  <a:moveTo>
                    <a:pt x="702655" y="310868"/>
                  </a:moveTo>
                  <a:cubicBezTo>
                    <a:pt x="702655" y="310868"/>
                    <a:pt x="702655" y="310868"/>
                    <a:pt x="702655" y="312274"/>
                  </a:cubicBezTo>
                  <a:cubicBezTo>
                    <a:pt x="704058" y="312274"/>
                    <a:pt x="704058" y="312274"/>
                    <a:pt x="704058" y="312274"/>
                  </a:cubicBezTo>
                  <a:cubicBezTo>
                    <a:pt x="704058" y="310868"/>
                    <a:pt x="704058" y="310868"/>
                    <a:pt x="702655" y="310868"/>
                  </a:cubicBezTo>
                  <a:close/>
                  <a:moveTo>
                    <a:pt x="226470" y="309806"/>
                  </a:moveTo>
                  <a:cubicBezTo>
                    <a:pt x="226470" y="311213"/>
                    <a:pt x="225056" y="311213"/>
                    <a:pt x="225056" y="311213"/>
                  </a:cubicBezTo>
                  <a:cubicBezTo>
                    <a:pt x="226470" y="312621"/>
                    <a:pt x="226470" y="312621"/>
                    <a:pt x="226470" y="312621"/>
                  </a:cubicBezTo>
                  <a:cubicBezTo>
                    <a:pt x="226470" y="314028"/>
                    <a:pt x="226470" y="314028"/>
                    <a:pt x="226470" y="314028"/>
                  </a:cubicBezTo>
                  <a:cubicBezTo>
                    <a:pt x="226470" y="314028"/>
                    <a:pt x="225056" y="314028"/>
                    <a:pt x="223643" y="314028"/>
                  </a:cubicBezTo>
                  <a:cubicBezTo>
                    <a:pt x="223643" y="314028"/>
                    <a:pt x="222230" y="314028"/>
                    <a:pt x="220816" y="314028"/>
                  </a:cubicBezTo>
                  <a:cubicBezTo>
                    <a:pt x="219403" y="315436"/>
                    <a:pt x="219403" y="315436"/>
                    <a:pt x="219403" y="315436"/>
                  </a:cubicBezTo>
                  <a:cubicBezTo>
                    <a:pt x="217990" y="315436"/>
                    <a:pt x="217990" y="315436"/>
                    <a:pt x="217990" y="315436"/>
                  </a:cubicBezTo>
                  <a:cubicBezTo>
                    <a:pt x="216576" y="314028"/>
                    <a:pt x="216576" y="314028"/>
                    <a:pt x="216576" y="314028"/>
                  </a:cubicBezTo>
                  <a:cubicBezTo>
                    <a:pt x="215163" y="314028"/>
                    <a:pt x="215163" y="314028"/>
                    <a:pt x="215163" y="314028"/>
                  </a:cubicBezTo>
                  <a:cubicBezTo>
                    <a:pt x="212336" y="316843"/>
                    <a:pt x="212336" y="316843"/>
                    <a:pt x="212336" y="316843"/>
                  </a:cubicBezTo>
                  <a:cubicBezTo>
                    <a:pt x="209510" y="316843"/>
                    <a:pt x="206683" y="318251"/>
                    <a:pt x="203856" y="318251"/>
                  </a:cubicBezTo>
                  <a:cubicBezTo>
                    <a:pt x="201030" y="319659"/>
                    <a:pt x="198203" y="319659"/>
                    <a:pt x="195376" y="321066"/>
                  </a:cubicBezTo>
                  <a:cubicBezTo>
                    <a:pt x="192550" y="321066"/>
                    <a:pt x="189723" y="322474"/>
                    <a:pt x="186896" y="323881"/>
                  </a:cubicBezTo>
                  <a:cubicBezTo>
                    <a:pt x="185483" y="326697"/>
                    <a:pt x="184070" y="328104"/>
                    <a:pt x="182656" y="330919"/>
                  </a:cubicBezTo>
                  <a:cubicBezTo>
                    <a:pt x="182656" y="330919"/>
                    <a:pt x="182656" y="332327"/>
                    <a:pt x="182656" y="332327"/>
                  </a:cubicBezTo>
                  <a:cubicBezTo>
                    <a:pt x="182656" y="333735"/>
                    <a:pt x="182656" y="333735"/>
                    <a:pt x="182656" y="333735"/>
                  </a:cubicBezTo>
                  <a:cubicBezTo>
                    <a:pt x="182656" y="335142"/>
                    <a:pt x="181243" y="336550"/>
                    <a:pt x="181243" y="337957"/>
                  </a:cubicBezTo>
                  <a:cubicBezTo>
                    <a:pt x="179830" y="339365"/>
                    <a:pt x="178416" y="342180"/>
                    <a:pt x="179830" y="343588"/>
                  </a:cubicBezTo>
                  <a:cubicBezTo>
                    <a:pt x="179830" y="344995"/>
                    <a:pt x="179830" y="344995"/>
                    <a:pt x="179830" y="346403"/>
                  </a:cubicBezTo>
                  <a:cubicBezTo>
                    <a:pt x="181243" y="346403"/>
                    <a:pt x="181243" y="347810"/>
                    <a:pt x="181243" y="347810"/>
                  </a:cubicBezTo>
                  <a:cubicBezTo>
                    <a:pt x="181243" y="349218"/>
                    <a:pt x="181243" y="350626"/>
                    <a:pt x="181243" y="350626"/>
                  </a:cubicBezTo>
                  <a:cubicBezTo>
                    <a:pt x="179830" y="350626"/>
                    <a:pt x="179830" y="352033"/>
                    <a:pt x="181243" y="353441"/>
                  </a:cubicBezTo>
                  <a:cubicBezTo>
                    <a:pt x="181243" y="353441"/>
                    <a:pt x="181243" y="354848"/>
                    <a:pt x="184070" y="356256"/>
                  </a:cubicBezTo>
                  <a:cubicBezTo>
                    <a:pt x="185483" y="356256"/>
                    <a:pt x="186896" y="357664"/>
                    <a:pt x="186896" y="357664"/>
                  </a:cubicBezTo>
                  <a:cubicBezTo>
                    <a:pt x="191136" y="361886"/>
                    <a:pt x="191136" y="361886"/>
                    <a:pt x="191136" y="361886"/>
                  </a:cubicBezTo>
                  <a:cubicBezTo>
                    <a:pt x="192550" y="363294"/>
                    <a:pt x="193963" y="363294"/>
                    <a:pt x="195376" y="363294"/>
                  </a:cubicBezTo>
                  <a:cubicBezTo>
                    <a:pt x="198203" y="363294"/>
                    <a:pt x="199616" y="364701"/>
                    <a:pt x="201030" y="364701"/>
                  </a:cubicBezTo>
                  <a:cubicBezTo>
                    <a:pt x="201030" y="364701"/>
                    <a:pt x="202443" y="364701"/>
                    <a:pt x="203856" y="364701"/>
                  </a:cubicBezTo>
                  <a:cubicBezTo>
                    <a:pt x="205270" y="364701"/>
                    <a:pt x="205270" y="364701"/>
                    <a:pt x="206683" y="364701"/>
                  </a:cubicBezTo>
                  <a:cubicBezTo>
                    <a:pt x="208096" y="363294"/>
                    <a:pt x="210923" y="363294"/>
                    <a:pt x="212336" y="363294"/>
                  </a:cubicBezTo>
                  <a:cubicBezTo>
                    <a:pt x="213750" y="361886"/>
                    <a:pt x="215163" y="361886"/>
                    <a:pt x="217990" y="360479"/>
                  </a:cubicBezTo>
                  <a:cubicBezTo>
                    <a:pt x="219403" y="360479"/>
                    <a:pt x="220816" y="359071"/>
                    <a:pt x="222230" y="357664"/>
                  </a:cubicBezTo>
                  <a:cubicBezTo>
                    <a:pt x="223643" y="357664"/>
                    <a:pt x="226470" y="356256"/>
                    <a:pt x="229296" y="354848"/>
                  </a:cubicBezTo>
                  <a:cubicBezTo>
                    <a:pt x="229296" y="353441"/>
                    <a:pt x="229296" y="353441"/>
                    <a:pt x="230710" y="352033"/>
                  </a:cubicBezTo>
                  <a:cubicBezTo>
                    <a:pt x="232123" y="352033"/>
                    <a:pt x="232123" y="350626"/>
                    <a:pt x="233536" y="350626"/>
                  </a:cubicBezTo>
                  <a:cubicBezTo>
                    <a:pt x="234950" y="349218"/>
                    <a:pt x="234950" y="349218"/>
                    <a:pt x="236363" y="347810"/>
                  </a:cubicBezTo>
                  <a:cubicBezTo>
                    <a:pt x="237776" y="347810"/>
                    <a:pt x="237776" y="347810"/>
                    <a:pt x="237776" y="347810"/>
                  </a:cubicBezTo>
                  <a:cubicBezTo>
                    <a:pt x="243430" y="339365"/>
                    <a:pt x="243430" y="339365"/>
                    <a:pt x="243430" y="339365"/>
                  </a:cubicBezTo>
                  <a:cubicBezTo>
                    <a:pt x="246256" y="339365"/>
                    <a:pt x="246256" y="339365"/>
                    <a:pt x="246256" y="339365"/>
                  </a:cubicBezTo>
                  <a:cubicBezTo>
                    <a:pt x="247670" y="344995"/>
                    <a:pt x="247670" y="344995"/>
                    <a:pt x="247670" y="344995"/>
                  </a:cubicBezTo>
                  <a:cubicBezTo>
                    <a:pt x="249083" y="343588"/>
                    <a:pt x="249083" y="343588"/>
                    <a:pt x="249083" y="343588"/>
                  </a:cubicBezTo>
                  <a:cubicBezTo>
                    <a:pt x="247670" y="340772"/>
                    <a:pt x="247670" y="340772"/>
                    <a:pt x="247670" y="340772"/>
                  </a:cubicBezTo>
                  <a:cubicBezTo>
                    <a:pt x="247670" y="340772"/>
                    <a:pt x="247670" y="339365"/>
                    <a:pt x="247670" y="337957"/>
                  </a:cubicBezTo>
                  <a:cubicBezTo>
                    <a:pt x="249083" y="337957"/>
                    <a:pt x="249083" y="336550"/>
                    <a:pt x="249083" y="336550"/>
                  </a:cubicBezTo>
                  <a:cubicBezTo>
                    <a:pt x="250496" y="336550"/>
                    <a:pt x="250496" y="336550"/>
                    <a:pt x="250496" y="336550"/>
                  </a:cubicBezTo>
                  <a:cubicBezTo>
                    <a:pt x="250496" y="337957"/>
                    <a:pt x="250496" y="337957"/>
                    <a:pt x="250496" y="337957"/>
                  </a:cubicBezTo>
                  <a:cubicBezTo>
                    <a:pt x="254736" y="339365"/>
                    <a:pt x="254736" y="339365"/>
                    <a:pt x="254736" y="339365"/>
                  </a:cubicBezTo>
                  <a:cubicBezTo>
                    <a:pt x="256150" y="337957"/>
                    <a:pt x="256150" y="337957"/>
                    <a:pt x="256150" y="335142"/>
                  </a:cubicBezTo>
                  <a:cubicBezTo>
                    <a:pt x="256150" y="335142"/>
                    <a:pt x="254736" y="335142"/>
                    <a:pt x="254736" y="333735"/>
                  </a:cubicBezTo>
                  <a:cubicBezTo>
                    <a:pt x="253323" y="333735"/>
                    <a:pt x="251910" y="333735"/>
                    <a:pt x="251910" y="333735"/>
                  </a:cubicBezTo>
                  <a:cubicBezTo>
                    <a:pt x="251910" y="332327"/>
                    <a:pt x="251910" y="332327"/>
                    <a:pt x="251910" y="332327"/>
                  </a:cubicBezTo>
                  <a:cubicBezTo>
                    <a:pt x="253323" y="330919"/>
                    <a:pt x="253323" y="330919"/>
                    <a:pt x="253323" y="329512"/>
                  </a:cubicBezTo>
                  <a:cubicBezTo>
                    <a:pt x="253323" y="329512"/>
                    <a:pt x="251910" y="328104"/>
                    <a:pt x="251910" y="328104"/>
                  </a:cubicBezTo>
                  <a:cubicBezTo>
                    <a:pt x="251910" y="326697"/>
                    <a:pt x="251910" y="326697"/>
                    <a:pt x="251910" y="325289"/>
                  </a:cubicBezTo>
                  <a:cubicBezTo>
                    <a:pt x="251910" y="325289"/>
                    <a:pt x="250496" y="323881"/>
                    <a:pt x="250496" y="323881"/>
                  </a:cubicBezTo>
                  <a:cubicBezTo>
                    <a:pt x="250496" y="322474"/>
                    <a:pt x="249083" y="322474"/>
                    <a:pt x="249083" y="322474"/>
                  </a:cubicBezTo>
                  <a:cubicBezTo>
                    <a:pt x="249083" y="322474"/>
                    <a:pt x="249083" y="323881"/>
                    <a:pt x="249083" y="323881"/>
                  </a:cubicBezTo>
                  <a:cubicBezTo>
                    <a:pt x="247670" y="325289"/>
                    <a:pt x="247670" y="325289"/>
                    <a:pt x="247670" y="325289"/>
                  </a:cubicBezTo>
                  <a:cubicBezTo>
                    <a:pt x="246256" y="325289"/>
                    <a:pt x="246256" y="325289"/>
                    <a:pt x="246256" y="325289"/>
                  </a:cubicBezTo>
                  <a:cubicBezTo>
                    <a:pt x="244843" y="323881"/>
                    <a:pt x="244843" y="322474"/>
                    <a:pt x="244843" y="321066"/>
                  </a:cubicBezTo>
                  <a:cubicBezTo>
                    <a:pt x="243430" y="319659"/>
                    <a:pt x="242016" y="319659"/>
                    <a:pt x="240603" y="319659"/>
                  </a:cubicBezTo>
                  <a:cubicBezTo>
                    <a:pt x="239190" y="319659"/>
                    <a:pt x="239190" y="319659"/>
                    <a:pt x="237776" y="321066"/>
                  </a:cubicBezTo>
                  <a:cubicBezTo>
                    <a:pt x="234950" y="318251"/>
                    <a:pt x="234950" y="318251"/>
                    <a:pt x="234950" y="318251"/>
                  </a:cubicBezTo>
                  <a:cubicBezTo>
                    <a:pt x="236363" y="316843"/>
                    <a:pt x="236363" y="316843"/>
                    <a:pt x="236363" y="316843"/>
                  </a:cubicBezTo>
                  <a:cubicBezTo>
                    <a:pt x="236363" y="316843"/>
                    <a:pt x="236363" y="316843"/>
                    <a:pt x="237776" y="315436"/>
                  </a:cubicBezTo>
                  <a:cubicBezTo>
                    <a:pt x="239190" y="314028"/>
                    <a:pt x="239190" y="314028"/>
                    <a:pt x="239190" y="314028"/>
                  </a:cubicBezTo>
                  <a:cubicBezTo>
                    <a:pt x="239190" y="314028"/>
                    <a:pt x="237776" y="312621"/>
                    <a:pt x="237776" y="311213"/>
                  </a:cubicBezTo>
                  <a:cubicBezTo>
                    <a:pt x="236363" y="311213"/>
                    <a:pt x="236363" y="312621"/>
                    <a:pt x="234950" y="314028"/>
                  </a:cubicBezTo>
                  <a:cubicBezTo>
                    <a:pt x="234950" y="315436"/>
                    <a:pt x="234950" y="316843"/>
                    <a:pt x="233536" y="316843"/>
                  </a:cubicBezTo>
                  <a:cubicBezTo>
                    <a:pt x="233536" y="315436"/>
                    <a:pt x="233536" y="314028"/>
                    <a:pt x="232123" y="314028"/>
                  </a:cubicBezTo>
                  <a:cubicBezTo>
                    <a:pt x="230710" y="312621"/>
                    <a:pt x="230710" y="312621"/>
                    <a:pt x="229296" y="311213"/>
                  </a:cubicBezTo>
                  <a:cubicBezTo>
                    <a:pt x="229296" y="311213"/>
                    <a:pt x="227883" y="311213"/>
                    <a:pt x="227883" y="311213"/>
                  </a:cubicBezTo>
                  <a:cubicBezTo>
                    <a:pt x="226470" y="311213"/>
                    <a:pt x="226470" y="309806"/>
                    <a:pt x="226470" y="309806"/>
                  </a:cubicBezTo>
                  <a:close/>
                  <a:moveTo>
                    <a:pt x="397151" y="309804"/>
                  </a:moveTo>
                  <a:cubicBezTo>
                    <a:pt x="397151" y="311210"/>
                    <a:pt x="398559" y="311210"/>
                    <a:pt x="398559" y="311210"/>
                  </a:cubicBezTo>
                  <a:cubicBezTo>
                    <a:pt x="398559" y="311210"/>
                    <a:pt x="398559" y="309804"/>
                    <a:pt x="398559" y="309804"/>
                  </a:cubicBezTo>
                  <a:cubicBezTo>
                    <a:pt x="397151" y="309804"/>
                    <a:pt x="397151" y="309804"/>
                    <a:pt x="397151" y="309804"/>
                  </a:cubicBezTo>
                  <a:close/>
                  <a:moveTo>
                    <a:pt x="456394" y="309696"/>
                  </a:moveTo>
                  <a:cubicBezTo>
                    <a:pt x="456394" y="309696"/>
                    <a:pt x="454986" y="309696"/>
                    <a:pt x="454986" y="311107"/>
                  </a:cubicBezTo>
                  <a:cubicBezTo>
                    <a:pt x="453577" y="311107"/>
                    <a:pt x="453577" y="312517"/>
                    <a:pt x="453577" y="312517"/>
                  </a:cubicBezTo>
                  <a:cubicBezTo>
                    <a:pt x="454986" y="312517"/>
                    <a:pt x="454986" y="312517"/>
                    <a:pt x="456394" y="312517"/>
                  </a:cubicBezTo>
                  <a:cubicBezTo>
                    <a:pt x="457803" y="311107"/>
                    <a:pt x="457803" y="311107"/>
                    <a:pt x="457803" y="309696"/>
                  </a:cubicBezTo>
                  <a:cubicBezTo>
                    <a:pt x="457803" y="309696"/>
                    <a:pt x="456394" y="308285"/>
                    <a:pt x="456394" y="309696"/>
                  </a:cubicBezTo>
                  <a:close/>
                  <a:moveTo>
                    <a:pt x="602663" y="309603"/>
                  </a:moveTo>
                  <a:lnTo>
                    <a:pt x="602663" y="311006"/>
                  </a:lnTo>
                  <a:cubicBezTo>
                    <a:pt x="604066" y="311006"/>
                    <a:pt x="604066" y="311006"/>
                    <a:pt x="604066" y="311006"/>
                  </a:cubicBezTo>
                  <a:cubicBezTo>
                    <a:pt x="604066" y="309603"/>
                    <a:pt x="604066" y="309603"/>
                    <a:pt x="604066" y="309603"/>
                  </a:cubicBezTo>
                  <a:cubicBezTo>
                    <a:pt x="602663" y="309603"/>
                    <a:pt x="602663" y="309603"/>
                    <a:pt x="602663" y="309603"/>
                  </a:cubicBezTo>
                  <a:close/>
                  <a:moveTo>
                    <a:pt x="216576" y="306990"/>
                  </a:moveTo>
                  <a:lnTo>
                    <a:pt x="216576" y="309806"/>
                  </a:lnTo>
                  <a:cubicBezTo>
                    <a:pt x="217990" y="309806"/>
                    <a:pt x="217990" y="309806"/>
                    <a:pt x="217990" y="308398"/>
                  </a:cubicBezTo>
                  <a:cubicBezTo>
                    <a:pt x="217990" y="308398"/>
                    <a:pt x="217990" y="306990"/>
                    <a:pt x="217990" y="306990"/>
                  </a:cubicBezTo>
                  <a:cubicBezTo>
                    <a:pt x="216576" y="306990"/>
                    <a:pt x="216576" y="306990"/>
                    <a:pt x="216576" y="306990"/>
                  </a:cubicBezTo>
                  <a:close/>
                  <a:moveTo>
                    <a:pt x="709671" y="306648"/>
                  </a:moveTo>
                  <a:cubicBezTo>
                    <a:pt x="709671" y="306648"/>
                    <a:pt x="709671" y="306648"/>
                    <a:pt x="709671" y="308055"/>
                  </a:cubicBezTo>
                  <a:cubicBezTo>
                    <a:pt x="711074" y="308055"/>
                    <a:pt x="711074" y="308055"/>
                    <a:pt x="711074" y="308055"/>
                  </a:cubicBezTo>
                  <a:cubicBezTo>
                    <a:pt x="711074" y="306648"/>
                    <a:pt x="709671" y="306648"/>
                    <a:pt x="709671" y="306648"/>
                  </a:cubicBezTo>
                  <a:close/>
                  <a:moveTo>
                    <a:pt x="790221" y="304186"/>
                  </a:moveTo>
                  <a:cubicBezTo>
                    <a:pt x="790221" y="305593"/>
                    <a:pt x="790221" y="305593"/>
                    <a:pt x="790221" y="305593"/>
                  </a:cubicBezTo>
                  <a:cubicBezTo>
                    <a:pt x="791629" y="305593"/>
                    <a:pt x="791629" y="305593"/>
                    <a:pt x="791629" y="305593"/>
                  </a:cubicBezTo>
                  <a:close/>
                  <a:moveTo>
                    <a:pt x="227883" y="304175"/>
                  </a:moveTo>
                  <a:lnTo>
                    <a:pt x="227883" y="305583"/>
                  </a:lnTo>
                  <a:cubicBezTo>
                    <a:pt x="227883" y="305583"/>
                    <a:pt x="229296" y="304175"/>
                    <a:pt x="229296" y="304175"/>
                  </a:cubicBezTo>
                  <a:cubicBezTo>
                    <a:pt x="227883" y="304175"/>
                    <a:pt x="227883" y="304175"/>
                    <a:pt x="227883" y="304175"/>
                  </a:cubicBezTo>
                  <a:close/>
                  <a:moveTo>
                    <a:pt x="618097" y="303989"/>
                  </a:moveTo>
                  <a:lnTo>
                    <a:pt x="618097" y="305393"/>
                  </a:lnTo>
                  <a:cubicBezTo>
                    <a:pt x="620903" y="305393"/>
                    <a:pt x="620903" y="305393"/>
                    <a:pt x="620903" y="305393"/>
                  </a:cubicBezTo>
                  <a:cubicBezTo>
                    <a:pt x="619500" y="303989"/>
                    <a:pt x="619500" y="303989"/>
                    <a:pt x="619500" y="303989"/>
                  </a:cubicBezTo>
                  <a:cubicBezTo>
                    <a:pt x="618097" y="303989"/>
                    <a:pt x="618097" y="303989"/>
                    <a:pt x="618097" y="303989"/>
                  </a:cubicBezTo>
                  <a:close/>
                  <a:moveTo>
                    <a:pt x="723701" y="303835"/>
                  </a:moveTo>
                  <a:cubicBezTo>
                    <a:pt x="723701" y="303835"/>
                    <a:pt x="722298" y="303835"/>
                    <a:pt x="722298" y="305242"/>
                  </a:cubicBezTo>
                  <a:cubicBezTo>
                    <a:pt x="722298" y="305242"/>
                    <a:pt x="723701" y="306648"/>
                    <a:pt x="723701" y="305242"/>
                  </a:cubicBezTo>
                  <a:cubicBezTo>
                    <a:pt x="723701" y="303835"/>
                    <a:pt x="723701" y="303835"/>
                    <a:pt x="723701" y="303835"/>
                  </a:cubicBezTo>
                  <a:close/>
                  <a:moveTo>
                    <a:pt x="401375" y="301367"/>
                  </a:moveTo>
                  <a:lnTo>
                    <a:pt x="402783" y="304179"/>
                  </a:lnTo>
                  <a:cubicBezTo>
                    <a:pt x="404191" y="304179"/>
                    <a:pt x="404191" y="302773"/>
                    <a:pt x="404191" y="301367"/>
                  </a:cubicBezTo>
                  <a:cubicBezTo>
                    <a:pt x="401375" y="301367"/>
                    <a:pt x="401375" y="301367"/>
                    <a:pt x="401375" y="301367"/>
                  </a:cubicBezTo>
                  <a:close/>
                  <a:moveTo>
                    <a:pt x="263216" y="301360"/>
                  </a:moveTo>
                  <a:cubicBezTo>
                    <a:pt x="261803" y="302768"/>
                    <a:pt x="261803" y="302768"/>
                    <a:pt x="261803" y="302768"/>
                  </a:cubicBezTo>
                  <a:cubicBezTo>
                    <a:pt x="261803" y="304175"/>
                    <a:pt x="261803" y="304175"/>
                    <a:pt x="263216" y="304175"/>
                  </a:cubicBezTo>
                  <a:cubicBezTo>
                    <a:pt x="263216" y="304175"/>
                    <a:pt x="263216" y="304175"/>
                    <a:pt x="263216" y="302768"/>
                  </a:cubicBezTo>
                  <a:cubicBezTo>
                    <a:pt x="263216" y="302768"/>
                    <a:pt x="263216" y="301360"/>
                    <a:pt x="263216" y="301360"/>
                  </a:cubicBezTo>
                  <a:close/>
                  <a:moveTo>
                    <a:pt x="687222" y="301022"/>
                  </a:moveTo>
                  <a:cubicBezTo>
                    <a:pt x="685818" y="302428"/>
                    <a:pt x="685818" y="302428"/>
                    <a:pt x="685818" y="302428"/>
                  </a:cubicBezTo>
                  <a:lnTo>
                    <a:pt x="685818" y="308055"/>
                  </a:lnTo>
                  <a:cubicBezTo>
                    <a:pt x="687222" y="308055"/>
                    <a:pt x="687222" y="308055"/>
                    <a:pt x="687222" y="308055"/>
                  </a:cubicBezTo>
                  <a:cubicBezTo>
                    <a:pt x="687222" y="301022"/>
                    <a:pt x="687222" y="301022"/>
                    <a:pt x="687222" y="301022"/>
                  </a:cubicBezTo>
                  <a:close/>
                  <a:moveTo>
                    <a:pt x="456394" y="299822"/>
                  </a:moveTo>
                  <a:cubicBezTo>
                    <a:pt x="456394" y="301233"/>
                    <a:pt x="456394" y="301233"/>
                    <a:pt x="456394" y="301233"/>
                  </a:cubicBezTo>
                  <a:cubicBezTo>
                    <a:pt x="457803" y="301233"/>
                    <a:pt x="457803" y="301233"/>
                    <a:pt x="457803" y="299822"/>
                  </a:cubicBezTo>
                  <a:cubicBezTo>
                    <a:pt x="457803" y="299822"/>
                    <a:pt x="457803" y="299822"/>
                    <a:pt x="456394" y="299822"/>
                  </a:cubicBezTo>
                  <a:close/>
                  <a:moveTo>
                    <a:pt x="801481" y="297152"/>
                  </a:moveTo>
                  <a:cubicBezTo>
                    <a:pt x="800074" y="297152"/>
                    <a:pt x="800074" y="297152"/>
                    <a:pt x="798666" y="298559"/>
                  </a:cubicBezTo>
                  <a:cubicBezTo>
                    <a:pt x="798666" y="298559"/>
                    <a:pt x="797259" y="299966"/>
                    <a:pt x="797259" y="299966"/>
                  </a:cubicBezTo>
                  <a:cubicBezTo>
                    <a:pt x="797259" y="301372"/>
                    <a:pt x="797259" y="301372"/>
                    <a:pt x="798666" y="302779"/>
                  </a:cubicBezTo>
                  <a:cubicBezTo>
                    <a:pt x="798666" y="302779"/>
                    <a:pt x="800074" y="302779"/>
                    <a:pt x="801481" y="302779"/>
                  </a:cubicBezTo>
                  <a:cubicBezTo>
                    <a:pt x="801481" y="302779"/>
                    <a:pt x="802889" y="302779"/>
                    <a:pt x="802889" y="302779"/>
                  </a:cubicBezTo>
                  <a:cubicBezTo>
                    <a:pt x="802889" y="301372"/>
                    <a:pt x="802889" y="299966"/>
                    <a:pt x="802889" y="299966"/>
                  </a:cubicBezTo>
                  <a:cubicBezTo>
                    <a:pt x="802889" y="298559"/>
                    <a:pt x="802889" y="298559"/>
                    <a:pt x="801481" y="297152"/>
                  </a:cubicBezTo>
                  <a:close/>
                  <a:moveTo>
                    <a:pt x="261803" y="297137"/>
                  </a:moveTo>
                  <a:cubicBezTo>
                    <a:pt x="261803" y="298545"/>
                    <a:pt x="260390" y="298545"/>
                    <a:pt x="260390" y="298545"/>
                  </a:cubicBezTo>
                  <a:cubicBezTo>
                    <a:pt x="260390" y="299952"/>
                    <a:pt x="260390" y="299952"/>
                    <a:pt x="261803" y="299952"/>
                  </a:cubicBezTo>
                  <a:close/>
                  <a:moveTo>
                    <a:pt x="21071" y="296953"/>
                  </a:moveTo>
                  <a:cubicBezTo>
                    <a:pt x="21071" y="296953"/>
                    <a:pt x="22476" y="296953"/>
                    <a:pt x="22476" y="298360"/>
                  </a:cubicBezTo>
                  <a:cubicBezTo>
                    <a:pt x="22476" y="299768"/>
                    <a:pt x="22476" y="299768"/>
                    <a:pt x="23882" y="301175"/>
                  </a:cubicBezTo>
                  <a:cubicBezTo>
                    <a:pt x="23882" y="301175"/>
                    <a:pt x="22476" y="301175"/>
                    <a:pt x="22476" y="301175"/>
                  </a:cubicBezTo>
                  <a:cubicBezTo>
                    <a:pt x="21071" y="301175"/>
                    <a:pt x="21071" y="301175"/>
                    <a:pt x="21071" y="301175"/>
                  </a:cubicBezTo>
                  <a:cubicBezTo>
                    <a:pt x="19666" y="299768"/>
                    <a:pt x="19666" y="299768"/>
                    <a:pt x="19666" y="299768"/>
                  </a:cubicBezTo>
                  <a:cubicBezTo>
                    <a:pt x="19666" y="299768"/>
                    <a:pt x="19666" y="298360"/>
                    <a:pt x="19666" y="298360"/>
                  </a:cubicBezTo>
                  <a:cubicBezTo>
                    <a:pt x="21071" y="296953"/>
                    <a:pt x="21071" y="296953"/>
                    <a:pt x="21071" y="296953"/>
                  </a:cubicBezTo>
                  <a:close/>
                  <a:moveTo>
                    <a:pt x="225056" y="295730"/>
                  </a:moveTo>
                  <a:cubicBezTo>
                    <a:pt x="225056" y="295730"/>
                    <a:pt x="225056" y="295730"/>
                    <a:pt x="225056" y="297137"/>
                  </a:cubicBezTo>
                  <a:cubicBezTo>
                    <a:pt x="226470" y="297137"/>
                    <a:pt x="226470" y="297137"/>
                    <a:pt x="226470" y="297137"/>
                  </a:cubicBezTo>
                  <a:cubicBezTo>
                    <a:pt x="226470" y="295730"/>
                    <a:pt x="226470" y="295730"/>
                    <a:pt x="225056" y="295730"/>
                  </a:cubicBezTo>
                  <a:close/>
                  <a:moveTo>
                    <a:pt x="460620" y="295591"/>
                  </a:moveTo>
                  <a:cubicBezTo>
                    <a:pt x="460620" y="295591"/>
                    <a:pt x="460620" y="297001"/>
                    <a:pt x="460620" y="298412"/>
                  </a:cubicBezTo>
                  <a:cubicBezTo>
                    <a:pt x="462028" y="299822"/>
                    <a:pt x="462028" y="299822"/>
                    <a:pt x="462028" y="299822"/>
                  </a:cubicBezTo>
                  <a:cubicBezTo>
                    <a:pt x="462028" y="301233"/>
                    <a:pt x="462028" y="301233"/>
                    <a:pt x="463436" y="301233"/>
                  </a:cubicBezTo>
                  <a:cubicBezTo>
                    <a:pt x="463436" y="302643"/>
                    <a:pt x="463436" y="302643"/>
                    <a:pt x="464845" y="302643"/>
                  </a:cubicBezTo>
                  <a:cubicBezTo>
                    <a:pt x="464845" y="304054"/>
                    <a:pt x="464845" y="304054"/>
                    <a:pt x="464845" y="304054"/>
                  </a:cubicBezTo>
                  <a:cubicBezTo>
                    <a:pt x="466253" y="304054"/>
                    <a:pt x="466253" y="304054"/>
                    <a:pt x="466253" y="304054"/>
                  </a:cubicBezTo>
                  <a:cubicBezTo>
                    <a:pt x="466253" y="305464"/>
                    <a:pt x="466253" y="305464"/>
                    <a:pt x="466253" y="305464"/>
                  </a:cubicBezTo>
                  <a:cubicBezTo>
                    <a:pt x="467662" y="305464"/>
                    <a:pt x="467662" y="304054"/>
                    <a:pt x="469070" y="304054"/>
                  </a:cubicBezTo>
                  <a:cubicBezTo>
                    <a:pt x="469070" y="302643"/>
                    <a:pt x="469070" y="302643"/>
                    <a:pt x="469070" y="301233"/>
                  </a:cubicBezTo>
                  <a:cubicBezTo>
                    <a:pt x="469070" y="301233"/>
                    <a:pt x="467662" y="299822"/>
                    <a:pt x="467662" y="297001"/>
                  </a:cubicBezTo>
                  <a:cubicBezTo>
                    <a:pt x="466253" y="295591"/>
                    <a:pt x="464845" y="295591"/>
                    <a:pt x="463436" y="295591"/>
                  </a:cubicBezTo>
                  <a:cubicBezTo>
                    <a:pt x="463436" y="295591"/>
                    <a:pt x="462028" y="295591"/>
                    <a:pt x="460620" y="295591"/>
                  </a:cubicBezTo>
                  <a:close/>
                  <a:moveTo>
                    <a:pt x="608276" y="295569"/>
                  </a:moveTo>
                  <a:cubicBezTo>
                    <a:pt x="606873" y="295569"/>
                    <a:pt x="606873" y="296972"/>
                    <a:pt x="605469" y="296972"/>
                  </a:cubicBezTo>
                  <a:cubicBezTo>
                    <a:pt x="605469" y="296972"/>
                    <a:pt x="604066" y="298376"/>
                    <a:pt x="604066" y="298376"/>
                  </a:cubicBezTo>
                  <a:cubicBezTo>
                    <a:pt x="605469" y="299779"/>
                    <a:pt x="605469" y="299779"/>
                    <a:pt x="605469" y="299779"/>
                  </a:cubicBezTo>
                  <a:cubicBezTo>
                    <a:pt x="606873" y="299779"/>
                    <a:pt x="606873" y="299779"/>
                    <a:pt x="606873" y="299779"/>
                  </a:cubicBezTo>
                  <a:cubicBezTo>
                    <a:pt x="609679" y="299779"/>
                    <a:pt x="609679" y="299779"/>
                    <a:pt x="609679" y="299779"/>
                  </a:cubicBezTo>
                  <a:cubicBezTo>
                    <a:pt x="608276" y="295569"/>
                    <a:pt x="608276" y="295569"/>
                    <a:pt x="608276" y="295569"/>
                  </a:cubicBezTo>
                  <a:close/>
                  <a:moveTo>
                    <a:pt x="91333" y="292730"/>
                  </a:moveTo>
                  <a:cubicBezTo>
                    <a:pt x="92738" y="291323"/>
                    <a:pt x="92738" y="292730"/>
                    <a:pt x="92738" y="292730"/>
                  </a:cubicBezTo>
                  <a:cubicBezTo>
                    <a:pt x="92738" y="294138"/>
                    <a:pt x="92738" y="294138"/>
                    <a:pt x="92738" y="294138"/>
                  </a:cubicBezTo>
                  <a:cubicBezTo>
                    <a:pt x="91333" y="294138"/>
                    <a:pt x="91333" y="294138"/>
                    <a:pt x="91333" y="292730"/>
                  </a:cubicBezTo>
                  <a:close/>
                  <a:moveTo>
                    <a:pt x="790221" y="291525"/>
                  </a:moveTo>
                  <a:cubicBezTo>
                    <a:pt x="788814" y="292932"/>
                    <a:pt x="788814" y="292932"/>
                    <a:pt x="788814" y="292932"/>
                  </a:cubicBezTo>
                  <a:lnTo>
                    <a:pt x="790221" y="292932"/>
                  </a:lnTo>
                  <a:cubicBezTo>
                    <a:pt x="790221" y="291525"/>
                    <a:pt x="790221" y="291525"/>
                    <a:pt x="790221" y="291525"/>
                  </a:cubicBezTo>
                  <a:close/>
                  <a:moveTo>
                    <a:pt x="405599" y="291524"/>
                  </a:moveTo>
                  <a:lnTo>
                    <a:pt x="404191" y="292930"/>
                  </a:lnTo>
                  <a:cubicBezTo>
                    <a:pt x="404191" y="292930"/>
                    <a:pt x="404191" y="294336"/>
                    <a:pt x="405599" y="294336"/>
                  </a:cubicBezTo>
                  <a:cubicBezTo>
                    <a:pt x="405599" y="291524"/>
                    <a:pt x="405599" y="291524"/>
                    <a:pt x="405599" y="291524"/>
                  </a:cubicBezTo>
                  <a:close/>
                  <a:moveTo>
                    <a:pt x="466253" y="291359"/>
                  </a:moveTo>
                  <a:cubicBezTo>
                    <a:pt x="466253" y="291359"/>
                    <a:pt x="466253" y="291359"/>
                    <a:pt x="466253" y="292769"/>
                  </a:cubicBezTo>
                  <a:cubicBezTo>
                    <a:pt x="466253" y="292769"/>
                    <a:pt x="467662" y="292769"/>
                    <a:pt x="467662" y="294180"/>
                  </a:cubicBezTo>
                  <a:cubicBezTo>
                    <a:pt x="467662" y="292769"/>
                    <a:pt x="467662" y="292769"/>
                    <a:pt x="467662" y="292769"/>
                  </a:cubicBezTo>
                  <a:cubicBezTo>
                    <a:pt x="469070" y="291359"/>
                    <a:pt x="469070" y="291359"/>
                    <a:pt x="469070" y="291359"/>
                  </a:cubicBezTo>
                  <a:close/>
                  <a:moveTo>
                    <a:pt x="44960" y="291323"/>
                  </a:moveTo>
                  <a:lnTo>
                    <a:pt x="44960" y="294138"/>
                  </a:lnTo>
                  <a:cubicBezTo>
                    <a:pt x="46365" y="294138"/>
                    <a:pt x="46365" y="294138"/>
                    <a:pt x="46365" y="294138"/>
                  </a:cubicBezTo>
                  <a:cubicBezTo>
                    <a:pt x="46365" y="292730"/>
                    <a:pt x="46365" y="292730"/>
                    <a:pt x="46365" y="292730"/>
                  </a:cubicBezTo>
                  <a:cubicBezTo>
                    <a:pt x="46365" y="291323"/>
                    <a:pt x="46365" y="291323"/>
                    <a:pt x="46365" y="291323"/>
                  </a:cubicBezTo>
                  <a:cubicBezTo>
                    <a:pt x="44960" y="291323"/>
                    <a:pt x="44960" y="291323"/>
                    <a:pt x="44960" y="291323"/>
                  </a:cubicBezTo>
                  <a:close/>
                  <a:moveTo>
                    <a:pt x="688625" y="291176"/>
                  </a:moveTo>
                  <a:lnTo>
                    <a:pt x="687222" y="293989"/>
                  </a:lnTo>
                  <a:cubicBezTo>
                    <a:pt x="690028" y="292583"/>
                    <a:pt x="690028" y="292583"/>
                    <a:pt x="690028" y="292583"/>
                  </a:cubicBezTo>
                  <a:cubicBezTo>
                    <a:pt x="688625" y="291176"/>
                    <a:pt x="688625" y="291176"/>
                    <a:pt x="688625" y="291176"/>
                  </a:cubicBezTo>
                  <a:close/>
                  <a:moveTo>
                    <a:pt x="25287" y="289915"/>
                  </a:moveTo>
                  <a:cubicBezTo>
                    <a:pt x="25287" y="289915"/>
                    <a:pt x="26692" y="291323"/>
                    <a:pt x="28097" y="291323"/>
                  </a:cubicBezTo>
                  <a:cubicBezTo>
                    <a:pt x="28097" y="292730"/>
                    <a:pt x="29503" y="292730"/>
                    <a:pt x="29503" y="292730"/>
                  </a:cubicBezTo>
                  <a:cubicBezTo>
                    <a:pt x="29503" y="292730"/>
                    <a:pt x="29503" y="294138"/>
                    <a:pt x="30908" y="294138"/>
                  </a:cubicBezTo>
                  <a:cubicBezTo>
                    <a:pt x="30908" y="295545"/>
                    <a:pt x="30908" y="295545"/>
                    <a:pt x="30908" y="295545"/>
                  </a:cubicBezTo>
                  <a:cubicBezTo>
                    <a:pt x="30908" y="296953"/>
                    <a:pt x="30908" y="296953"/>
                    <a:pt x="30908" y="296953"/>
                  </a:cubicBezTo>
                  <a:cubicBezTo>
                    <a:pt x="29503" y="296953"/>
                    <a:pt x="29503" y="296953"/>
                    <a:pt x="29503" y="296953"/>
                  </a:cubicBezTo>
                  <a:cubicBezTo>
                    <a:pt x="29503" y="295545"/>
                    <a:pt x="29503" y="295545"/>
                    <a:pt x="29503" y="295545"/>
                  </a:cubicBezTo>
                  <a:cubicBezTo>
                    <a:pt x="28097" y="295545"/>
                    <a:pt x="28097" y="295545"/>
                    <a:pt x="28097" y="295545"/>
                  </a:cubicBezTo>
                  <a:cubicBezTo>
                    <a:pt x="28097" y="294138"/>
                    <a:pt x="28097" y="294138"/>
                    <a:pt x="28097" y="294138"/>
                  </a:cubicBezTo>
                  <a:cubicBezTo>
                    <a:pt x="28097" y="294138"/>
                    <a:pt x="26692" y="294138"/>
                    <a:pt x="26692" y="294138"/>
                  </a:cubicBezTo>
                  <a:cubicBezTo>
                    <a:pt x="25287" y="292730"/>
                    <a:pt x="25287" y="292730"/>
                    <a:pt x="25287" y="292730"/>
                  </a:cubicBezTo>
                  <a:lnTo>
                    <a:pt x="25287" y="291323"/>
                  </a:lnTo>
                  <a:cubicBezTo>
                    <a:pt x="25287" y="289915"/>
                    <a:pt x="25287" y="289915"/>
                    <a:pt x="25287" y="289915"/>
                  </a:cubicBezTo>
                  <a:close/>
                  <a:moveTo>
                    <a:pt x="338020" y="288711"/>
                  </a:moveTo>
                  <a:cubicBezTo>
                    <a:pt x="338020" y="290118"/>
                    <a:pt x="339428" y="290118"/>
                    <a:pt x="339428" y="291524"/>
                  </a:cubicBezTo>
                  <a:cubicBezTo>
                    <a:pt x="340836" y="292930"/>
                    <a:pt x="340836" y="292930"/>
                    <a:pt x="342243" y="292930"/>
                  </a:cubicBezTo>
                  <a:cubicBezTo>
                    <a:pt x="343651" y="292930"/>
                    <a:pt x="343651" y="292930"/>
                    <a:pt x="345059" y="292930"/>
                  </a:cubicBezTo>
                  <a:cubicBezTo>
                    <a:pt x="345059" y="291524"/>
                    <a:pt x="345059" y="291524"/>
                    <a:pt x="346467" y="291524"/>
                  </a:cubicBezTo>
                  <a:cubicBezTo>
                    <a:pt x="346467" y="292930"/>
                    <a:pt x="346467" y="292930"/>
                    <a:pt x="346467" y="292930"/>
                  </a:cubicBezTo>
                  <a:cubicBezTo>
                    <a:pt x="346467" y="294336"/>
                    <a:pt x="346467" y="294336"/>
                    <a:pt x="346467" y="294336"/>
                  </a:cubicBezTo>
                  <a:cubicBezTo>
                    <a:pt x="345059" y="295742"/>
                    <a:pt x="345059" y="295742"/>
                    <a:pt x="345059" y="295742"/>
                  </a:cubicBezTo>
                  <a:cubicBezTo>
                    <a:pt x="345059" y="297148"/>
                    <a:pt x="345059" y="297148"/>
                    <a:pt x="345059" y="297148"/>
                  </a:cubicBezTo>
                  <a:cubicBezTo>
                    <a:pt x="343651" y="298555"/>
                    <a:pt x="343651" y="298555"/>
                    <a:pt x="343651" y="298555"/>
                  </a:cubicBezTo>
                  <a:cubicBezTo>
                    <a:pt x="342243" y="297148"/>
                    <a:pt x="340836" y="295742"/>
                    <a:pt x="340836" y="294336"/>
                  </a:cubicBezTo>
                  <a:cubicBezTo>
                    <a:pt x="339428" y="292930"/>
                    <a:pt x="338020" y="291524"/>
                    <a:pt x="338020" y="290118"/>
                  </a:cubicBezTo>
                  <a:close/>
                  <a:moveTo>
                    <a:pt x="870239" y="288553"/>
                  </a:moveTo>
                  <a:lnTo>
                    <a:pt x="871644" y="289957"/>
                  </a:lnTo>
                  <a:cubicBezTo>
                    <a:pt x="873048" y="289957"/>
                    <a:pt x="873048" y="289957"/>
                    <a:pt x="873048" y="289957"/>
                  </a:cubicBezTo>
                  <a:cubicBezTo>
                    <a:pt x="871644" y="288553"/>
                    <a:pt x="871644" y="288553"/>
                    <a:pt x="871644" y="288553"/>
                  </a:cubicBezTo>
                  <a:cubicBezTo>
                    <a:pt x="870239" y="288553"/>
                    <a:pt x="870239" y="288553"/>
                    <a:pt x="870239" y="288553"/>
                  </a:cubicBezTo>
                  <a:close/>
                  <a:moveTo>
                    <a:pt x="457803" y="288538"/>
                  </a:moveTo>
                  <a:cubicBezTo>
                    <a:pt x="457803" y="288538"/>
                    <a:pt x="457803" y="289948"/>
                    <a:pt x="457803" y="289948"/>
                  </a:cubicBezTo>
                  <a:lnTo>
                    <a:pt x="459211" y="291359"/>
                  </a:lnTo>
                  <a:cubicBezTo>
                    <a:pt x="459211" y="292769"/>
                    <a:pt x="457803" y="292769"/>
                    <a:pt x="457803" y="292769"/>
                  </a:cubicBezTo>
                  <a:cubicBezTo>
                    <a:pt x="459211" y="292769"/>
                    <a:pt x="459211" y="292769"/>
                    <a:pt x="459211" y="292769"/>
                  </a:cubicBezTo>
                  <a:cubicBezTo>
                    <a:pt x="459211" y="291359"/>
                    <a:pt x="459211" y="291359"/>
                    <a:pt x="459211" y="291359"/>
                  </a:cubicBezTo>
                  <a:cubicBezTo>
                    <a:pt x="459211" y="291359"/>
                    <a:pt x="459211" y="291359"/>
                    <a:pt x="459211" y="289948"/>
                  </a:cubicBezTo>
                  <a:cubicBezTo>
                    <a:pt x="459211" y="288538"/>
                    <a:pt x="459211" y="288538"/>
                    <a:pt x="459211" y="288538"/>
                  </a:cubicBezTo>
                  <a:cubicBezTo>
                    <a:pt x="457803" y="288538"/>
                    <a:pt x="457803" y="288538"/>
                    <a:pt x="457803" y="288538"/>
                  </a:cubicBezTo>
                  <a:close/>
                  <a:moveTo>
                    <a:pt x="447943" y="287127"/>
                  </a:moveTo>
                  <a:cubicBezTo>
                    <a:pt x="447943" y="287127"/>
                    <a:pt x="447943" y="288538"/>
                    <a:pt x="447943" y="288538"/>
                  </a:cubicBezTo>
                  <a:cubicBezTo>
                    <a:pt x="447943" y="289948"/>
                    <a:pt x="449352" y="289948"/>
                    <a:pt x="449352" y="289948"/>
                  </a:cubicBezTo>
                  <a:cubicBezTo>
                    <a:pt x="450760" y="289948"/>
                    <a:pt x="450760" y="289948"/>
                    <a:pt x="450760" y="289948"/>
                  </a:cubicBezTo>
                  <a:cubicBezTo>
                    <a:pt x="450760" y="289948"/>
                    <a:pt x="452169" y="288538"/>
                    <a:pt x="450760" y="288538"/>
                  </a:cubicBezTo>
                  <a:cubicBezTo>
                    <a:pt x="450760" y="287127"/>
                    <a:pt x="450760" y="287127"/>
                    <a:pt x="449352" y="287127"/>
                  </a:cubicBezTo>
                  <a:cubicBezTo>
                    <a:pt x="449352" y="287127"/>
                    <a:pt x="447943" y="287127"/>
                    <a:pt x="447943" y="287127"/>
                  </a:cubicBezTo>
                  <a:close/>
                  <a:moveTo>
                    <a:pt x="87117" y="287101"/>
                  </a:moveTo>
                  <a:cubicBezTo>
                    <a:pt x="87117" y="288508"/>
                    <a:pt x="87117" y="288508"/>
                    <a:pt x="87117" y="288508"/>
                  </a:cubicBezTo>
                  <a:lnTo>
                    <a:pt x="87117" y="289915"/>
                  </a:lnTo>
                  <a:cubicBezTo>
                    <a:pt x="88522" y="289915"/>
                    <a:pt x="88522" y="289915"/>
                    <a:pt x="88522" y="289915"/>
                  </a:cubicBezTo>
                  <a:cubicBezTo>
                    <a:pt x="89928" y="288508"/>
                    <a:pt x="89928" y="288508"/>
                    <a:pt x="89928" y="288508"/>
                  </a:cubicBezTo>
                  <a:cubicBezTo>
                    <a:pt x="89928" y="287101"/>
                    <a:pt x="88522" y="287101"/>
                    <a:pt x="88522" y="287101"/>
                  </a:cubicBezTo>
                  <a:cubicBezTo>
                    <a:pt x="87117" y="287101"/>
                    <a:pt x="87117" y="287101"/>
                    <a:pt x="87117" y="287101"/>
                  </a:cubicBezTo>
                  <a:close/>
                  <a:moveTo>
                    <a:pt x="322533" y="285899"/>
                  </a:moveTo>
                  <a:cubicBezTo>
                    <a:pt x="322533" y="285899"/>
                    <a:pt x="322533" y="287305"/>
                    <a:pt x="322533" y="287305"/>
                  </a:cubicBezTo>
                  <a:cubicBezTo>
                    <a:pt x="323941" y="287305"/>
                    <a:pt x="323941" y="287305"/>
                    <a:pt x="323941" y="287305"/>
                  </a:cubicBezTo>
                  <a:cubicBezTo>
                    <a:pt x="323941" y="285899"/>
                    <a:pt x="323941" y="285899"/>
                    <a:pt x="322533" y="285899"/>
                  </a:cubicBezTo>
                  <a:close/>
                  <a:moveTo>
                    <a:pt x="319717" y="285899"/>
                  </a:moveTo>
                  <a:cubicBezTo>
                    <a:pt x="319717" y="287305"/>
                    <a:pt x="319717" y="287305"/>
                    <a:pt x="319717" y="287305"/>
                  </a:cubicBezTo>
                  <a:cubicBezTo>
                    <a:pt x="319717" y="288711"/>
                    <a:pt x="319717" y="288711"/>
                    <a:pt x="319717" y="288711"/>
                  </a:cubicBezTo>
                  <a:cubicBezTo>
                    <a:pt x="321125" y="287305"/>
                    <a:pt x="321125" y="287305"/>
                    <a:pt x="321125" y="287305"/>
                  </a:cubicBezTo>
                  <a:cubicBezTo>
                    <a:pt x="319717" y="285899"/>
                    <a:pt x="319717" y="285899"/>
                    <a:pt x="319717" y="285899"/>
                  </a:cubicBezTo>
                  <a:close/>
                  <a:moveTo>
                    <a:pt x="880069" y="285743"/>
                  </a:moveTo>
                  <a:cubicBezTo>
                    <a:pt x="878664" y="285743"/>
                    <a:pt x="878664" y="287148"/>
                    <a:pt x="878664" y="287148"/>
                  </a:cubicBezTo>
                  <a:cubicBezTo>
                    <a:pt x="878664" y="288553"/>
                    <a:pt x="878664" y="289957"/>
                    <a:pt x="878664" y="291362"/>
                  </a:cubicBezTo>
                  <a:cubicBezTo>
                    <a:pt x="880069" y="291362"/>
                    <a:pt x="880069" y="291362"/>
                    <a:pt x="880069" y="289957"/>
                  </a:cubicBezTo>
                  <a:cubicBezTo>
                    <a:pt x="880069" y="288553"/>
                    <a:pt x="880069" y="287148"/>
                    <a:pt x="880069" y="285743"/>
                  </a:cubicBezTo>
                  <a:close/>
                  <a:moveTo>
                    <a:pt x="43555" y="285693"/>
                  </a:moveTo>
                  <a:lnTo>
                    <a:pt x="44960" y="287101"/>
                  </a:lnTo>
                  <a:cubicBezTo>
                    <a:pt x="44960" y="285693"/>
                    <a:pt x="44960" y="285693"/>
                    <a:pt x="44960" y="285693"/>
                  </a:cubicBezTo>
                  <a:cubicBezTo>
                    <a:pt x="43555" y="285693"/>
                    <a:pt x="43555" y="285693"/>
                    <a:pt x="43555" y="285693"/>
                  </a:cubicBezTo>
                  <a:close/>
                  <a:moveTo>
                    <a:pt x="340836" y="284493"/>
                  </a:moveTo>
                  <a:cubicBezTo>
                    <a:pt x="342243" y="284493"/>
                    <a:pt x="342243" y="284493"/>
                    <a:pt x="343651" y="285899"/>
                  </a:cubicBezTo>
                  <a:cubicBezTo>
                    <a:pt x="345059" y="287305"/>
                    <a:pt x="345059" y="288711"/>
                    <a:pt x="345059" y="288711"/>
                  </a:cubicBezTo>
                  <a:cubicBezTo>
                    <a:pt x="345059" y="290118"/>
                    <a:pt x="345059" y="290118"/>
                    <a:pt x="345059" y="290118"/>
                  </a:cubicBezTo>
                  <a:cubicBezTo>
                    <a:pt x="343651" y="290118"/>
                    <a:pt x="343651" y="290118"/>
                    <a:pt x="343651" y="290118"/>
                  </a:cubicBezTo>
                  <a:cubicBezTo>
                    <a:pt x="342243" y="290118"/>
                    <a:pt x="340836" y="290118"/>
                    <a:pt x="340836" y="288711"/>
                  </a:cubicBezTo>
                  <a:cubicBezTo>
                    <a:pt x="339428" y="287305"/>
                    <a:pt x="339428" y="285899"/>
                    <a:pt x="339428" y="285899"/>
                  </a:cubicBezTo>
                  <a:cubicBezTo>
                    <a:pt x="340836" y="284493"/>
                    <a:pt x="340836" y="284493"/>
                    <a:pt x="340836" y="284493"/>
                  </a:cubicBezTo>
                  <a:close/>
                  <a:moveTo>
                    <a:pt x="856198" y="284338"/>
                  </a:moveTo>
                  <a:lnTo>
                    <a:pt x="856198" y="285743"/>
                  </a:lnTo>
                  <a:cubicBezTo>
                    <a:pt x="857602" y="285743"/>
                    <a:pt x="857602" y="285743"/>
                    <a:pt x="857602" y="285743"/>
                  </a:cubicBezTo>
                  <a:cubicBezTo>
                    <a:pt x="856198" y="284338"/>
                    <a:pt x="856198" y="284338"/>
                    <a:pt x="856198" y="284338"/>
                  </a:cubicBezTo>
                  <a:close/>
                  <a:moveTo>
                    <a:pt x="675997" y="282737"/>
                  </a:moveTo>
                  <a:lnTo>
                    <a:pt x="674594" y="285550"/>
                  </a:lnTo>
                  <a:cubicBezTo>
                    <a:pt x="675997" y="285550"/>
                    <a:pt x="675997" y="285550"/>
                    <a:pt x="675997" y="285550"/>
                  </a:cubicBezTo>
                  <a:cubicBezTo>
                    <a:pt x="675997" y="282737"/>
                    <a:pt x="675997" y="282737"/>
                    <a:pt x="675997" y="282737"/>
                  </a:cubicBezTo>
                  <a:close/>
                  <a:moveTo>
                    <a:pt x="239190" y="281654"/>
                  </a:moveTo>
                  <a:cubicBezTo>
                    <a:pt x="239190" y="283061"/>
                    <a:pt x="239190" y="283061"/>
                    <a:pt x="239190" y="284469"/>
                  </a:cubicBezTo>
                  <a:cubicBezTo>
                    <a:pt x="240603" y="284469"/>
                    <a:pt x="240603" y="284469"/>
                    <a:pt x="240603" y="284469"/>
                  </a:cubicBezTo>
                  <a:cubicBezTo>
                    <a:pt x="243430" y="283061"/>
                    <a:pt x="243430" y="283061"/>
                    <a:pt x="243430" y="283061"/>
                  </a:cubicBezTo>
                  <a:cubicBezTo>
                    <a:pt x="242016" y="281654"/>
                    <a:pt x="242016" y="281654"/>
                    <a:pt x="240603" y="281654"/>
                  </a:cubicBezTo>
                  <a:cubicBezTo>
                    <a:pt x="240603" y="281654"/>
                    <a:pt x="240603" y="281654"/>
                    <a:pt x="239190" y="281654"/>
                  </a:cubicBezTo>
                  <a:close/>
                  <a:moveTo>
                    <a:pt x="894110" y="281529"/>
                  </a:moveTo>
                  <a:cubicBezTo>
                    <a:pt x="892706" y="281529"/>
                    <a:pt x="891302" y="282934"/>
                    <a:pt x="889898" y="282934"/>
                  </a:cubicBezTo>
                  <a:cubicBezTo>
                    <a:pt x="888494" y="284338"/>
                    <a:pt x="887089" y="285743"/>
                    <a:pt x="888494" y="288553"/>
                  </a:cubicBezTo>
                  <a:cubicBezTo>
                    <a:pt x="888494" y="289957"/>
                    <a:pt x="888494" y="289957"/>
                    <a:pt x="888494" y="289957"/>
                  </a:cubicBezTo>
                  <a:cubicBezTo>
                    <a:pt x="889898" y="288553"/>
                    <a:pt x="889898" y="288553"/>
                    <a:pt x="889898" y="288553"/>
                  </a:cubicBezTo>
                  <a:cubicBezTo>
                    <a:pt x="891302" y="288553"/>
                    <a:pt x="892706" y="288553"/>
                    <a:pt x="894110" y="285743"/>
                  </a:cubicBezTo>
                  <a:cubicBezTo>
                    <a:pt x="894110" y="284338"/>
                    <a:pt x="895514" y="282934"/>
                    <a:pt x="894110" y="281529"/>
                  </a:cubicBezTo>
                  <a:close/>
                  <a:moveTo>
                    <a:pt x="51986" y="281471"/>
                  </a:moveTo>
                  <a:cubicBezTo>
                    <a:pt x="50581" y="281471"/>
                    <a:pt x="50581" y="281471"/>
                    <a:pt x="50581" y="282878"/>
                  </a:cubicBezTo>
                  <a:cubicBezTo>
                    <a:pt x="50581" y="282878"/>
                    <a:pt x="51986" y="282878"/>
                    <a:pt x="51986" y="282878"/>
                  </a:cubicBezTo>
                  <a:cubicBezTo>
                    <a:pt x="53392" y="282878"/>
                    <a:pt x="53392" y="282878"/>
                    <a:pt x="53392" y="282878"/>
                  </a:cubicBezTo>
                  <a:cubicBezTo>
                    <a:pt x="53392" y="281471"/>
                    <a:pt x="51986" y="281471"/>
                    <a:pt x="51986" y="281471"/>
                  </a:cubicBezTo>
                  <a:close/>
                  <a:moveTo>
                    <a:pt x="395744" y="280275"/>
                  </a:moveTo>
                  <a:lnTo>
                    <a:pt x="395744" y="281681"/>
                  </a:lnTo>
                  <a:cubicBezTo>
                    <a:pt x="395744" y="283087"/>
                    <a:pt x="395744" y="283087"/>
                    <a:pt x="397151" y="283087"/>
                  </a:cubicBezTo>
                  <a:cubicBezTo>
                    <a:pt x="397151" y="281681"/>
                    <a:pt x="397151" y="281681"/>
                    <a:pt x="397151" y="281681"/>
                  </a:cubicBezTo>
                  <a:cubicBezTo>
                    <a:pt x="397151" y="281681"/>
                    <a:pt x="395744" y="280275"/>
                    <a:pt x="395744" y="280275"/>
                  </a:cubicBezTo>
                  <a:close/>
                  <a:moveTo>
                    <a:pt x="688625" y="279924"/>
                  </a:moveTo>
                  <a:cubicBezTo>
                    <a:pt x="687222" y="281331"/>
                    <a:pt x="687222" y="281331"/>
                    <a:pt x="687222" y="281331"/>
                  </a:cubicBezTo>
                  <a:lnTo>
                    <a:pt x="687222" y="282737"/>
                  </a:lnTo>
                  <a:cubicBezTo>
                    <a:pt x="687222" y="282737"/>
                    <a:pt x="688625" y="284144"/>
                    <a:pt x="688625" y="284144"/>
                  </a:cubicBezTo>
                  <a:cubicBezTo>
                    <a:pt x="690028" y="284144"/>
                    <a:pt x="690028" y="284144"/>
                    <a:pt x="691431" y="284144"/>
                  </a:cubicBezTo>
                  <a:cubicBezTo>
                    <a:pt x="690028" y="284144"/>
                    <a:pt x="690028" y="284144"/>
                    <a:pt x="690028" y="282737"/>
                  </a:cubicBezTo>
                  <a:cubicBezTo>
                    <a:pt x="690028" y="281331"/>
                    <a:pt x="688625" y="279924"/>
                    <a:pt x="688625" y="279924"/>
                  </a:cubicBezTo>
                  <a:close/>
                  <a:moveTo>
                    <a:pt x="681609" y="279924"/>
                  </a:moveTo>
                  <a:lnTo>
                    <a:pt x="681609" y="281331"/>
                  </a:lnTo>
                  <a:cubicBezTo>
                    <a:pt x="683012" y="281331"/>
                    <a:pt x="683012" y="281331"/>
                    <a:pt x="683012" y="281331"/>
                  </a:cubicBezTo>
                  <a:cubicBezTo>
                    <a:pt x="683012" y="279924"/>
                    <a:pt x="683012" y="279924"/>
                    <a:pt x="683012" y="279924"/>
                  </a:cubicBezTo>
                  <a:cubicBezTo>
                    <a:pt x="681609" y="279924"/>
                    <a:pt x="681609" y="279924"/>
                    <a:pt x="681609" y="279924"/>
                  </a:cubicBezTo>
                  <a:close/>
                  <a:moveTo>
                    <a:pt x="462028" y="278664"/>
                  </a:moveTo>
                  <a:cubicBezTo>
                    <a:pt x="462028" y="280075"/>
                    <a:pt x="462028" y="280075"/>
                    <a:pt x="462028" y="280075"/>
                  </a:cubicBezTo>
                  <a:cubicBezTo>
                    <a:pt x="464845" y="278664"/>
                    <a:pt x="464845" y="278664"/>
                    <a:pt x="464845" y="278664"/>
                  </a:cubicBezTo>
                  <a:cubicBezTo>
                    <a:pt x="463436" y="278664"/>
                    <a:pt x="463436" y="278664"/>
                    <a:pt x="463436" y="278664"/>
                  </a:cubicBezTo>
                  <a:close/>
                  <a:moveTo>
                    <a:pt x="678803" y="278518"/>
                  </a:moveTo>
                  <a:cubicBezTo>
                    <a:pt x="677400" y="278518"/>
                    <a:pt x="677400" y="279924"/>
                    <a:pt x="677400" y="279924"/>
                  </a:cubicBezTo>
                  <a:cubicBezTo>
                    <a:pt x="677400" y="281331"/>
                    <a:pt x="677400" y="282737"/>
                    <a:pt x="677400" y="282737"/>
                  </a:cubicBezTo>
                  <a:cubicBezTo>
                    <a:pt x="677400" y="284144"/>
                    <a:pt x="677400" y="284144"/>
                    <a:pt x="677400" y="284144"/>
                  </a:cubicBezTo>
                  <a:cubicBezTo>
                    <a:pt x="677400" y="284144"/>
                    <a:pt x="677400" y="285550"/>
                    <a:pt x="678803" y="285550"/>
                  </a:cubicBezTo>
                  <a:cubicBezTo>
                    <a:pt x="680206" y="285550"/>
                    <a:pt x="680206" y="285550"/>
                    <a:pt x="680206" y="284144"/>
                  </a:cubicBezTo>
                  <a:cubicBezTo>
                    <a:pt x="680206" y="284144"/>
                    <a:pt x="680206" y="282737"/>
                    <a:pt x="680206" y="282737"/>
                  </a:cubicBezTo>
                  <a:cubicBezTo>
                    <a:pt x="680206" y="282737"/>
                    <a:pt x="680206" y="281331"/>
                    <a:pt x="680206" y="279924"/>
                  </a:cubicBezTo>
                  <a:cubicBezTo>
                    <a:pt x="680206" y="278518"/>
                    <a:pt x="678803" y="278518"/>
                    <a:pt x="678803" y="278518"/>
                  </a:cubicBezTo>
                  <a:close/>
                  <a:moveTo>
                    <a:pt x="132085" y="275841"/>
                  </a:moveTo>
                  <a:cubicBezTo>
                    <a:pt x="133490" y="275841"/>
                    <a:pt x="133490" y="275841"/>
                    <a:pt x="133490" y="277248"/>
                  </a:cubicBezTo>
                  <a:cubicBezTo>
                    <a:pt x="132085" y="277248"/>
                    <a:pt x="132085" y="277248"/>
                    <a:pt x="132085" y="277248"/>
                  </a:cubicBezTo>
                  <a:cubicBezTo>
                    <a:pt x="132085" y="275841"/>
                    <a:pt x="132085" y="275841"/>
                    <a:pt x="132085" y="275841"/>
                  </a:cubicBezTo>
                  <a:close/>
                  <a:moveTo>
                    <a:pt x="681609" y="275704"/>
                  </a:moveTo>
                  <a:cubicBezTo>
                    <a:pt x="680206" y="277111"/>
                    <a:pt x="680206" y="277111"/>
                    <a:pt x="680206" y="277111"/>
                  </a:cubicBezTo>
                  <a:lnTo>
                    <a:pt x="681609" y="278518"/>
                  </a:lnTo>
                  <a:cubicBezTo>
                    <a:pt x="681609" y="277111"/>
                    <a:pt x="681609" y="277111"/>
                    <a:pt x="681609" y="277111"/>
                  </a:cubicBezTo>
                  <a:cubicBezTo>
                    <a:pt x="681609" y="275704"/>
                    <a:pt x="681609" y="275704"/>
                    <a:pt x="681609" y="275704"/>
                  </a:cubicBezTo>
                  <a:close/>
                  <a:moveTo>
                    <a:pt x="388704" y="274650"/>
                  </a:moveTo>
                  <a:cubicBezTo>
                    <a:pt x="388704" y="274650"/>
                    <a:pt x="388704" y="274650"/>
                    <a:pt x="390112" y="274650"/>
                  </a:cubicBezTo>
                  <a:cubicBezTo>
                    <a:pt x="390112" y="274650"/>
                    <a:pt x="391520" y="274650"/>
                    <a:pt x="391520" y="274650"/>
                  </a:cubicBezTo>
                  <a:cubicBezTo>
                    <a:pt x="391520" y="274650"/>
                    <a:pt x="391520" y="274650"/>
                    <a:pt x="392928" y="276056"/>
                  </a:cubicBezTo>
                  <a:cubicBezTo>
                    <a:pt x="392928" y="276056"/>
                    <a:pt x="392928" y="276056"/>
                    <a:pt x="394336" y="276056"/>
                  </a:cubicBezTo>
                  <a:cubicBezTo>
                    <a:pt x="394336" y="277462"/>
                    <a:pt x="394336" y="277462"/>
                    <a:pt x="394336" y="277462"/>
                  </a:cubicBezTo>
                  <a:cubicBezTo>
                    <a:pt x="395744" y="277462"/>
                    <a:pt x="395744" y="277462"/>
                    <a:pt x="397151" y="277462"/>
                  </a:cubicBezTo>
                  <a:cubicBezTo>
                    <a:pt x="398559" y="277462"/>
                    <a:pt x="398559" y="277462"/>
                    <a:pt x="398559" y="276056"/>
                  </a:cubicBezTo>
                  <a:cubicBezTo>
                    <a:pt x="399967" y="276056"/>
                    <a:pt x="399967" y="276056"/>
                    <a:pt x="399967" y="276056"/>
                  </a:cubicBezTo>
                  <a:cubicBezTo>
                    <a:pt x="401375" y="274650"/>
                    <a:pt x="401375" y="274650"/>
                    <a:pt x="401375" y="274650"/>
                  </a:cubicBezTo>
                  <a:cubicBezTo>
                    <a:pt x="401375" y="274650"/>
                    <a:pt x="401375" y="274650"/>
                    <a:pt x="402783" y="274650"/>
                  </a:cubicBezTo>
                  <a:cubicBezTo>
                    <a:pt x="402783" y="276056"/>
                    <a:pt x="402783" y="276056"/>
                    <a:pt x="402783" y="276056"/>
                  </a:cubicBezTo>
                  <a:cubicBezTo>
                    <a:pt x="402783" y="276056"/>
                    <a:pt x="402783" y="277462"/>
                    <a:pt x="402783" y="278868"/>
                  </a:cubicBezTo>
                  <a:cubicBezTo>
                    <a:pt x="401375" y="278868"/>
                    <a:pt x="401375" y="280275"/>
                    <a:pt x="401375" y="280275"/>
                  </a:cubicBezTo>
                  <a:cubicBezTo>
                    <a:pt x="402783" y="284493"/>
                    <a:pt x="402783" y="284493"/>
                    <a:pt x="402783" y="284493"/>
                  </a:cubicBezTo>
                  <a:cubicBezTo>
                    <a:pt x="401375" y="285899"/>
                    <a:pt x="401375" y="285899"/>
                    <a:pt x="401375" y="285899"/>
                  </a:cubicBezTo>
                  <a:cubicBezTo>
                    <a:pt x="401375" y="287305"/>
                    <a:pt x="401375" y="287305"/>
                    <a:pt x="401375" y="287305"/>
                  </a:cubicBezTo>
                  <a:cubicBezTo>
                    <a:pt x="401375" y="287305"/>
                    <a:pt x="402783" y="287305"/>
                    <a:pt x="402783" y="287305"/>
                  </a:cubicBezTo>
                  <a:cubicBezTo>
                    <a:pt x="404191" y="288711"/>
                    <a:pt x="404191" y="288711"/>
                    <a:pt x="404191" y="288711"/>
                  </a:cubicBezTo>
                  <a:cubicBezTo>
                    <a:pt x="404191" y="288711"/>
                    <a:pt x="405599" y="290118"/>
                    <a:pt x="405599" y="290118"/>
                  </a:cubicBezTo>
                  <a:cubicBezTo>
                    <a:pt x="405599" y="291524"/>
                    <a:pt x="407007" y="292930"/>
                    <a:pt x="407007" y="292930"/>
                  </a:cubicBezTo>
                  <a:cubicBezTo>
                    <a:pt x="408415" y="292930"/>
                    <a:pt x="408415" y="292930"/>
                    <a:pt x="408415" y="292930"/>
                  </a:cubicBezTo>
                  <a:cubicBezTo>
                    <a:pt x="408415" y="291524"/>
                    <a:pt x="408415" y="291524"/>
                    <a:pt x="407007" y="290118"/>
                  </a:cubicBezTo>
                  <a:cubicBezTo>
                    <a:pt x="407007" y="288711"/>
                    <a:pt x="407007" y="287305"/>
                    <a:pt x="407007" y="287305"/>
                  </a:cubicBezTo>
                  <a:cubicBezTo>
                    <a:pt x="407007" y="285899"/>
                    <a:pt x="407007" y="285899"/>
                    <a:pt x="407007" y="285899"/>
                  </a:cubicBezTo>
                  <a:cubicBezTo>
                    <a:pt x="407007" y="284493"/>
                    <a:pt x="407007" y="284493"/>
                    <a:pt x="407007" y="284493"/>
                  </a:cubicBezTo>
                  <a:cubicBezTo>
                    <a:pt x="407007" y="284493"/>
                    <a:pt x="407007" y="283087"/>
                    <a:pt x="407007" y="283087"/>
                  </a:cubicBezTo>
                  <a:cubicBezTo>
                    <a:pt x="405599" y="281681"/>
                    <a:pt x="405599" y="281681"/>
                    <a:pt x="405599" y="281681"/>
                  </a:cubicBezTo>
                  <a:cubicBezTo>
                    <a:pt x="405599" y="280275"/>
                    <a:pt x="405599" y="280275"/>
                    <a:pt x="405599" y="280275"/>
                  </a:cubicBezTo>
                  <a:cubicBezTo>
                    <a:pt x="407007" y="280275"/>
                    <a:pt x="407007" y="280275"/>
                    <a:pt x="407007" y="281681"/>
                  </a:cubicBezTo>
                  <a:cubicBezTo>
                    <a:pt x="407007" y="281681"/>
                    <a:pt x="407007" y="281681"/>
                    <a:pt x="408415" y="281681"/>
                  </a:cubicBezTo>
                  <a:cubicBezTo>
                    <a:pt x="408415" y="283087"/>
                    <a:pt x="408415" y="283087"/>
                    <a:pt x="408415" y="283087"/>
                  </a:cubicBezTo>
                  <a:cubicBezTo>
                    <a:pt x="409823" y="295742"/>
                    <a:pt x="409823" y="295742"/>
                    <a:pt x="409823" y="295742"/>
                  </a:cubicBezTo>
                  <a:cubicBezTo>
                    <a:pt x="409823" y="295742"/>
                    <a:pt x="411230" y="297148"/>
                    <a:pt x="411230" y="297148"/>
                  </a:cubicBezTo>
                  <a:cubicBezTo>
                    <a:pt x="412638" y="298555"/>
                    <a:pt x="412638" y="298555"/>
                    <a:pt x="414046" y="299961"/>
                  </a:cubicBezTo>
                  <a:cubicBezTo>
                    <a:pt x="414046" y="299961"/>
                    <a:pt x="415454" y="301367"/>
                    <a:pt x="415454" y="301367"/>
                  </a:cubicBezTo>
                  <a:cubicBezTo>
                    <a:pt x="416862" y="302773"/>
                    <a:pt x="416862" y="302773"/>
                    <a:pt x="416862" y="302773"/>
                  </a:cubicBezTo>
                  <a:cubicBezTo>
                    <a:pt x="415454" y="304179"/>
                    <a:pt x="415454" y="304179"/>
                    <a:pt x="415454" y="304179"/>
                  </a:cubicBezTo>
                  <a:cubicBezTo>
                    <a:pt x="415454" y="305585"/>
                    <a:pt x="415454" y="305585"/>
                    <a:pt x="415454" y="305585"/>
                  </a:cubicBezTo>
                  <a:cubicBezTo>
                    <a:pt x="414046" y="305585"/>
                    <a:pt x="414046" y="306992"/>
                    <a:pt x="414046" y="306992"/>
                  </a:cubicBezTo>
                  <a:cubicBezTo>
                    <a:pt x="412638" y="308398"/>
                    <a:pt x="412638" y="308398"/>
                    <a:pt x="412638" y="309804"/>
                  </a:cubicBezTo>
                  <a:cubicBezTo>
                    <a:pt x="414046" y="311210"/>
                    <a:pt x="414046" y="311210"/>
                    <a:pt x="414046" y="312616"/>
                  </a:cubicBezTo>
                  <a:cubicBezTo>
                    <a:pt x="414046" y="314022"/>
                    <a:pt x="415454" y="314022"/>
                    <a:pt x="416862" y="314022"/>
                  </a:cubicBezTo>
                  <a:cubicBezTo>
                    <a:pt x="416862" y="315429"/>
                    <a:pt x="416862" y="315429"/>
                    <a:pt x="415454" y="315429"/>
                  </a:cubicBezTo>
                  <a:cubicBezTo>
                    <a:pt x="415454" y="315429"/>
                    <a:pt x="415454" y="315429"/>
                    <a:pt x="414046" y="315429"/>
                  </a:cubicBezTo>
                  <a:cubicBezTo>
                    <a:pt x="414046" y="315429"/>
                    <a:pt x="412638" y="316835"/>
                    <a:pt x="412638" y="316835"/>
                  </a:cubicBezTo>
                  <a:cubicBezTo>
                    <a:pt x="412638" y="316835"/>
                    <a:pt x="411230" y="318241"/>
                    <a:pt x="412638" y="319647"/>
                  </a:cubicBezTo>
                  <a:cubicBezTo>
                    <a:pt x="412638" y="326678"/>
                    <a:pt x="412638" y="326678"/>
                    <a:pt x="412638" y="326678"/>
                  </a:cubicBezTo>
                  <a:cubicBezTo>
                    <a:pt x="412638" y="328084"/>
                    <a:pt x="411230" y="329490"/>
                    <a:pt x="409823" y="329490"/>
                  </a:cubicBezTo>
                  <a:cubicBezTo>
                    <a:pt x="408415" y="329490"/>
                    <a:pt x="408415" y="329490"/>
                    <a:pt x="408415" y="329490"/>
                  </a:cubicBezTo>
                  <a:cubicBezTo>
                    <a:pt x="408415" y="328084"/>
                    <a:pt x="408415" y="328084"/>
                    <a:pt x="408415" y="328084"/>
                  </a:cubicBezTo>
                  <a:cubicBezTo>
                    <a:pt x="408415" y="326678"/>
                    <a:pt x="408415" y="326678"/>
                    <a:pt x="408415" y="326678"/>
                  </a:cubicBezTo>
                  <a:cubicBezTo>
                    <a:pt x="409823" y="326678"/>
                    <a:pt x="409823" y="326678"/>
                    <a:pt x="409823" y="326678"/>
                  </a:cubicBezTo>
                  <a:cubicBezTo>
                    <a:pt x="409823" y="325272"/>
                    <a:pt x="409823" y="325272"/>
                    <a:pt x="409823" y="325272"/>
                  </a:cubicBezTo>
                  <a:cubicBezTo>
                    <a:pt x="404191" y="326678"/>
                    <a:pt x="404191" y="326678"/>
                    <a:pt x="404191" y="326678"/>
                  </a:cubicBezTo>
                  <a:cubicBezTo>
                    <a:pt x="404191" y="328084"/>
                    <a:pt x="405599" y="328084"/>
                    <a:pt x="405599" y="329490"/>
                  </a:cubicBezTo>
                  <a:cubicBezTo>
                    <a:pt x="405599" y="330896"/>
                    <a:pt x="407007" y="332303"/>
                    <a:pt x="408415" y="332303"/>
                  </a:cubicBezTo>
                  <a:cubicBezTo>
                    <a:pt x="408415" y="332303"/>
                    <a:pt x="408415" y="333709"/>
                    <a:pt x="407007" y="333709"/>
                  </a:cubicBezTo>
                  <a:cubicBezTo>
                    <a:pt x="407007" y="333709"/>
                    <a:pt x="407007" y="333709"/>
                    <a:pt x="405599" y="333709"/>
                  </a:cubicBezTo>
                  <a:cubicBezTo>
                    <a:pt x="405599" y="332303"/>
                    <a:pt x="404191" y="332303"/>
                    <a:pt x="404191" y="332303"/>
                  </a:cubicBezTo>
                  <a:cubicBezTo>
                    <a:pt x="404191" y="332303"/>
                    <a:pt x="404191" y="333709"/>
                    <a:pt x="404191" y="333709"/>
                  </a:cubicBezTo>
                  <a:cubicBezTo>
                    <a:pt x="404191" y="335115"/>
                    <a:pt x="405599" y="335115"/>
                    <a:pt x="405599" y="335115"/>
                  </a:cubicBezTo>
                  <a:cubicBezTo>
                    <a:pt x="407007" y="335115"/>
                    <a:pt x="407007" y="335115"/>
                    <a:pt x="407007" y="336521"/>
                  </a:cubicBezTo>
                  <a:cubicBezTo>
                    <a:pt x="407007" y="337927"/>
                    <a:pt x="405599" y="337927"/>
                    <a:pt x="405599" y="337927"/>
                  </a:cubicBezTo>
                  <a:cubicBezTo>
                    <a:pt x="407007" y="337927"/>
                    <a:pt x="407007" y="337927"/>
                    <a:pt x="407007" y="337927"/>
                  </a:cubicBezTo>
                  <a:cubicBezTo>
                    <a:pt x="407007" y="339333"/>
                    <a:pt x="407007" y="339333"/>
                    <a:pt x="407007" y="339333"/>
                  </a:cubicBezTo>
                  <a:cubicBezTo>
                    <a:pt x="407007" y="339333"/>
                    <a:pt x="408415" y="339333"/>
                    <a:pt x="408415" y="337927"/>
                  </a:cubicBezTo>
                  <a:cubicBezTo>
                    <a:pt x="408415" y="337927"/>
                    <a:pt x="409823" y="337927"/>
                    <a:pt x="409823" y="337927"/>
                  </a:cubicBezTo>
                  <a:cubicBezTo>
                    <a:pt x="412638" y="340739"/>
                    <a:pt x="412638" y="340739"/>
                    <a:pt x="412638" y="340739"/>
                  </a:cubicBezTo>
                  <a:cubicBezTo>
                    <a:pt x="412638" y="340739"/>
                    <a:pt x="412638" y="340739"/>
                    <a:pt x="414046" y="340739"/>
                  </a:cubicBezTo>
                  <a:cubicBezTo>
                    <a:pt x="414046" y="339333"/>
                    <a:pt x="414046" y="339333"/>
                    <a:pt x="415454" y="339333"/>
                  </a:cubicBezTo>
                  <a:cubicBezTo>
                    <a:pt x="415454" y="339333"/>
                    <a:pt x="415454" y="339333"/>
                    <a:pt x="416862" y="339333"/>
                  </a:cubicBezTo>
                  <a:cubicBezTo>
                    <a:pt x="418270" y="339333"/>
                    <a:pt x="419678" y="339333"/>
                    <a:pt x="421086" y="339333"/>
                  </a:cubicBezTo>
                  <a:cubicBezTo>
                    <a:pt x="422494" y="339333"/>
                    <a:pt x="423901" y="337927"/>
                    <a:pt x="423901" y="337927"/>
                  </a:cubicBezTo>
                  <a:cubicBezTo>
                    <a:pt x="425309" y="337927"/>
                    <a:pt x="426717" y="337927"/>
                    <a:pt x="426717" y="337927"/>
                  </a:cubicBezTo>
                  <a:cubicBezTo>
                    <a:pt x="426717" y="337927"/>
                    <a:pt x="426717" y="337927"/>
                    <a:pt x="428125" y="337927"/>
                  </a:cubicBezTo>
                  <a:cubicBezTo>
                    <a:pt x="429533" y="337927"/>
                    <a:pt x="429533" y="336521"/>
                    <a:pt x="430941" y="336521"/>
                  </a:cubicBezTo>
                  <a:cubicBezTo>
                    <a:pt x="432349" y="336521"/>
                    <a:pt x="432349" y="336521"/>
                    <a:pt x="433757" y="336521"/>
                  </a:cubicBezTo>
                  <a:cubicBezTo>
                    <a:pt x="433757" y="335115"/>
                    <a:pt x="435165" y="335115"/>
                    <a:pt x="435165" y="335115"/>
                  </a:cubicBezTo>
                  <a:cubicBezTo>
                    <a:pt x="436572" y="335115"/>
                    <a:pt x="436572" y="335115"/>
                    <a:pt x="436572" y="335115"/>
                  </a:cubicBezTo>
                  <a:cubicBezTo>
                    <a:pt x="436572" y="335115"/>
                    <a:pt x="437980" y="335115"/>
                    <a:pt x="437980" y="336521"/>
                  </a:cubicBezTo>
                  <a:cubicBezTo>
                    <a:pt x="439388" y="337927"/>
                    <a:pt x="439388" y="339333"/>
                    <a:pt x="439388" y="339333"/>
                  </a:cubicBezTo>
                  <a:cubicBezTo>
                    <a:pt x="439388" y="339333"/>
                    <a:pt x="439388" y="340739"/>
                    <a:pt x="437980" y="340739"/>
                  </a:cubicBezTo>
                  <a:cubicBezTo>
                    <a:pt x="437980" y="342146"/>
                    <a:pt x="437980" y="342146"/>
                    <a:pt x="437980" y="342146"/>
                  </a:cubicBezTo>
                  <a:cubicBezTo>
                    <a:pt x="437980" y="343552"/>
                    <a:pt x="437980" y="343552"/>
                    <a:pt x="437980" y="343552"/>
                  </a:cubicBezTo>
                  <a:cubicBezTo>
                    <a:pt x="437980" y="344958"/>
                    <a:pt x="439388" y="344958"/>
                    <a:pt x="439388" y="344958"/>
                  </a:cubicBezTo>
                  <a:cubicBezTo>
                    <a:pt x="439388" y="346364"/>
                    <a:pt x="440796" y="346364"/>
                    <a:pt x="440796" y="346364"/>
                  </a:cubicBezTo>
                  <a:cubicBezTo>
                    <a:pt x="440796" y="347770"/>
                    <a:pt x="440796" y="347770"/>
                    <a:pt x="440796" y="347770"/>
                  </a:cubicBezTo>
                  <a:cubicBezTo>
                    <a:pt x="440796" y="347770"/>
                    <a:pt x="440796" y="349176"/>
                    <a:pt x="440796" y="349176"/>
                  </a:cubicBezTo>
                  <a:cubicBezTo>
                    <a:pt x="440796" y="350583"/>
                    <a:pt x="440796" y="350583"/>
                    <a:pt x="439388" y="350583"/>
                  </a:cubicBezTo>
                  <a:cubicBezTo>
                    <a:pt x="439388" y="350583"/>
                    <a:pt x="437980" y="350583"/>
                    <a:pt x="437980" y="350583"/>
                  </a:cubicBezTo>
                  <a:cubicBezTo>
                    <a:pt x="436572" y="349176"/>
                    <a:pt x="436572" y="349176"/>
                    <a:pt x="436572" y="349176"/>
                  </a:cubicBezTo>
                  <a:cubicBezTo>
                    <a:pt x="436572" y="347770"/>
                    <a:pt x="436572" y="347770"/>
                    <a:pt x="436572" y="347770"/>
                  </a:cubicBezTo>
                  <a:cubicBezTo>
                    <a:pt x="435165" y="347770"/>
                    <a:pt x="435165" y="347770"/>
                    <a:pt x="433757" y="347770"/>
                  </a:cubicBezTo>
                  <a:cubicBezTo>
                    <a:pt x="433757" y="347770"/>
                    <a:pt x="432349" y="347770"/>
                    <a:pt x="432349" y="347770"/>
                  </a:cubicBezTo>
                  <a:cubicBezTo>
                    <a:pt x="432349" y="347770"/>
                    <a:pt x="430941" y="349176"/>
                    <a:pt x="430941" y="349176"/>
                  </a:cubicBezTo>
                  <a:cubicBezTo>
                    <a:pt x="430941" y="349176"/>
                    <a:pt x="430941" y="350583"/>
                    <a:pt x="430941" y="350583"/>
                  </a:cubicBezTo>
                  <a:cubicBezTo>
                    <a:pt x="430941" y="351989"/>
                    <a:pt x="429533" y="351989"/>
                    <a:pt x="429533" y="351989"/>
                  </a:cubicBezTo>
                  <a:cubicBezTo>
                    <a:pt x="429533" y="351989"/>
                    <a:pt x="429533" y="353395"/>
                    <a:pt x="430941" y="353395"/>
                  </a:cubicBezTo>
                  <a:cubicBezTo>
                    <a:pt x="430941" y="354801"/>
                    <a:pt x="430941" y="354801"/>
                    <a:pt x="430941" y="354801"/>
                  </a:cubicBezTo>
                  <a:cubicBezTo>
                    <a:pt x="430941" y="356207"/>
                    <a:pt x="429533" y="356207"/>
                    <a:pt x="428125" y="357613"/>
                  </a:cubicBezTo>
                  <a:cubicBezTo>
                    <a:pt x="428125" y="359020"/>
                    <a:pt x="426717" y="360426"/>
                    <a:pt x="426717" y="360426"/>
                  </a:cubicBezTo>
                  <a:cubicBezTo>
                    <a:pt x="426717" y="360426"/>
                    <a:pt x="426717" y="360426"/>
                    <a:pt x="425309" y="360426"/>
                  </a:cubicBezTo>
                  <a:cubicBezTo>
                    <a:pt x="423901" y="360426"/>
                    <a:pt x="422494" y="359020"/>
                    <a:pt x="422494" y="359020"/>
                  </a:cubicBezTo>
                  <a:cubicBezTo>
                    <a:pt x="422494" y="360426"/>
                    <a:pt x="423901" y="361832"/>
                    <a:pt x="423901" y="361832"/>
                  </a:cubicBezTo>
                  <a:cubicBezTo>
                    <a:pt x="423901" y="363238"/>
                    <a:pt x="423901" y="363238"/>
                    <a:pt x="423901" y="364644"/>
                  </a:cubicBezTo>
                  <a:cubicBezTo>
                    <a:pt x="423901" y="366050"/>
                    <a:pt x="423901" y="366050"/>
                    <a:pt x="423901" y="366050"/>
                  </a:cubicBezTo>
                  <a:cubicBezTo>
                    <a:pt x="422494" y="366050"/>
                    <a:pt x="422494" y="367457"/>
                    <a:pt x="421086" y="367457"/>
                  </a:cubicBezTo>
                  <a:cubicBezTo>
                    <a:pt x="421086" y="368863"/>
                    <a:pt x="421086" y="368863"/>
                    <a:pt x="421086" y="368863"/>
                  </a:cubicBezTo>
                  <a:cubicBezTo>
                    <a:pt x="419678" y="368863"/>
                    <a:pt x="419678" y="368863"/>
                    <a:pt x="419678" y="368863"/>
                  </a:cubicBezTo>
                  <a:cubicBezTo>
                    <a:pt x="419678" y="370269"/>
                    <a:pt x="419678" y="370269"/>
                    <a:pt x="419678" y="370269"/>
                  </a:cubicBezTo>
                  <a:cubicBezTo>
                    <a:pt x="418270" y="370269"/>
                    <a:pt x="418270" y="370269"/>
                    <a:pt x="418270" y="370269"/>
                  </a:cubicBezTo>
                  <a:cubicBezTo>
                    <a:pt x="418270" y="368863"/>
                    <a:pt x="418270" y="368863"/>
                    <a:pt x="418270" y="368863"/>
                  </a:cubicBezTo>
                  <a:cubicBezTo>
                    <a:pt x="416862" y="368863"/>
                    <a:pt x="415454" y="368863"/>
                    <a:pt x="415454" y="368863"/>
                  </a:cubicBezTo>
                  <a:cubicBezTo>
                    <a:pt x="415454" y="368863"/>
                    <a:pt x="414046" y="367457"/>
                    <a:pt x="414046" y="366050"/>
                  </a:cubicBezTo>
                  <a:cubicBezTo>
                    <a:pt x="414046" y="366050"/>
                    <a:pt x="414046" y="364644"/>
                    <a:pt x="414046" y="364644"/>
                  </a:cubicBezTo>
                  <a:cubicBezTo>
                    <a:pt x="414046" y="364644"/>
                    <a:pt x="414046" y="363238"/>
                    <a:pt x="414046" y="363238"/>
                  </a:cubicBezTo>
                  <a:cubicBezTo>
                    <a:pt x="414046" y="361832"/>
                    <a:pt x="414046" y="361832"/>
                    <a:pt x="414046" y="361832"/>
                  </a:cubicBezTo>
                  <a:cubicBezTo>
                    <a:pt x="414046" y="360426"/>
                    <a:pt x="414046" y="360426"/>
                    <a:pt x="412638" y="359020"/>
                  </a:cubicBezTo>
                  <a:cubicBezTo>
                    <a:pt x="415454" y="359020"/>
                    <a:pt x="415454" y="359020"/>
                    <a:pt x="415454" y="359020"/>
                  </a:cubicBezTo>
                  <a:cubicBezTo>
                    <a:pt x="415454" y="360426"/>
                    <a:pt x="415454" y="360426"/>
                    <a:pt x="415454" y="361832"/>
                  </a:cubicBezTo>
                  <a:cubicBezTo>
                    <a:pt x="416862" y="363238"/>
                    <a:pt x="416862" y="364644"/>
                    <a:pt x="418270" y="363238"/>
                  </a:cubicBezTo>
                  <a:cubicBezTo>
                    <a:pt x="418270" y="361832"/>
                    <a:pt x="418270" y="360426"/>
                    <a:pt x="416862" y="359020"/>
                  </a:cubicBezTo>
                  <a:cubicBezTo>
                    <a:pt x="415454" y="357613"/>
                    <a:pt x="414046" y="356207"/>
                    <a:pt x="412638" y="357613"/>
                  </a:cubicBezTo>
                  <a:cubicBezTo>
                    <a:pt x="411230" y="357613"/>
                    <a:pt x="411230" y="357613"/>
                    <a:pt x="409823" y="357613"/>
                  </a:cubicBezTo>
                  <a:cubicBezTo>
                    <a:pt x="408415" y="359020"/>
                    <a:pt x="408415" y="359020"/>
                    <a:pt x="408415" y="360426"/>
                  </a:cubicBezTo>
                  <a:cubicBezTo>
                    <a:pt x="408415" y="361832"/>
                    <a:pt x="408415" y="361832"/>
                    <a:pt x="409823" y="361832"/>
                  </a:cubicBezTo>
                  <a:cubicBezTo>
                    <a:pt x="411230" y="363238"/>
                    <a:pt x="411230" y="363238"/>
                    <a:pt x="411230" y="364644"/>
                  </a:cubicBezTo>
                  <a:cubicBezTo>
                    <a:pt x="411230" y="366050"/>
                    <a:pt x="411230" y="366050"/>
                    <a:pt x="411230" y="366050"/>
                  </a:cubicBezTo>
                  <a:cubicBezTo>
                    <a:pt x="409823" y="364644"/>
                    <a:pt x="408415" y="364644"/>
                    <a:pt x="407007" y="364644"/>
                  </a:cubicBezTo>
                  <a:cubicBezTo>
                    <a:pt x="404191" y="364644"/>
                    <a:pt x="402783" y="364644"/>
                    <a:pt x="401375" y="364644"/>
                  </a:cubicBezTo>
                  <a:cubicBezTo>
                    <a:pt x="405599" y="366050"/>
                    <a:pt x="405599" y="366050"/>
                    <a:pt x="405599" y="366050"/>
                  </a:cubicBezTo>
                  <a:cubicBezTo>
                    <a:pt x="404191" y="367457"/>
                    <a:pt x="404191" y="367457"/>
                    <a:pt x="404191" y="368863"/>
                  </a:cubicBezTo>
                  <a:cubicBezTo>
                    <a:pt x="404191" y="368863"/>
                    <a:pt x="404191" y="368863"/>
                    <a:pt x="402783" y="368863"/>
                  </a:cubicBezTo>
                  <a:cubicBezTo>
                    <a:pt x="401375" y="368863"/>
                    <a:pt x="401375" y="368863"/>
                    <a:pt x="399967" y="368863"/>
                  </a:cubicBezTo>
                  <a:cubicBezTo>
                    <a:pt x="398559" y="368863"/>
                    <a:pt x="397151" y="368863"/>
                    <a:pt x="397151" y="367457"/>
                  </a:cubicBezTo>
                  <a:cubicBezTo>
                    <a:pt x="397151" y="367457"/>
                    <a:pt x="397151" y="367457"/>
                    <a:pt x="398559" y="366050"/>
                  </a:cubicBezTo>
                  <a:cubicBezTo>
                    <a:pt x="398559" y="366050"/>
                    <a:pt x="398559" y="364644"/>
                    <a:pt x="398559" y="364644"/>
                  </a:cubicBezTo>
                  <a:cubicBezTo>
                    <a:pt x="398559" y="363238"/>
                    <a:pt x="397151" y="363238"/>
                    <a:pt x="397151" y="361832"/>
                  </a:cubicBezTo>
                  <a:cubicBezTo>
                    <a:pt x="397151" y="361832"/>
                    <a:pt x="395744" y="361832"/>
                    <a:pt x="395744" y="361832"/>
                  </a:cubicBezTo>
                  <a:cubicBezTo>
                    <a:pt x="394336" y="361832"/>
                    <a:pt x="394336" y="361832"/>
                    <a:pt x="394336" y="361832"/>
                  </a:cubicBezTo>
                  <a:cubicBezTo>
                    <a:pt x="392928" y="363238"/>
                    <a:pt x="392928" y="363238"/>
                    <a:pt x="392928" y="363238"/>
                  </a:cubicBezTo>
                  <a:cubicBezTo>
                    <a:pt x="391520" y="363238"/>
                    <a:pt x="391520" y="363238"/>
                    <a:pt x="390112" y="361832"/>
                  </a:cubicBezTo>
                  <a:cubicBezTo>
                    <a:pt x="388704" y="360426"/>
                    <a:pt x="388704" y="360426"/>
                    <a:pt x="388704" y="360426"/>
                  </a:cubicBezTo>
                  <a:cubicBezTo>
                    <a:pt x="387296" y="359020"/>
                    <a:pt x="387296" y="359020"/>
                    <a:pt x="387296" y="359020"/>
                  </a:cubicBezTo>
                  <a:cubicBezTo>
                    <a:pt x="387296" y="359020"/>
                    <a:pt x="387296" y="359020"/>
                    <a:pt x="388704" y="357613"/>
                  </a:cubicBezTo>
                  <a:cubicBezTo>
                    <a:pt x="388704" y="356207"/>
                    <a:pt x="388704" y="356207"/>
                    <a:pt x="388704" y="356207"/>
                  </a:cubicBezTo>
                  <a:cubicBezTo>
                    <a:pt x="387296" y="356207"/>
                    <a:pt x="387296" y="356207"/>
                    <a:pt x="385888" y="356207"/>
                  </a:cubicBezTo>
                  <a:cubicBezTo>
                    <a:pt x="384480" y="356207"/>
                    <a:pt x="383073" y="356207"/>
                    <a:pt x="381665" y="356207"/>
                  </a:cubicBezTo>
                  <a:cubicBezTo>
                    <a:pt x="381665" y="356207"/>
                    <a:pt x="381665" y="354801"/>
                    <a:pt x="380257" y="354801"/>
                  </a:cubicBezTo>
                  <a:cubicBezTo>
                    <a:pt x="380257" y="353395"/>
                    <a:pt x="378849" y="351989"/>
                    <a:pt x="378849" y="351989"/>
                  </a:cubicBezTo>
                  <a:cubicBezTo>
                    <a:pt x="378849" y="351989"/>
                    <a:pt x="378849" y="351989"/>
                    <a:pt x="377441" y="351989"/>
                  </a:cubicBezTo>
                  <a:cubicBezTo>
                    <a:pt x="377441" y="350583"/>
                    <a:pt x="377441" y="350583"/>
                    <a:pt x="376033" y="350583"/>
                  </a:cubicBezTo>
                  <a:cubicBezTo>
                    <a:pt x="376033" y="350583"/>
                    <a:pt x="376033" y="350583"/>
                    <a:pt x="376033" y="349176"/>
                  </a:cubicBezTo>
                  <a:cubicBezTo>
                    <a:pt x="376033" y="349176"/>
                    <a:pt x="374625" y="347770"/>
                    <a:pt x="374625" y="349176"/>
                  </a:cubicBezTo>
                  <a:cubicBezTo>
                    <a:pt x="373217" y="349176"/>
                    <a:pt x="373217" y="349176"/>
                    <a:pt x="373217" y="349176"/>
                  </a:cubicBezTo>
                  <a:cubicBezTo>
                    <a:pt x="374625" y="357613"/>
                    <a:pt x="374625" y="357613"/>
                    <a:pt x="374625" y="357613"/>
                  </a:cubicBezTo>
                  <a:cubicBezTo>
                    <a:pt x="374625" y="359020"/>
                    <a:pt x="374625" y="359020"/>
                    <a:pt x="374625" y="359020"/>
                  </a:cubicBezTo>
                  <a:cubicBezTo>
                    <a:pt x="374625" y="360426"/>
                    <a:pt x="374625" y="360426"/>
                    <a:pt x="374625" y="360426"/>
                  </a:cubicBezTo>
                  <a:cubicBezTo>
                    <a:pt x="373217" y="360426"/>
                    <a:pt x="373217" y="360426"/>
                    <a:pt x="373217" y="360426"/>
                  </a:cubicBezTo>
                  <a:cubicBezTo>
                    <a:pt x="374625" y="361832"/>
                    <a:pt x="374625" y="361832"/>
                    <a:pt x="374625" y="361832"/>
                  </a:cubicBezTo>
                  <a:cubicBezTo>
                    <a:pt x="373217" y="361832"/>
                    <a:pt x="373217" y="361832"/>
                    <a:pt x="373217" y="361832"/>
                  </a:cubicBezTo>
                  <a:cubicBezTo>
                    <a:pt x="373217" y="361832"/>
                    <a:pt x="371809" y="361832"/>
                    <a:pt x="370401" y="361832"/>
                  </a:cubicBezTo>
                  <a:cubicBezTo>
                    <a:pt x="370401" y="361832"/>
                    <a:pt x="368993" y="361832"/>
                    <a:pt x="368993" y="361832"/>
                  </a:cubicBezTo>
                  <a:cubicBezTo>
                    <a:pt x="367586" y="361832"/>
                    <a:pt x="367586" y="361832"/>
                    <a:pt x="367586" y="361832"/>
                  </a:cubicBezTo>
                  <a:cubicBezTo>
                    <a:pt x="367586" y="361832"/>
                    <a:pt x="367586" y="361832"/>
                    <a:pt x="367586" y="363238"/>
                  </a:cubicBezTo>
                  <a:cubicBezTo>
                    <a:pt x="367586" y="364644"/>
                    <a:pt x="367586" y="364644"/>
                    <a:pt x="367586" y="366050"/>
                  </a:cubicBezTo>
                  <a:cubicBezTo>
                    <a:pt x="366178" y="366050"/>
                    <a:pt x="366178" y="366050"/>
                    <a:pt x="366178" y="367457"/>
                  </a:cubicBezTo>
                  <a:cubicBezTo>
                    <a:pt x="366178" y="367457"/>
                    <a:pt x="366178" y="367457"/>
                    <a:pt x="367586" y="368863"/>
                  </a:cubicBezTo>
                  <a:cubicBezTo>
                    <a:pt x="366178" y="370269"/>
                    <a:pt x="366178" y="370269"/>
                    <a:pt x="366178" y="370269"/>
                  </a:cubicBezTo>
                  <a:cubicBezTo>
                    <a:pt x="364770" y="368863"/>
                    <a:pt x="364770" y="368863"/>
                    <a:pt x="364770" y="368863"/>
                  </a:cubicBezTo>
                  <a:cubicBezTo>
                    <a:pt x="363362" y="368863"/>
                    <a:pt x="361954" y="368863"/>
                    <a:pt x="360546" y="368863"/>
                  </a:cubicBezTo>
                  <a:cubicBezTo>
                    <a:pt x="359138" y="367457"/>
                    <a:pt x="357730" y="367457"/>
                    <a:pt x="356322" y="367457"/>
                  </a:cubicBezTo>
                  <a:cubicBezTo>
                    <a:pt x="354915" y="368863"/>
                    <a:pt x="354915" y="368863"/>
                    <a:pt x="354915" y="368863"/>
                  </a:cubicBezTo>
                  <a:cubicBezTo>
                    <a:pt x="353507" y="368863"/>
                    <a:pt x="353507" y="368863"/>
                    <a:pt x="352099" y="368863"/>
                  </a:cubicBezTo>
                  <a:cubicBezTo>
                    <a:pt x="350691" y="370269"/>
                    <a:pt x="349283" y="370269"/>
                    <a:pt x="349283" y="370269"/>
                  </a:cubicBezTo>
                  <a:cubicBezTo>
                    <a:pt x="347875" y="370269"/>
                    <a:pt x="347875" y="370269"/>
                    <a:pt x="347875" y="368863"/>
                  </a:cubicBezTo>
                  <a:cubicBezTo>
                    <a:pt x="346467" y="368863"/>
                    <a:pt x="346467" y="368863"/>
                    <a:pt x="346467" y="368863"/>
                  </a:cubicBezTo>
                  <a:cubicBezTo>
                    <a:pt x="346467" y="368863"/>
                    <a:pt x="345059" y="368863"/>
                    <a:pt x="345059" y="368863"/>
                  </a:cubicBezTo>
                  <a:cubicBezTo>
                    <a:pt x="343651" y="368863"/>
                    <a:pt x="343651" y="368863"/>
                    <a:pt x="343651" y="368863"/>
                  </a:cubicBezTo>
                  <a:cubicBezTo>
                    <a:pt x="342243" y="367457"/>
                    <a:pt x="342243" y="367457"/>
                    <a:pt x="342243" y="367457"/>
                  </a:cubicBezTo>
                  <a:cubicBezTo>
                    <a:pt x="340836" y="366050"/>
                    <a:pt x="339428" y="364644"/>
                    <a:pt x="339428" y="366050"/>
                  </a:cubicBezTo>
                  <a:cubicBezTo>
                    <a:pt x="338020" y="366050"/>
                    <a:pt x="336612" y="366050"/>
                    <a:pt x="335204" y="366050"/>
                  </a:cubicBezTo>
                  <a:cubicBezTo>
                    <a:pt x="333796" y="366050"/>
                    <a:pt x="333796" y="364644"/>
                    <a:pt x="332388" y="363238"/>
                  </a:cubicBezTo>
                  <a:cubicBezTo>
                    <a:pt x="332388" y="363238"/>
                    <a:pt x="332388" y="361832"/>
                    <a:pt x="330980" y="361832"/>
                  </a:cubicBezTo>
                  <a:cubicBezTo>
                    <a:pt x="330980" y="360426"/>
                    <a:pt x="330980" y="360426"/>
                    <a:pt x="330980" y="360426"/>
                  </a:cubicBezTo>
                  <a:cubicBezTo>
                    <a:pt x="329572" y="360426"/>
                    <a:pt x="329572" y="360426"/>
                    <a:pt x="329572" y="360426"/>
                  </a:cubicBezTo>
                  <a:cubicBezTo>
                    <a:pt x="330980" y="360426"/>
                    <a:pt x="330980" y="359020"/>
                    <a:pt x="332388" y="359020"/>
                  </a:cubicBezTo>
                  <a:cubicBezTo>
                    <a:pt x="332388" y="359020"/>
                    <a:pt x="332388" y="357613"/>
                    <a:pt x="332388" y="356207"/>
                  </a:cubicBezTo>
                  <a:cubicBezTo>
                    <a:pt x="330980" y="356207"/>
                    <a:pt x="330980" y="356207"/>
                    <a:pt x="330980" y="356207"/>
                  </a:cubicBezTo>
                  <a:cubicBezTo>
                    <a:pt x="329572" y="357613"/>
                    <a:pt x="329572" y="357613"/>
                    <a:pt x="329572" y="357613"/>
                  </a:cubicBezTo>
                  <a:cubicBezTo>
                    <a:pt x="329572" y="357613"/>
                    <a:pt x="329572" y="356207"/>
                    <a:pt x="328165" y="354801"/>
                  </a:cubicBezTo>
                  <a:cubicBezTo>
                    <a:pt x="328165" y="353395"/>
                    <a:pt x="326757" y="353395"/>
                    <a:pt x="326757" y="353395"/>
                  </a:cubicBezTo>
                  <a:cubicBezTo>
                    <a:pt x="325349" y="353395"/>
                    <a:pt x="325349" y="353395"/>
                    <a:pt x="325349" y="354801"/>
                  </a:cubicBezTo>
                  <a:cubicBezTo>
                    <a:pt x="325349" y="354801"/>
                    <a:pt x="323941" y="354801"/>
                    <a:pt x="323941" y="354801"/>
                  </a:cubicBezTo>
                  <a:cubicBezTo>
                    <a:pt x="322533" y="354801"/>
                    <a:pt x="322533" y="354801"/>
                    <a:pt x="322533" y="354801"/>
                  </a:cubicBezTo>
                  <a:cubicBezTo>
                    <a:pt x="322533" y="353395"/>
                    <a:pt x="322533" y="353395"/>
                    <a:pt x="322533" y="353395"/>
                  </a:cubicBezTo>
                  <a:cubicBezTo>
                    <a:pt x="319717" y="350583"/>
                    <a:pt x="319717" y="350583"/>
                    <a:pt x="319717" y="350583"/>
                  </a:cubicBezTo>
                  <a:cubicBezTo>
                    <a:pt x="319717" y="349176"/>
                    <a:pt x="319717" y="349176"/>
                    <a:pt x="319717" y="349176"/>
                  </a:cubicBezTo>
                  <a:cubicBezTo>
                    <a:pt x="319717" y="349176"/>
                    <a:pt x="319717" y="349176"/>
                    <a:pt x="319717" y="347770"/>
                  </a:cubicBezTo>
                  <a:cubicBezTo>
                    <a:pt x="319717" y="347770"/>
                    <a:pt x="319717" y="346364"/>
                    <a:pt x="319717" y="346364"/>
                  </a:cubicBezTo>
                  <a:cubicBezTo>
                    <a:pt x="318309" y="342146"/>
                    <a:pt x="318309" y="339333"/>
                    <a:pt x="315494" y="337927"/>
                  </a:cubicBezTo>
                  <a:cubicBezTo>
                    <a:pt x="315494" y="337927"/>
                    <a:pt x="316901" y="337927"/>
                    <a:pt x="316901" y="336521"/>
                  </a:cubicBezTo>
                  <a:cubicBezTo>
                    <a:pt x="318309" y="336521"/>
                    <a:pt x="318309" y="336521"/>
                    <a:pt x="318309" y="336521"/>
                  </a:cubicBezTo>
                  <a:cubicBezTo>
                    <a:pt x="318309" y="336521"/>
                    <a:pt x="318309" y="335115"/>
                    <a:pt x="318309" y="335115"/>
                  </a:cubicBezTo>
                  <a:cubicBezTo>
                    <a:pt x="319717" y="333709"/>
                    <a:pt x="319717" y="332303"/>
                    <a:pt x="319717" y="332303"/>
                  </a:cubicBezTo>
                  <a:cubicBezTo>
                    <a:pt x="319717" y="332303"/>
                    <a:pt x="318309" y="330896"/>
                    <a:pt x="318309" y="330896"/>
                  </a:cubicBezTo>
                  <a:cubicBezTo>
                    <a:pt x="316901" y="330896"/>
                    <a:pt x="316901" y="330896"/>
                    <a:pt x="316901" y="330896"/>
                  </a:cubicBezTo>
                  <a:cubicBezTo>
                    <a:pt x="315494" y="330896"/>
                    <a:pt x="315494" y="332303"/>
                    <a:pt x="315494" y="332303"/>
                  </a:cubicBezTo>
                  <a:cubicBezTo>
                    <a:pt x="315494" y="333709"/>
                    <a:pt x="315494" y="333709"/>
                    <a:pt x="314086" y="335115"/>
                  </a:cubicBezTo>
                  <a:cubicBezTo>
                    <a:pt x="314086" y="333709"/>
                    <a:pt x="314086" y="333709"/>
                    <a:pt x="314086" y="333709"/>
                  </a:cubicBezTo>
                  <a:cubicBezTo>
                    <a:pt x="314086" y="332303"/>
                    <a:pt x="314086" y="332303"/>
                    <a:pt x="314086" y="332303"/>
                  </a:cubicBezTo>
                  <a:cubicBezTo>
                    <a:pt x="314086" y="330896"/>
                    <a:pt x="314086" y="330896"/>
                    <a:pt x="314086" y="330896"/>
                  </a:cubicBezTo>
                  <a:cubicBezTo>
                    <a:pt x="314086" y="330896"/>
                    <a:pt x="312678" y="329490"/>
                    <a:pt x="312678" y="328084"/>
                  </a:cubicBezTo>
                  <a:cubicBezTo>
                    <a:pt x="311270" y="326678"/>
                    <a:pt x="311270" y="325272"/>
                    <a:pt x="311270" y="323866"/>
                  </a:cubicBezTo>
                  <a:cubicBezTo>
                    <a:pt x="311270" y="323866"/>
                    <a:pt x="311270" y="323866"/>
                    <a:pt x="311270" y="322459"/>
                  </a:cubicBezTo>
                  <a:cubicBezTo>
                    <a:pt x="311270" y="322459"/>
                    <a:pt x="311270" y="321053"/>
                    <a:pt x="311270" y="321053"/>
                  </a:cubicBezTo>
                  <a:cubicBezTo>
                    <a:pt x="311270" y="319647"/>
                    <a:pt x="311270" y="318241"/>
                    <a:pt x="311270" y="318241"/>
                  </a:cubicBezTo>
                  <a:cubicBezTo>
                    <a:pt x="311270" y="316835"/>
                    <a:pt x="311270" y="316835"/>
                    <a:pt x="311270" y="315429"/>
                  </a:cubicBezTo>
                  <a:cubicBezTo>
                    <a:pt x="311270" y="312616"/>
                    <a:pt x="311270" y="309804"/>
                    <a:pt x="311270" y="306992"/>
                  </a:cubicBezTo>
                  <a:cubicBezTo>
                    <a:pt x="311270" y="304179"/>
                    <a:pt x="311270" y="301367"/>
                    <a:pt x="312678" y="298555"/>
                  </a:cubicBezTo>
                  <a:cubicBezTo>
                    <a:pt x="312678" y="297148"/>
                    <a:pt x="312678" y="294336"/>
                    <a:pt x="312678" y="291524"/>
                  </a:cubicBezTo>
                  <a:cubicBezTo>
                    <a:pt x="312678" y="288711"/>
                    <a:pt x="312678" y="285899"/>
                    <a:pt x="314086" y="283087"/>
                  </a:cubicBezTo>
                  <a:cubicBezTo>
                    <a:pt x="315494" y="284493"/>
                    <a:pt x="315494" y="284493"/>
                    <a:pt x="315494" y="284493"/>
                  </a:cubicBezTo>
                  <a:cubicBezTo>
                    <a:pt x="314086" y="285899"/>
                    <a:pt x="314086" y="285899"/>
                    <a:pt x="314086" y="285899"/>
                  </a:cubicBezTo>
                  <a:cubicBezTo>
                    <a:pt x="314086" y="287305"/>
                    <a:pt x="314086" y="287305"/>
                    <a:pt x="314086" y="287305"/>
                  </a:cubicBezTo>
                  <a:cubicBezTo>
                    <a:pt x="314086" y="287305"/>
                    <a:pt x="315494" y="287305"/>
                    <a:pt x="315494" y="287305"/>
                  </a:cubicBezTo>
                  <a:cubicBezTo>
                    <a:pt x="315494" y="287305"/>
                    <a:pt x="316901" y="285899"/>
                    <a:pt x="316901" y="285899"/>
                  </a:cubicBezTo>
                  <a:cubicBezTo>
                    <a:pt x="318309" y="284493"/>
                    <a:pt x="319717" y="284493"/>
                    <a:pt x="319717" y="283087"/>
                  </a:cubicBezTo>
                  <a:cubicBezTo>
                    <a:pt x="319717" y="283087"/>
                    <a:pt x="319717" y="283087"/>
                    <a:pt x="319717" y="281681"/>
                  </a:cubicBezTo>
                  <a:cubicBezTo>
                    <a:pt x="319717" y="281681"/>
                    <a:pt x="321125" y="280275"/>
                    <a:pt x="321125" y="280275"/>
                  </a:cubicBezTo>
                  <a:cubicBezTo>
                    <a:pt x="322533" y="280275"/>
                    <a:pt x="322533" y="281681"/>
                    <a:pt x="323941" y="281681"/>
                  </a:cubicBezTo>
                  <a:cubicBezTo>
                    <a:pt x="325349" y="283087"/>
                    <a:pt x="325349" y="284493"/>
                    <a:pt x="325349" y="284493"/>
                  </a:cubicBezTo>
                  <a:cubicBezTo>
                    <a:pt x="325349" y="284493"/>
                    <a:pt x="325349" y="285899"/>
                    <a:pt x="325349" y="287305"/>
                  </a:cubicBezTo>
                  <a:cubicBezTo>
                    <a:pt x="323941" y="288711"/>
                    <a:pt x="323941" y="288711"/>
                    <a:pt x="323941" y="290118"/>
                  </a:cubicBezTo>
                  <a:cubicBezTo>
                    <a:pt x="323941" y="291524"/>
                    <a:pt x="325349" y="292930"/>
                    <a:pt x="326757" y="291524"/>
                  </a:cubicBezTo>
                  <a:cubicBezTo>
                    <a:pt x="326757" y="291524"/>
                    <a:pt x="328165" y="291524"/>
                    <a:pt x="328165" y="292930"/>
                  </a:cubicBezTo>
                  <a:cubicBezTo>
                    <a:pt x="329572" y="292930"/>
                    <a:pt x="329572" y="292930"/>
                    <a:pt x="329572" y="292930"/>
                  </a:cubicBezTo>
                  <a:cubicBezTo>
                    <a:pt x="330980" y="294336"/>
                    <a:pt x="330980" y="294336"/>
                    <a:pt x="332388" y="294336"/>
                  </a:cubicBezTo>
                  <a:cubicBezTo>
                    <a:pt x="335204" y="294336"/>
                    <a:pt x="335204" y="294336"/>
                    <a:pt x="335204" y="294336"/>
                  </a:cubicBezTo>
                  <a:cubicBezTo>
                    <a:pt x="336612" y="294336"/>
                    <a:pt x="336612" y="294336"/>
                    <a:pt x="336612" y="294336"/>
                  </a:cubicBezTo>
                  <a:cubicBezTo>
                    <a:pt x="336612" y="294336"/>
                    <a:pt x="336612" y="294336"/>
                    <a:pt x="336612" y="295742"/>
                  </a:cubicBezTo>
                  <a:cubicBezTo>
                    <a:pt x="338020" y="295742"/>
                    <a:pt x="338020" y="295742"/>
                    <a:pt x="338020" y="295742"/>
                  </a:cubicBezTo>
                  <a:cubicBezTo>
                    <a:pt x="339428" y="297148"/>
                    <a:pt x="339428" y="297148"/>
                    <a:pt x="340836" y="298555"/>
                  </a:cubicBezTo>
                  <a:cubicBezTo>
                    <a:pt x="340836" y="299961"/>
                    <a:pt x="340836" y="299961"/>
                    <a:pt x="340836" y="301367"/>
                  </a:cubicBezTo>
                  <a:cubicBezTo>
                    <a:pt x="340836" y="302773"/>
                    <a:pt x="340836" y="302773"/>
                    <a:pt x="342243" y="304179"/>
                  </a:cubicBezTo>
                  <a:cubicBezTo>
                    <a:pt x="342243" y="305585"/>
                    <a:pt x="342243" y="306992"/>
                    <a:pt x="342243" y="306992"/>
                  </a:cubicBezTo>
                  <a:cubicBezTo>
                    <a:pt x="342243" y="306992"/>
                    <a:pt x="343651" y="308398"/>
                    <a:pt x="343651" y="308398"/>
                  </a:cubicBezTo>
                  <a:cubicBezTo>
                    <a:pt x="345059" y="308398"/>
                    <a:pt x="345059" y="308398"/>
                    <a:pt x="345059" y="308398"/>
                  </a:cubicBezTo>
                  <a:cubicBezTo>
                    <a:pt x="345059" y="309804"/>
                    <a:pt x="345059" y="309804"/>
                    <a:pt x="345059" y="309804"/>
                  </a:cubicBezTo>
                  <a:cubicBezTo>
                    <a:pt x="346467" y="311210"/>
                    <a:pt x="346467" y="311210"/>
                    <a:pt x="346467" y="312616"/>
                  </a:cubicBezTo>
                  <a:cubicBezTo>
                    <a:pt x="346467" y="312616"/>
                    <a:pt x="346467" y="314022"/>
                    <a:pt x="345059" y="314022"/>
                  </a:cubicBezTo>
                  <a:cubicBezTo>
                    <a:pt x="345059" y="314022"/>
                    <a:pt x="345059" y="315429"/>
                    <a:pt x="345059" y="315429"/>
                  </a:cubicBezTo>
                  <a:cubicBezTo>
                    <a:pt x="343651" y="315429"/>
                    <a:pt x="343651" y="315429"/>
                    <a:pt x="343651" y="315429"/>
                  </a:cubicBezTo>
                  <a:cubicBezTo>
                    <a:pt x="343651" y="316835"/>
                    <a:pt x="343651" y="316835"/>
                    <a:pt x="343651" y="316835"/>
                  </a:cubicBezTo>
                  <a:cubicBezTo>
                    <a:pt x="343651" y="318241"/>
                    <a:pt x="345059" y="319647"/>
                    <a:pt x="345059" y="321053"/>
                  </a:cubicBezTo>
                  <a:cubicBezTo>
                    <a:pt x="345059" y="322459"/>
                    <a:pt x="345059" y="323866"/>
                    <a:pt x="346467" y="325272"/>
                  </a:cubicBezTo>
                  <a:cubicBezTo>
                    <a:pt x="346467" y="326678"/>
                    <a:pt x="346467" y="326678"/>
                    <a:pt x="346467" y="326678"/>
                  </a:cubicBezTo>
                  <a:cubicBezTo>
                    <a:pt x="346467" y="326678"/>
                    <a:pt x="346467" y="328084"/>
                    <a:pt x="346467" y="328084"/>
                  </a:cubicBezTo>
                  <a:cubicBezTo>
                    <a:pt x="345059" y="329490"/>
                    <a:pt x="345059" y="329490"/>
                    <a:pt x="345059" y="329490"/>
                  </a:cubicBezTo>
                  <a:cubicBezTo>
                    <a:pt x="345059" y="329490"/>
                    <a:pt x="345059" y="329490"/>
                    <a:pt x="343651" y="329490"/>
                  </a:cubicBezTo>
                  <a:cubicBezTo>
                    <a:pt x="343651" y="329490"/>
                    <a:pt x="342243" y="329490"/>
                    <a:pt x="342243" y="329490"/>
                  </a:cubicBezTo>
                  <a:cubicBezTo>
                    <a:pt x="340836" y="330896"/>
                    <a:pt x="340836" y="330896"/>
                    <a:pt x="340836" y="332303"/>
                  </a:cubicBezTo>
                  <a:cubicBezTo>
                    <a:pt x="340836" y="332303"/>
                    <a:pt x="340836" y="333709"/>
                    <a:pt x="340836" y="333709"/>
                  </a:cubicBezTo>
                  <a:cubicBezTo>
                    <a:pt x="340836" y="335115"/>
                    <a:pt x="342243" y="336521"/>
                    <a:pt x="342243" y="337927"/>
                  </a:cubicBezTo>
                  <a:cubicBezTo>
                    <a:pt x="342243" y="337927"/>
                    <a:pt x="343651" y="337927"/>
                    <a:pt x="343651" y="337927"/>
                  </a:cubicBezTo>
                  <a:cubicBezTo>
                    <a:pt x="345059" y="347770"/>
                    <a:pt x="345059" y="347770"/>
                    <a:pt x="345059" y="347770"/>
                  </a:cubicBezTo>
                  <a:cubicBezTo>
                    <a:pt x="346467" y="347770"/>
                    <a:pt x="346467" y="347770"/>
                    <a:pt x="346467" y="349176"/>
                  </a:cubicBezTo>
                  <a:cubicBezTo>
                    <a:pt x="346467" y="350583"/>
                    <a:pt x="346467" y="350583"/>
                    <a:pt x="346467" y="350583"/>
                  </a:cubicBezTo>
                  <a:cubicBezTo>
                    <a:pt x="347875" y="350583"/>
                    <a:pt x="347875" y="349176"/>
                    <a:pt x="347875" y="349176"/>
                  </a:cubicBezTo>
                  <a:cubicBezTo>
                    <a:pt x="347875" y="349176"/>
                    <a:pt x="349283" y="349176"/>
                    <a:pt x="349283" y="350583"/>
                  </a:cubicBezTo>
                  <a:cubicBezTo>
                    <a:pt x="349283" y="350583"/>
                    <a:pt x="349283" y="350583"/>
                    <a:pt x="349283" y="351989"/>
                  </a:cubicBezTo>
                  <a:cubicBezTo>
                    <a:pt x="347875" y="351989"/>
                    <a:pt x="347875" y="353395"/>
                    <a:pt x="347875" y="353395"/>
                  </a:cubicBezTo>
                  <a:cubicBezTo>
                    <a:pt x="349283" y="353395"/>
                    <a:pt x="350691" y="353395"/>
                    <a:pt x="350691" y="351989"/>
                  </a:cubicBezTo>
                  <a:cubicBezTo>
                    <a:pt x="350691" y="351989"/>
                    <a:pt x="352099" y="350583"/>
                    <a:pt x="352099" y="350583"/>
                  </a:cubicBezTo>
                  <a:cubicBezTo>
                    <a:pt x="352099" y="349176"/>
                    <a:pt x="352099" y="349176"/>
                    <a:pt x="353507" y="347770"/>
                  </a:cubicBezTo>
                  <a:cubicBezTo>
                    <a:pt x="353507" y="347770"/>
                    <a:pt x="354915" y="347770"/>
                    <a:pt x="356322" y="346364"/>
                  </a:cubicBezTo>
                  <a:cubicBezTo>
                    <a:pt x="356322" y="346364"/>
                    <a:pt x="356322" y="347770"/>
                    <a:pt x="357730" y="347770"/>
                  </a:cubicBezTo>
                  <a:cubicBezTo>
                    <a:pt x="357730" y="347770"/>
                    <a:pt x="359138" y="349176"/>
                    <a:pt x="359138" y="349176"/>
                  </a:cubicBezTo>
                  <a:cubicBezTo>
                    <a:pt x="356322" y="349176"/>
                    <a:pt x="356322" y="349176"/>
                    <a:pt x="356322" y="349176"/>
                  </a:cubicBezTo>
                  <a:cubicBezTo>
                    <a:pt x="356322" y="350583"/>
                    <a:pt x="356322" y="350583"/>
                    <a:pt x="356322" y="350583"/>
                  </a:cubicBezTo>
                  <a:cubicBezTo>
                    <a:pt x="356322" y="349176"/>
                    <a:pt x="357730" y="349176"/>
                    <a:pt x="359138" y="350583"/>
                  </a:cubicBezTo>
                  <a:cubicBezTo>
                    <a:pt x="360546" y="350583"/>
                    <a:pt x="360546" y="350583"/>
                    <a:pt x="360546" y="349176"/>
                  </a:cubicBezTo>
                  <a:cubicBezTo>
                    <a:pt x="361954" y="349176"/>
                    <a:pt x="361954" y="349176"/>
                    <a:pt x="361954" y="349176"/>
                  </a:cubicBezTo>
                  <a:cubicBezTo>
                    <a:pt x="363362" y="349176"/>
                    <a:pt x="363362" y="349176"/>
                    <a:pt x="363362" y="349176"/>
                  </a:cubicBezTo>
                  <a:cubicBezTo>
                    <a:pt x="363362" y="347770"/>
                    <a:pt x="363362" y="347770"/>
                    <a:pt x="363362" y="346364"/>
                  </a:cubicBezTo>
                  <a:cubicBezTo>
                    <a:pt x="363362" y="344958"/>
                    <a:pt x="363362" y="344958"/>
                    <a:pt x="363362" y="343552"/>
                  </a:cubicBezTo>
                  <a:cubicBezTo>
                    <a:pt x="363362" y="343552"/>
                    <a:pt x="364770" y="343552"/>
                    <a:pt x="364770" y="343552"/>
                  </a:cubicBezTo>
                  <a:cubicBezTo>
                    <a:pt x="366178" y="343552"/>
                    <a:pt x="366178" y="343552"/>
                    <a:pt x="366178" y="343552"/>
                  </a:cubicBezTo>
                  <a:cubicBezTo>
                    <a:pt x="366178" y="342146"/>
                    <a:pt x="366178" y="342146"/>
                    <a:pt x="366178" y="342146"/>
                  </a:cubicBezTo>
                  <a:cubicBezTo>
                    <a:pt x="367586" y="342146"/>
                    <a:pt x="367586" y="342146"/>
                    <a:pt x="367586" y="342146"/>
                  </a:cubicBezTo>
                  <a:cubicBezTo>
                    <a:pt x="367586" y="342146"/>
                    <a:pt x="367586" y="342146"/>
                    <a:pt x="368993" y="340739"/>
                  </a:cubicBezTo>
                  <a:cubicBezTo>
                    <a:pt x="368993" y="340739"/>
                    <a:pt x="370401" y="340739"/>
                    <a:pt x="370401" y="339333"/>
                  </a:cubicBezTo>
                  <a:cubicBezTo>
                    <a:pt x="370401" y="339333"/>
                    <a:pt x="370401" y="339333"/>
                    <a:pt x="371809" y="339333"/>
                  </a:cubicBezTo>
                  <a:cubicBezTo>
                    <a:pt x="373217" y="339333"/>
                    <a:pt x="373217" y="339333"/>
                    <a:pt x="373217" y="339333"/>
                  </a:cubicBezTo>
                  <a:cubicBezTo>
                    <a:pt x="373217" y="339333"/>
                    <a:pt x="373217" y="337927"/>
                    <a:pt x="374625" y="337927"/>
                  </a:cubicBezTo>
                  <a:cubicBezTo>
                    <a:pt x="374625" y="336521"/>
                    <a:pt x="374625" y="336521"/>
                    <a:pt x="376033" y="336521"/>
                  </a:cubicBezTo>
                  <a:cubicBezTo>
                    <a:pt x="376033" y="335115"/>
                    <a:pt x="376033" y="335115"/>
                    <a:pt x="376033" y="335115"/>
                  </a:cubicBezTo>
                  <a:cubicBezTo>
                    <a:pt x="377441" y="335115"/>
                    <a:pt x="377441" y="335115"/>
                    <a:pt x="377441" y="335115"/>
                  </a:cubicBezTo>
                  <a:cubicBezTo>
                    <a:pt x="377441" y="333709"/>
                    <a:pt x="377441" y="333709"/>
                    <a:pt x="378849" y="332303"/>
                  </a:cubicBezTo>
                  <a:cubicBezTo>
                    <a:pt x="378849" y="332303"/>
                    <a:pt x="380257" y="330896"/>
                    <a:pt x="380257" y="329490"/>
                  </a:cubicBezTo>
                  <a:cubicBezTo>
                    <a:pt x="381665" y="329490"/>
                    <a:pt x="381665" y="328084"/>
                    <a:pt x="383073" y="328084"/>
                  </a:cubicBezTo>
                  <a:cubicBezTo>
                    <a:pt x="383073" y="326678"/>
                    <a:pt x="383073" y="326678"/>
                    <a:pt x="383073" y="326678"/>
                  </a:cubicBezTo>
                  <a:cubicBezTo>
                    <a:pt x="383073" y="325272"/>
                    <a:pt x="384480" y="325272"/>
                    <a:pt x="384480" y="322459"/>
                  </a:cubicBezTo>
                  <a:cubicBezTo>
                    <a:pt x="384480" y="321053"/>
                    <a:pt x="384480" y="319647"/>
                    <a:pt x="384480" y="318241"/>
                  </a:cubicBezTo>
                  <a:cubicBezTo>
                    <a:pt x="384480" y="318241"/>
                    <a:pt x="384480" y="316835"/>
                    <a:pt x="384480" y="316835"/>
                  </a:cubicBezTo>
                  <a:cubicBezTo>
                    <a:pt x="384480" y="315429"/>
                    <a:pt x="384480" y="314022"/>
                    <a:pt x="384480" y="312616"/>
                  </a:cubicBezTo>
                  <a:cubicBezTo>
                    <a:pt x="384480" y="311210"/>
                    <a:pt x="384480" y="309804"/>
                    <a:pt x="384480" y="308398"/>
                  </a:cubicBezTo>
                  <a:cubicBezTo>
                    <a:pt x="384480" y="308398"/>
                    <a:pt x="384480" y="306992"/>
                    <a:pt x="384480" y="306992"/>
                  </a:cubicBezTo>
                  <a:cubicBezTo>
                    <a:pt x="384480" y="305585"/>
                    <a:pt x="384480" y="304179"/>
                    <a:pt x="385888" y="302773"/>
                  </a:cubicBezTo>
                  <a:cubicBezTo>
                    <a:pt x="385888" y="299961"/>
                    <a:pt x="385888" y="298555"/>
                    <a:pt x="385888" y="297148"/>
                  </a:cubicBezTo>
                  <a:cubicBezTo>
                    <a:pt x="384480" y="291524"/>
                    <a:pt x="384480" y="291524"/>
                    <a:pt x="384480" y="291524"/>
                  </a:cubicBezTo>
                  <a:cubicBezTo>
                    <a:pt x="384480" y="285899"/>
                    <a:pt x="384480" y="285899"/>
                    <a:pt x="384480" y="285899"/>
                  </a:cubicBezTo>
                  <a:cubicBezTo>
                    <a:pt x="383073" y="285899"/>
                    <a:pt x="384480" y="284493"/>
                    <a:pt x="384480" y="283087"/>
                  </a:cubicBezTo>
                  <a:cubicBezTo>
                    <a:pt x="384480" y="281681"/>
                    <a:pt x="384480" y="281681"/>
                    <a:pt x="385888" y="280275"/>
                  </a:cubicBezTo>
                  <a:cubicBezTo>
                    <a:pt x="385888" y="278868"/>
                    <a:pt x="387296" y="277462"/>
                    <a:pt x="387296" y="276056"/>
                  </a:cubicBezTo>
                  <a:cubicBezTo>
                    <a:pt x="387296" y="274650"/>
                    <a:pt x="387296" y="274650"/>
                    <a:pt x="388704" y="274650"/>
                  </a:cubicBezTo>
                  <a:close/>
                  <a:moveTo>
                    <a:pt x="113817" y="274433"/>
                  </a:moveTo>
                  <a:cubicBezTo>
                    <a:pt x="112412" y="275841"/>
                    <a:pt x="112412" y="275841"/>
                    <a:pt x="112412" y="275841"/>
                  </a:cubicBezTo>
                  <a:cubicBezTo>
                    <a:pt x="113817" y="275841"/>
                    <a:pt x="113817" y="275841"/>
                    <a:pt x="113817" y="275841"/>
                  </a:cubicBezTo>
                  <a:close/>
                  <a:moveTo>
                    <a:pt x="88522" y="274433"/>
                  </a:moveTo>
                  <a:cubicBezTo>
                    <a:pt x="87117" y="275841"/>
                    <a:pt x="87117" y="275841"/>
                    <a:pt x="87117" y="275841"/>
                  </a:cubicBezTo>
                  <a:cubicBezTo>
                    <a:pt x="88522" y="275841"/>
                    <a:pt x="88522" y="275841"/>
                    <a:pt x="88522" y="275841"/>
                  </a:cubicBezTo>
                  <a:close/>
                  <a:moveTo>
                    <a:pt x="81496" y="274433"/>
                  </a:moveTo>
                  <a:cubicBezTo>
                    <a:pt x="81496" y="275841"/>
                    <a:pt x="81496" y="275841"/>
                    <a:pt x="81496" y="275841"/>
                  </a:cubicBezTo>
                  <a:cubicBezTo>
                    <a:pt x="81496" y="277248"/>
                    <a:pt x="81496" y="277248"/>
                    <a:pt x="81496" y="277248"/>
                  </a:cubicBezTo>
                  <a:cubicBezTo>
                    <a:pt x="82902" y="277248"/>
                    <a:pt x="82902" y="277248"/>
                    <a:pt x="82902" y="277248"/>
                  </a:cubicBezTo>
                  <a:cubicBezTo>
                    <a:pt x="82902" y="277248"/>
                    <a:pt x="82902" y="275841"/>
                    <a:pt x="82902" y="275841"/>
                  </a:cubicBezTo>
                  <a:cubicBezTo>
                    <a:pt x="82902" y="274433"/>
                    <a:pt x="82902" y="274433"/>
                    <a:pt x="82902" y="274433"/>
                  </a:cubicBezTo>
                  <a:cubicBezTo>
                    <a:pt x="81496" y="274433"/>
                    <a:pt x="81496" y="274433"/>
                    <a:pt x="81496" y="274433"/>
                  </a:cubicBezTo>
                  <a:close/>
                  <a:moveTo>
                    <a:pt x="94143" y="273026"/>
                  </a:moveTo>
                  <a:cubicBezTo>
                    <a:pt x="94143" y="273026"/>
                    <a:pt x="94143" y="274433"/>
                    <a:pt x="94143" y="274433"/>
                  </a:cubicBezTo>
                  <a:cubicBezTo>
                    <a:pt x="94143" y="275841"/>
                    <a:pt x="94143" y="275841"/>
                    <a:pt x="95549" y="275841"/>
                  </a:cubicBezTo>
                  <a:cubicBezTo>
                    <a:pt x="95549" y="275841"/>
                    <a:pt x="95549" y="275841"/>
                    <a:pt x="95549" y="274433"/>
                  </a:cubicBezTo>
                  <a:cubicBezTo>
                    <a:pt x="95549" y="274433"/>
                    <a:pt x="95549" y="273026"/>
                    <a:pt x="94143" y="273026"/>
                  </a:cubicBezTo>
                  <a:close/>
                  <a:moveTo>
                    <a:pt x="133490" y="271618"/>
                  </a:moveTo>
                  <a:cubicBezTo>
                    <a:pt x="134895" y="271618"/>
                    <a:pt x="134895" y="273026"/>
                    <a:pt x="134895" y="273026"/>
                  </a:cubicBezTo>
                  <a:cubicBezTo>
                    <a:pt x="134895" y="274433"/>
                    <a:pt x="134895" y="274433"/>
                    <a:pt x="134895" y="274433"/>
                  </a:cubicBezTo>
                  <a:cubicBezTo>
                    <a:pt x="134895" y="274433"/>
                    <a:pt x="133490" y="274433"/>
                    <a:pt x="133490" y="273026"/>
                  </a:cubicBezTo>
                  <a:cubicBezTo>
                    <a:pt x="133490" y="273026"/>
                    <a:pt x="133490" y="271618"/>
                    <a:pt x="133490" y="271618"/>
                  </a:cubicBezTo>
                  <a:close/>
                  <a:moveTo>
                    <a:pt x="120843" y="271618"/>
                  </a:moveTo>
                  <a:cubicBezTo>
                    <a:pt x="120843" y="273026"/>
                    <a:pt x="120843" y="273026"/>
                    <a:pt x="120843" y="274433"/>
                  </a:cubicBezTo>
                  <a:cubicBezTo>
                    <a:pt x="120843" y="275841"/>
                    <a:pt x="120843" y="275841"/>
                    <a:pt x="119438" y="277248"/>
                  </a:cubicBezTo>
                  <a:cubicBezTo>
                    <a:pt x="120843" y="277248"/>
                    <a:pt x="120843" y="277248"/>
                    <a:pt x="120843" y="277248"/>
                  </a:cubicBezTo>
                  <a:cubicBezTo>
                    <a:pt x="120843" y="278656"/>
                    <a:pt x="120843" y="278656"/>
                    <a:pt x="120843" y="278656"/>
                  </a:cubicBezTo>
                  <a:cubicBezTo>
                    <a:pt x="122248" y="278656"/>
                    <a:pt x="122248" y="277248"/>
                    <a:pt x="122248" y="275841"/>
                  </a:cubicBezTo>
                  <a:cubicBezTo>
                    <a:pt x="122248" y="275841"/>
                    <a:pt x="122248" y="274433"/>
                    <a:pt x="123653" y="274433"/>
                  </a:cubicBezTo>
                  <a:cubicBezTo>
                    <a:pt x="123653" y="273026"/>
                    <a:pt x="123653" y="273026"/>
                    <a:pt x="123653" y="273026"/>
                  </a:cubicBezTo>
                  <a:cubicBezTo>
                    <a:pt x="122248" y="273026"/>
                    <a:pt x="122248" y="273026"/>
                    <a:pt x="122248" y="273026"/>
                  </a:cubicBezTo>
                  <a:cubicBezTo>
                    <a:pt x="120843" y="271618"/>
                    <a:pt x="120843" y="271618"/>
                    <a:pt x="120843" y="271618"/>
                  </a:cubicBezTo>
                  <a:close/>
                  <a:moveTo>
                    <a:pt x="495831" y="270201"/>
                  </a:moveTo>
                  <a:lnTo>
                    <a:pt x="497240" y="271611"/>
                  </a:lnTo>
                  <a:cubicBezTo>
                    <a:pt x="497240" y="271611"/>
                    <a:pt x="497240" y="270201"/>
                    <a:pt x="497240" y="270201"/>
                  </a:cubicBezTo>
                  <a:cubicBezTo>
                    <a:pt x="495831" y="270201"/>
                    <a:pt x="495831" y="270201"/>
                    <a:pt x="495831" y="270201"/>
                  </a:cubicBezTo>
                  <a:close/>
                  <a:moveTo>
                    <a:pt x="490197" y="270201"/>
                  </a:moveTo>
                  <a:lnTo>
                    <a:pt x="490197" y="271611"/>
                  </a:lnTo>
                  <a:cubicBezTo>
                    <a:pt x="491606" y="270201"/>
                    <a:pt x="491606" y="270201"/>
                    <a:pt x="491606" y="270201"/>
                  </a:cubicBezTo>
                  <a:cubicBezTo>
                    <a:pt x="490197" y="270201"/>
                    <a:pt x="490197" y="270201"/>
                    <a:pt x="490197" y="270201"/>
                  </a:cubicBezTo>
                  <a:close/>
                  <a:moveTo>
                    <a:pt x="112412" y="267396"/>
                  </a:moveTo>
                  <a:lnTo>
                    <a:pt x="114200" y="272770"/>
                  </a:lnTo>
                  <a:lnTo>
                    <a:pt x="113817" y="273026"/>
                  </a:lnTo>
                  <a:lnTo>
                    <a:pt x="114285" y="273026"/>
                  </a:lnTo>
                  <a:lnTo>
                    <a:pt x="116100" y="278480"/>
                  </a:lnTo>
                  <a:cubicBezTo>
                    <a:pt x="116627" y="280063"/>
                    <a:pt x="116627" y="280063"/>
                    <a:pt x="116627" y="280063"/>
                  </a:cubicBezTo>
                  <a:cubicBezTo>
                    <a:pt x="111006" y="284286"/>
                    <a:pt x="111006" y="284286"/>
                    <a:pt x="111006" y="284286"/>
                  </a:cubicBezTo>
                  <a:cubicBezTo>
                    <a:pt x="111006" y="284286"/>
                    <a:pt x="111006" y="284286"/>
                    <a:pt x="111006" y="285693"/>
                  </a:cubicBezTo>
                  <a:cubicBezTo>
                    <a:pt x="111006" y="287101"/>
                    <a:pt x="109601" y="287101"/>
                    <a:pt x="109601" y="287101"/>
                  </a:cubicBezTo>
                  <a:cubicBezTo>
                    <a:pt x="108196" y="288508"/>
                    <a:pt x="108196" y="288508"/>
                    <a:pt x="108196" y="288508"/>
                  </a:cubicBezTo>
                  <a:cubicBezTo>
                    <a:pt x="108196" y="287101"/>
                    <a:pt x="108196" y="287101"/>
                    <a:pt x="108196" y="287101"/>
                  </a:cubicBezTo>
                  <a:cubicBezTo>
                    <a:pt x="108196" y="287101"/>
                    <a:pt x="108196" y="287101"/>
                    <a:pt x="106791" y="287101"/>
                  </a:cubicBezTo>
                  <a:cubicBezTo>
                    <a:pt x="105385" y="288508"/>
                    <a:pt x="105385" y="288508"/>
                    <a:pt x="105385" y="288508"/>
                  </a:cubicBezTo>
                  <a:cubicBezTo>
                    <a:pt x="105385" y="289915"/>
                    <a:pt x="105385" y="289915"/>
                    <a:pt x="105385" y="289915"/>
                  </a:cubicBezTo>
                  <a:cubicBezTo>
                    <a:pt x="105385" y="291323"/>
                    <a:pt x="105385" y="291323"/>
                    <a:pt x="105385" y="291323"/>
                  </a:cubicBezTo>
                  <a:cubicBezTo>
                    <a:pt x="105385" y="291323"/>
                    <a:pt x="103980" y="291323"/>
                    <a:pt x="103980" y="291323"/>
                  </a:cubicBezTo>
                  <a:cubicBezTo>
                    <a:pt x="103980" y="291323"/>
                    <a:pt x="102575" y="291323"/>
                    <a:pt x="102575" y="291323"/>
                  </a:cubicBezTo>
                  <a:cubicBezTo>
                    <a:pt x="102575" y="292730"/>
                    <a:pt x="102575" y="292730"/>
                    <a:pt x="101170" y="292730"/>
                  </a:cubicBezTo>
                  <a:cubicBezTo>
                    <a:pt x="101170" y="292730"/>
                    <a:pt x="99764" y="292730"/>
                    <a:pt x="99764" y="292730"/>
                  </a:cubicBezTo>
                  <a:cubicBezTo>
                    <a:pt x="99764" y="291323"/>
                    <a:pt x="99764" y="291323"/>
                    <a:pt x="99764" y="291323"/>
                  </a:cubicBezTo>
                  <a:cubicBezTo>
                    <a:pt x="98359" y="291323"/>
                    <a:pt x="98359" y="289915"/>
                    <a:pt x="98359" y="289915"/>
                  </a:cubicBezTo>
                  <a:cubicBezTo>
                    <a:pt x="96954" y="289915"/>
                    <a:pt x="96954" y="289915"/>
                    <a:pt x="95549" y="289915"/>
                  </a:cubicBezTo>
                  <a:cubicBezTo>
                    <a:pt x="94143" y="288508"/>
                    <a:pt x="94143" y="288508"/>
                    <a:pt x="94143" y="288508"/>
                  </a:cubicBezTo>
                  <a:cubicBezTo>
                    <a:pt x="92738" y="288508"/>
                    <a:pt x="92738" y="289915"/>
                    <a:pt x="92738" y="289915"/>
                  </a:cubicBezTo>
                  <a:cubicBezTo>
                    <a:pt x="91333" y="291323"/>
                    <a:pt x="91333" y="291323"/>
                    <a:pt x="91333" y="292730"/>
                  </a:cubicBezTo>
                  <a:cubicBezTo>
                    <a:pt x="89928" y="292730"/>
                    <a:pt x="89928" y="292730"/>
                    <a:pt x="89928" y="292730"/>
                  </a:cubicBezTo>
                  <a:cubicBezTo>
                    <a:pt x="89928" y="292730"/>
                    <a:pt x="88522" y="292730"/>
                    <a:pt x="88522" y="292730"/>
                  </a:cubicBezTo>
                  <a:cubicBezTo>
                    <a:pt x="87117" y="292730"/>
                    <a:pt x="85712" y="294138"/>
                    <a:pt x="84307" y="294138"/>
                  </a:cubicBezTo>
                  <a:cubicBezTo>
                    <a:pt x="82902" y="294138"/>
                    <a:pt x="82902" y="295545"/>
                    <a:pt x="81496" y="295545"/>
                  </a:cubicBezTo>
                  <a:cubicBezTo>
                    <a:pt x="80091" y="295545"/>
                    <a:pt x="80091" y="295545"/>
                    <a:pt x="80091" y="295545"/>
                  </a:cubicBezTo>
                  <a:cubicBezTo>
                    <a:pt x="75875" y="296953"/>
                    <a:pt x="75875" y="296953"/>
                    <a:pt x="75875" y="296953"/>
                  </a:cubicBezTo>
                  <a:cubicBezTo>
                    <a:pt x="74470" y="298360"/>
                    <a:pt x="74470" y="298360"/>
                    <a:pt x="74470" y="298360"/>
                  </a:cubicBezTo>
                  <a:cubicBezTo>
                    <a:pt x="74470" y="298360"/>
                    <a:pt x="74470" y="298360"/>
                    <a:pt x="73065" y="298360"/>
                  </a:cubicBezTo>
                  <a:cubicBezTo>
                    <a:pt x="71660" y="298360"/>
                    <a:pt x="71660" y="298360"/>
                    <a:pt x="70254" y="298360"/>
                  </a:cubicBezTo>
                  <a:cubicBezTo>
                    <a:pt x="70254" y="299768"/>
                    <a:pt x="68849" y="299768"/>
                    <a:pt x="68849" y="299768"/>
                  </a:cubicBezTo>
                  <a:cubicBezTo>
                    <a:pt x="67444" y="299768"/>
                    <a:pt x="67444" y="299768"/>
                    <a:pt x="67444" y="299768"/>
                  </a:cubicBezTo>
                  <a:cubicBezTo>
                    <a:pt x="66039" y="299768"/>
                    <a:pt x="66039" y="299768"/>
                    <a:pt x="66039" y="299768"/>
                  </a:cubicBezTo>
                  <a:cubicBezTo>
                    <a:pt x="66039" y="299768"/>
                    <a:pt x="64633" y="301175"/>
                    <a:pt x="64633" y="301175"/>
                  </a:cubicBezTo>
                  <a:cubicBezTo>
                    <a:pt x="64633" y="301175"/>
                    <a:pt x="63228" y="301175"/>
                    <a:pt x="63228" y="301175"/>
                  </a:cubicBezTo>
                  <a:cubicBezTo>
                    <a:pt x="61823" y="301175"/>
                    <a:pt x="61823" y="301175"/>
                    <a:pt x="61823" y="301175"/>
                  </a:cubicBezTo>
                  <a:cubicBezTo>
                    <a:pt x="61823" y="301175"/>
                    <a:pt x="61823" y="301175"/>
                    <a:pt x="60418" y="301175"/>
                  </a:cubicBezTo>
                  <a:cubicBezTo>
                    <a:pt x="60418" y="301175"/>
                    <a:pt x="59013" y="301175"/>
                    <a:pt x="59013" y="301175"/>
                  </a:cubicBezTo>
                  <a:cubicBezTo>
                    <a:pt x="57607" y="301175"/>
                    <a:pt x="57607" y="301175"/>
                    <a:pt x="56202" y="301175"/>
                  </a:cubicBezTo>
                  <a:cubicBezTo>
                    <a:pt x="56202" y="301175"/>
                    <a:pt x="56202" y="299768"/>
                    <a:pt x="56202" y="299768"/>
                  </a:cubicBezTo>
                  <a:cubicBezTo>
                    <a:pt x="54797" y="295545"/>
                    <a:pt x="54797" y="295545"/>
                    <a:pt x="54797" y="295545"/>
                  </a:cubicBezTo>
                  <a:cubicBezTo>
                    <a:pt x="53392" y="295545"/>
                    <a:pt x="53392" y="295545"/>
                    <a:pt x="53392" y="295545"/>
                  </a:cubicBezTo>
                  <a:cubicBezTo>
                    <a:pt x="51986" y="295545"/>
                    <a:pt x="51986" y="295545"/>
                    <a:pt x="51986" y="295545"/>
                  </a:cubicBezTo>
                  <a:cubicBezTo>
                    <a:pt x="53392" y="302583"/>
                    <a:pt x="53392" y="302583"/>
                    <a:pt x="53392" y="302583"/>
                  </a:cubicBezTo>
                  <a:cubicBezTo>
                    <a:pt x="53392" y="302583"/>
                    <a:pt x="51986" y="302583"/>
                    <a:pt x="51986" y="302583"/>
                  </a:cubicBezTo>
                  <a:cubicBezTo>
                    <a:pt x="50581" y="302583"/>
                    <a:pt x="49176" y="302583"/>
                    <a:pt x="49176" y="302583"/>
                  </a:cubicBezTo>
                  <a:cubicBezTo>
                    <a:pt x="47771" y="301175"/>
                    <a:pt x="47771" y="301175"/>
                    <a:pt x="47771" y="301175"/>
                  </a:cubicBezTo>
                  <a:cubicBezTo>
                    <a:pt x="47771" y="303990"/>
                    <a:pt x="47771" y="303990"/>
                    <a:pt x="47771" y="303990"/>
                  </a:cubicBezTo>
                  <a:cubicBezTo>
                    <a:pt x="33718" y="305398"/>
                    <a:pt x="33718" y="305398"/>
                    <a:pt x="33718" y="305398"/>
                  </a:cubicBezTo>
                  <a:cubicBezTo>
                    <a:pt x="32313" y="306805"/>
                    <a:pt x="32313" y="306805"/>
                    <a:pt x="32313" y="306805"/>
                  </a:cubicBezTo>
                  <a:cubicBezTo>
                    <a:pt x="30908" y="306805"/>
                    <a:pt x="30908" y="306805"/>
                    <a:pt x="30908" y="306805"/>
                  </a:cubicBezTo>
                  <a:cubicBezTo>
                    <a:pt x="32313" y="308213"/>
                    <a:pt x="32313" y="308213"/>
                    <a:pt x="32313" y="308213"/>
                  </a:cubicBezTo>
                  <a:cubicBezTo>
                    <a:pt x="32313" y="309620"/>
                    <a:pt x="32313" y="309620"/>
                    <a:pt x="32313" y="309620"/>
                  </a:cubicBezTo>
                  <a:cubicBezTo>
                    <a:pt x="33718" y="309620"/>
                    <a:pt x="33718" y="309620"/>
                    <a:pt x="35123" y="309620"/>
                  </a:cubicBezTo>
                  <a:cubicBezTo>
                    <a:pt x="35123" y="309620"/>
                    <a:pt x="36529" y="309620"/>
                    <a:pt x="36529" y="309620"/>
                  </a:cubicBezTo>
                  <a:cubicBezTo>
                    <a:pt x="36529" y="315250"/>
                    <a:pt x="36529" y="315250"/>
                    <a:pt x="36529" y="315250"/>
                  </a:cubicBezTo>
                  <a:cubicBezTo>
                    <a:pt x="37934" y="315250"/>
                    <a:pt x="37934" y="315250"/>
                    <a:pt x="37934" y="315250"/>
                  </a:cubicBezTo>
                  <a:cubicBezTo>
                    <a:pt x="39339" y="313843"/>
                    <a:pt x="39339" y="313843"/>
                    <a:pt x="39339" y="313843"/>
                  </a:cubicBezTo>
                  <a:cubicBezTo>
                    <a:pt x="40744" y="313843"/>
                    <a:pt x="40744" y="313843"/>
                    <a:pt x="40744" y="313843"/>
                  </a:cubicBezTo>
                  <a:cubicBezTo>
                    <a:pt x="42150" y="313843"/>
                    <a:pt x="42150" y="313843"/>
                    <a:pt x="42150" y="313843"/>
                  </a:cubicBezTo>
                  <a:cubicBezTo>
                    <a:pt x="43555" y="319473"/>
                    <a:pt x="43555" y="319473"/>
                    <a:pt x="43555" y="319473"/>
                  </a:cubicBezTo>
                  <a:cubicBezTo>
                    <a:pt x="44960" y="319473"/>
                    <a:pt x="44960" y="319473"/>
                    <a:pt x="44960" y="319473"/>
                  </a:cubicBezTo>
                  <a:cubicBezTo>
                    <a:pt x="44960" y="320880"/>
                    <a:pt x="44960" y="320880"/>
                    <a:pt x="44960" y="320880"/>
                  </a:cubicBezTo>
                  <a:cubicBezTo>
                    <a:pt x="44960" y="320880"/>
                    <a:pt x="44960" y="322288"/>
                    <a:pt x="44960" y="323695"/>
                  </a:cubicBezTo>
                  <a:cubicBezTo>
                    <a:pt x="44960" y="325103"/>
                    <a:pt x="44960" y="325103"/>
                    <a:pt x="44960" y="325103"/>
                  </a:cubicBezTo>
                  <a:cubicBezTo>
                    <a:pt x="44960" y="326510"/>
                    <a:pt x="44960" y="326510"/>
                    <a:pt x="44960" y="326510"/>
                  </a:cubicBezTo>
                  <a:cubicBezTo>
                    <a:pt x="46365" y="327917"/>
                    <a:pt x="46365" y="327917"/>
                    <a:pt x="46365" y="327917"/>
                  </a:cubicBezTo>
                  <a:cubicBezTo>
                    <a:pt x="47771" y="327917"/>
                    <a:pt x="47771" y="327917"/>
                    <a:pt x="47771" y="327917"/>
                  </a:cubicBezTo>
                  <a:cubicBezTo>
                    <a:pt x="47771" y="329325"/>
                    <a:pt x="47771" y="329325"/>
                    <a:pt x="47771" y="329325"/>
                  </a:cubicBezTo>
                  <a:cubicBezTo>
                    <a:pt x="47771" y="329325"/>
                    <a:pt x="47771" y="329325"/>
                    <a:pt x="46365" y="330732"/>
                  </a:cubicBezTo>
                  <a:cubicBezTo>
                    <a:pt x="46365" y="330732"/>
                    <a:pt x="44960" y="332140"/>
                    <a:pt x="44960" y="332140"/>
                  </a:cubicBezTo>
                  <a:cubicBezTo>
                    <a:pt x="46365" y="336362"/>
                    <a:pt x="46365" y="336362"/>
                    <a:pt x="46365" y="336362"/>
                  </a:cubicBezTo>
                  <a:cubicBezTo>
                    <a:pt x="46365" y="336362"/>
                    <a:pt x="46365" y="336362"/>
                    <a:pt x="44960" y="337770"/>
                  </a:cubicBezTo>
                  <a:cubicBezTo>
                    <a:pt x="44960" y="339177"/>
                    <a:pt x="44960" y="339177"/>
                    <a:pt x="44960" y="339177"/>
                  </a:cubicBezTo>
                  <a:cubicBezTo>
                    <a:pt x="44960" y="340585"/>
                    <a:pt x="44960" y="340585"/>
                    <a:pt x="44960" y="340585"/>
                  </a:cubicBezTo>
                  <a:cubicBezTo>
                    <a:pt x="44960" y="341992"/>
                    <a:pt x="44960" y="341992"/>
                    <a:pt x="44960" y="341992"/>
                  </a:cubicBezTo>
                  <a:cubicBezTo>
                    <a:pt x="46365" y="340585"/>
                    <a:pt x="46365" y="340585"/>
                    <a:pt x="46365" y="340585"/>
                  </a:cubicBezTo>
                  <a:cubicBezTo>
                    <a:pt x="46365" y="340585"/>
                    <a:pt x="46365" y="340585"/>
                    <a:pt x="47771" y="341992"/>
                  </a:cubicBezTo>
                  <a:cubicBezTo>
                    <a:pt x="47771" y="341992"/>
                    <a:pt x="47771" y="343400"/>
                    <a:pt x="47771" y="343400"/>
                  </a:cubicBezTo>
                  <a:cubicBezTo>
                    <a:pt x="49176" y="343400"/>
                    <a:pt x="49176" y="343400"/>
                    <a:pt x="49176" y="343400"/>
                  </a:cubicBezTo>
                  <a:cubicBezTo>
                    <a:pt x="50581" y="343400"/>
                    <a:pt x="50581" y="343400"/>
                    <a:pt x="50581" y="343400"/>
                  </a:cubicBezTo>
                  <a:cubicBezTo>
                    <a:pt x="50581" y="343400"/>
                    <a:pt x="51986" y="343400"/>
                    <a:pt x="51986" y="341992"/>
                  </a:cubicBezTo>
                  <a:cubicBezTo>
                    <a:pt x="53392" y="341992"/>
                    <a:pt x="54797" y="341992"/>
                    <a:pt x="54797" y="341992"/>
                  </a:cubicBezTo>
                  <a:cubicBezTo>
                    <a:pt x="54797" y="340585"/>
                    <a:pt x="54797" y="340585"/>
                    <a:pt x="54797" y="340585"/>
                  </a:cubicBezTo>
                  <a:cubicBezTo>
                    <a:pt x="56202" y="340585"/>
                    <a:pt x="56202" y="339177"/>
                    <a:pt x="56202" y="339177"/>
                  </a:cubicBezTo>
                  <a:cubicBezTo>
                    <a:pt x="57607" y="339177"/>
                    <a:pt x="57607" y="339177"/>
                    <a:pt x="57607" y="339177"/>
                  </a:cubicBezTo>
                  <a:cubicBezTo>
                    <a:pt x="60418" y="339177"/>
                    <a:pt x="60418" y="339177"/>
                    <a:pt x="60418" y="339177"/>
                  </a:cubicBezTo>
                  <a:cubicBezTo>
                    <a:pt x="61823" y="339177"/>
                    <a:pt x="61823" y="339177"/>
                    <a:pt x="61823" y="339177"/>
                  </a:cubicBezTo>
                  <a:cubicBezTo>
                    <a:pt x="63228" y="339177"/>
                    <a:pt x="63228" y="339177"/>
                    <a:pt x="63228" y="339177"/>
                  </a:cubicBezTo>
                  <a:cubicBezTo>
                    <a:pt x="64633" y="339177"/>
                    <a:pt x="64633" y="339177"/>
                    <a:pt x="64633" y="337770"/>
                  </a:cubicBezTo>
                  <a:cubicBezTo>
                    <a:pt x="64633" y="337770"/>
                    <a:pt x="66039" y="336362"/>
                    <a:pt x="66039" y="336362"/>
                  </a:cubicBezTo>
                  <a:cubicBezTo>
                    <a:pt x="67444" y="336362"/>
                    <a:pt x="67444" y="336362"/>
                    <a:pt x="68849" y="337770"/>
                  </a:cubicBezTo>
                  <a:cubicBezTo>
                    <a:pt x="68849" y="337770"/>
                    <a:pt x="70254" y="337770"/>
                    <a:pt x="70254" y="337770"/>
                  </a:cubicBezTo>
                  <a:cubicBezTo>
                    <a:pt x="70254" y="337770"/>
                    <a:pt x="70254" y="337770"/>
                    <a:pt x="71660" y="337770"/>
                  </a:cubicBezTo>
                  <a:cubicBezTo>
                    <a:pt x="73065" y="339177"/>
                    <a:pt x="73065" y="339177"/>
                    <a:pt x="73065" y="339177"/>
                  </a:cubicBezTo>
                  <a:cubicBezTo>
                    <a:pt x="82902" y="339177"/>
                    <a:pt x="82902" y="339177"/>
                    <a:pt x="82902" y="339177"/>
                  </a:cubicBezTo>
                  <a:cubicBezTo>
                    <a:pt x="82902" y="339177"/>
                    <a:pt x="82902" y="337770"/>
                    <a:pt x="82902" y="337770"/>
                  </a:cubicBezTo>
                  <a:cubicBezTo>
                    <a:pt x="82902" y="336362"/>
                    <a:pt x="82902" y="336362"/>
                    <a:pt x="82902" y="336362"/>
                  </a:cubicBezTo>
                  <a:lnTo>
                    <a:pt x="82902" y="333547"/>
                  </a:lnTo>
                  <a:cubicBezTo>
                    <a:pt x="84307" y="333547"/>
                    <a:pt x="84307" y="333547"/>
                    <a:pt x="85712" y="333547"/>
                  </a:cubicBezTo>
                  <a:cubicBezTo>
                    <a:pt x="85712" y="334955"/>
                    <a:pt x="87117" y="334955"/>
                    <a:pt x="87117" y="334955"/>
                  </a:cubicBezTo>
                  <a:cubicBezTo>
                    <a:pt x="88522" y="334955"/>
                    <a:pt x="88522" y="334955"/>
                    <a:pt x="88522" y="334955"/>
                  </a:cubicBezTo>
                  <a:cubicBezTo>
                    <a:pt x="88522" y="336362"/>
                    <a:pt x="88522" y="336362"/>
                    <a:pt x="88522" y="337770"/>
                  </a:cubicBezTo>
                  <a:cubicBezTo>
                    <a:pt x="89928" y="337770"/>
                    <a:pt x="89928" y="339177"/>
                    <a:pt x="89928" y="339177"/>
                  </a:cubicBezTo>
                  <a:cubicBezTo>
                    <a:pt x="89928" y="339177"/>
                    <a:pt x="89928" y="339177"/>
                    <a:pt x="91333" y="339177"/>
                  </a:cubicBezTo>
                  <a:cubicBezTo>
                    <a:pt x="91333" y="340585"/>
                    <a:pt x="91333" y="340585"/>
                    <a:pt x="91333" y="340585"/>
                  </a:cubicBezTo>
                  <a:cubicBezTo>
                    <a:pt x="91333" y="341992"/>
                    <a:pt x="91333" y="341992"/>
                    <a:pt x="91333" y="341992"/>
                  </a:cubicBezTo>
                  <a:cubicBezTo>
                    <a:pt x="91333" y="341992"/>
                    <a:pt x="91333" y="341992"/>
                    <a:pt x="91333" y="343400"/>
                  </a:cubicBezTo>
                  <a:cubicBezTo>
                    <a:pt x="91333" y="343400"/>
                    <a:pt x="89928" y="343400"/>
                    <a:pt x="89928" y="343400"/>
                  </a:cubicBezTo>
                  <a:cubicBezTo>
                    <a:pt x="88522" y="343400"/>
                    <a:pt x="88522" y="343400"/>
                    <a:pt x="88522" y="343400"/>
                  </a:cubicBezTo>
                  <a:cubicBezTo>
                    <a:pt x="88522" y="343400"/>
                    <a:pt x="88522" y="344807"/>
                    <a:pt x="88522" y="344807"/>
                  </a:cubicBezTo>
                  <a:cubicBezTo>
                    <a:pt x="88522" y="346215"/>
                    <a:pt x="88522" y="346215"/>
                    <a:pt x="88522" y="346215"/>
                  </a:cubicBezTo>
                  <a:cubicBezTo>
                    <a:pt x="88522" y="346215"/>
                    <a:pt x="88522" y="347622"/>
                    <a:pt x="89928" y="347622"/>
                  </a:cubicBezTo>
                  <a:cubicBezTo>
                    <a:pt x="89928" y="347622"/>
                    <a:pt x="91333" y="347622"/>
                    <a:pt x="91333" y="347622"/>
                  </a:cubicBezTo>
                  <a:cubicBezTo>
                    <a:pt x="89928" y="349030"/>
                    <a:pt x="89928" y="349030"/>
                    <a:pt x="89928" y="349030"/>
                  </a:cubicBezTo>
                  <a:cubicBezTo>
                    <a:pt x="88522" y="349030"/>
                    <a:pt x="88522" y="349030"/>
                    <a:pt x="88522" y="349030"/>
                  </a:cubicBezTo>
                  <a:cubicBezTo>
                    <a:pt x="88522" y="350437"/>
                    <a:pt x="88522" y="350437"/>
                    <a:pt x="87117" y="350437"/>
                  </a:cubicBezTo>
                  <a:cubicBezTo>
                    <a:pt x="87117" y="350437"/>
                    <a:pt x="85712" y="350437"/>
                    <a:pt x="85712" y="350437"/>
                  </a:cubicBezTo>
                  <a:cubicBezTo>
                    <a:pt x="84307" y="350437"/>
                    <a:pt x="84307" y="350437"/>
                    <a:pt x="84307" y="350437"/>
                  </a:cubicBezTo>
                  <a:cubicBezTo>
                    <a:pt x="84307" y="351845"/>
                    <a:pt x="84307" y="351845"/>
                    <a:pt x="84307" y="351845"/>
                  </a:cubicBezTo>
                  <a:cubicBezTo>
                    <a:pt x="80091" y="351845"/>
                    <a:pt x="80091" y="351845"/>
                    <a:pt x="80091" y="351845"/>
                  </a:cubicBezTo>
                  <a:cubicBezTo>
                    <a:pt x="78686" y="351845"/>
                    <a:pt x="78686" y="351845"/>
                    <a:pt x="77281" y="353252"/>
                  </a:cubicBezTo>
                  <a:cubicBezTo>
                    <a:pt x="77281" y="353252"/>
                    <a:pt x="75875" y="353252"/>
                    <a:pt x="75875" y="353252"/>
                  </a:cubicBezTo>
                  <a:cubicBezTo>
                    <a:pt x="75875" y="353252"/>
                    <a:pt x="74470" y="354660"/>
                    <a:pt x="73065" y="354660"/>
                  </a:cubicBezTo>
                  <a:cubicBezTo>
                    <a:pt x="73065" y="354660"/>
                    <a:pt x="71660" y="356067"/>
                    <a:pt x="70254" y="356067"/>
                  </a:cubicBezTo>
                  <a:cubicBezTo>
                    <a:pt x="68849" y="357475"/>
                    <a:pt x="68849" y="357475"/>
                    <a:pt x="67444" y="358882"/>
                  </a:cubicBezTo>
                  <a:cubicBezTo>
                    <a:pt x="66039" y="358882"/>
                    <a:pt x="66039" y="358882"/>
                    <a:pt x="66039" y="358882"/>
                  </a:cubicBezTo>
                  <a:cubicBezTo>
                    <a:pt x="66039" y="358882"/>
                    <a:pt x="64633" y="360290"/>
                    <a:pt x="63228" y="360290"/>
                  </a:cubicBezTo>
                  <a:cubicBezTo>
                    <a:pt x="61823" y="360290"/>
                    <a:pt x="61823" y="360290"/>
                    <a:pt x="61823" y="360290"/>
                  </a:cubicBezTo>
                  <a:cubicBezTo>
                    <a:pt x="60418" y="361697"/>
                    <a:pt x="59013" y="361697"/>
                    <a:pt x="57607" y="363105"/>
                  </a:cubicBezTo>
                  <a:cubicBezTo>
                    <a:pt x="56202" y="363105"/>
                    <a:pt x="56202" y="363105"/>
                    <a:pt x="56202" y="364512"/>
                  </a:cubicBezTo>
                  <a:cubicBezTo>
                    <a:pt x="54797" y="364512"/>
                    <a:pt x="54797" y="364512"/>
                    <a:pt x="54797" y="365919"/>
                  </a:cubicBezTo>
                  <a:cubicBezTo>
                    <a:pt x="54797" y="367327"/>
                    <a:pt x="54797" y="367327"/>
                    <a:pt x="53392" y="368734"/>
                  </a:cubicBezTo>
                  <a:cubicBezTo>
                    <a:pt x="54797" y="368734"/>
                    <a:pt x="53392" y="368734"/>
                    <a:pt x="53392" y="370142"/>
                  </a:cubicBezTo>
                  <a:cubicBezTo>
                    <a:pt x="53392" y="371549"/>
                    <a:pt x="53392" y="372957"/>
                    <a:pt x="53392" y="372957"/>
                  </a:cubicBezTo>
                  <a:cubicBezTo>
                    <a:pt x="51986" y="374364"/>
                    <a:pt x="51986" y="374364"/>
                    <a:pt x="51986" y="374364"/>
                  </a:cubicBezTo>
                  <a:cubicBezTo>
                    <a:pt x="51986" y="375772"/>
                    <a:pt x="51986" y="375772"/>
                    <a:pt x="51986" y="375772"/>
                  </a:cubicBezTo>
                  <a:cubicBezTo>
                    <a:pt x="53392" y="377179"/>
                    <a:pt x="53392" y="377179"/>
                    <a:pt x="53392" y="377179"/>
                  </a:cubicBezTo>
                  <a:cubicBezTo>
                    <a:pt x="53392" y="377179"/>
                    <a:pt x="53392" y="377179"/>
                    <a:pt x="53392" y="378587"/>
                  </a:cubicBezTo>
                  <a:cubicBezTo>
                    <a:pt x="53392" y="378587"/>
                    <a:pt x="53392" y="378587"/>
                    <a:pt x="54797" y="379994"/>
                  </a:cubicBezTo>
                  <a:cubicBezTo>
                    <a:pt x="54797" y="379994"/>
                    <a:pt x="54797" y="379994"/>
                    <a:pt x="56202" y="379994"/>
                  </a:cubicBezTo>
                  <a:cubicBezTo>
                    <a:pt x="59013" y="382809"/>
                    <a:pt x="59013" y="382809"/>
                    <a:pt x="59013" y="382809"/>
                  </a:cubicBezTo>
                  <a:cubicBezTo>
                    <a:pt x="60418" y="382809"/>
                    <a:pt x="60418" y="382809"/>
                    <a:pt x="60418" y="382809"/>
                  </a:cubicBezTo>
                  <a:cubicBezTo>
                    <a:pt x="61823" y="381402"/>
                    <a:pt x="61823" y="381402"/>
                    <a:pt x="61823" y="381402"/>
                  </a:cubicBezTo>
                  <a:cubicBezTo>
                    <a:pt x="63228" y="381402"/>
                    <a:pt x="63228" y="381402"/>
                    <a:pt x="63228" y="381402"/>
                  </a:cubicBezTo>
                  <a:cubicBezTo>
                    <a:pt x="63228" y="381402"/>
                    <a:pt x="63228" y="381402"/>
                    <a:pt x="64633" y="381402"/>
                  </a:cubicBezTo>
                  <a:cubicBezTo>
                    <a:pt x="66039" y="381402"/>
                    <a:pt x="66039" y="382809"/>
                    <a:pt x="67444" y="382809"/>
                  </a:cubicBezTo>
                  <a:cubicBezTo>
                    <a:pt x="67444" y="382809"/>
                    <a:pt x="68849" y="382809"/>
                    <a:pt x="70254" y="384217"/>
                  </a:cubicBezTo>
                  <a:cubicBezTo>
                    <a:pt x="70254" y="384217"/>
                    <a:pt x="71660" y="384217"/>
                    <a:pt x="71660" y="384217"/>
                  </a:cubicBezTo>
                  <a:cubicBezTo>
                    <a:pt x="71660" y="384217"/>
                    <a:pt x="71660" y="384217"/>
                    <a:pt x="73065" y="384217"/>
                  </a:cubicBezTo>
                  <a:cubicBezTo>
                    <a:pt x="73065" y="384217"/>
                    <a:pt x="73065" y="385624"/>
                    <a:pt x="73065" y="385624"/>
                  </a:cubicBezTo>
                  <a:cubicBezTo>
                    <a:pt x="73065" y="385624"/>
                    <a:pt x="74470" y="385624"/>
                    <a:pt x="74470" y="387032"/>
                  </a:cubicBezTo>
                  <a:cubicBezTo>
                    <a:pt x="74470" y="387032"/>
                    <a:pt x="74470" y="388439"/>
                    <a:pt x="74470" y="388439"/>
                  </a:cubicBezTo>
                  <a:cubicBezTo>
                    <a:pt x="74470" y="388439"/>
                    <a:pt x="75875" y="387032"/>
                    <a:pt x="75875" y="387032"/>
                  </a:cubicBezTo>
                  <a:cubicBezTo>
                    <a:pt x="75875" y="385624"/>
                    <a:pt x="75875" y="385624"/>
                    <a:pt x="75875" y="385624"/>
                  </a:cubicBezTo>
                  <a:cubicBezTo>
                    <a:pt x="77281" y="385624"/>
                    <a:pt x="77281" y="385624"/>
                    <a:pt x="78686" y="385624"/>
                  </a:cubicBezTo>
                  <a:cubicBezTo>
                    <a:pt x="80091" y="385624"/>
                    <a:pt x="80091" y="385624"/>
                    <a:pt x="80091" y="385624"/>
                  </a:cubicBezTo>
                  <a:cubicBezTo>
                    <a:pt x="81496" y="384217"/>
                    <a:pt x="81496" y="384217"/>
                    <a:pt x="81496" y="384217"/>
                  </a:cubicBezTo>
                  <a:cubicBezTo>
                    <a:pt x="80091" y="382809"/>
                    <a:pt x="80091" y="382809"/>
                    <a:pt x="80091" y="382809"/>
                  </a:cubicBezTo>
                  <a:cubicBezTo>
                    <a:pt x="78686" y="382809"/>
                    <a:pt x="78686" y="382809"/>
                    <a:pt x="77281" y="382809"/>
                  </a:cubicBezTo>
                  <a:cubicBezTo>
                    <a:pt x="77281" y="381402"/>
                    <a:pt x="75875" y="381402"/>
                    <a:pt x="75875" y="381402"/>
                  </a:cubicBezTo>
                  <a:cubicBezTo>
                    <a:pt x="77281" y="381402"/>
                    <a:pt x="77281" y="381402"/>
                    <a:pt x="77281" y="381402"/>
                  </a:cubicBezTo>
                  <a:cubicBezTo>
                    <a:pt x="78686" y="379994"/>
                    <a:pt x="78686" y="379994"/>
                    <a:pt x="78686" y="379994"/>
                  </a:cubicBezTo>
                  <a:cubicBezTo>
                    <a:pt x="80091" y="381402"/>
                    <a:pt x="80091" y="381402"/>
                    <a:pt x="80091" y="381402"/>
                  </a:cubicBezTo>
                  <a:cubicBezTo>
                    <a:pt x="81496" y="381402"/>
                    <a:pt x="81496" y="381402"/>
                    <a:pt x="81496" y="381402"/>
                  </a:cubicBezTo>
                  <a:cubicBezTo>
                    <a:pt x="81496" y="381402"/>
                    <a:pt x="81496" y="379994"/>
                    <a:pt x="82902" y="379994"/>
                  </a:cubicBezTo>
                  <a:cubicBezTo>
                    <a:pt x="82902" y="379994"/>
                    <a:pt x="84307" y="379994"/>
                    <a:pt x="84307" y="378587"/>
                  </a:cubicBezTo>
                  <a:cubicBezTo>
                    <a:pt x="84307" y="382809"/>
                    <a:pt x="84307" y="382809"/>
                    <a:pt x="84307" y="382809"/>
                  </a:cubicBezTo>
                  <a:cubicBezTo>
                    <a:pt x="85712" y="382809"/>
                    <a:pt x="85712" y="382809"/>
                    <a:pt x="85712" y="382809"/>
                  </a:cubicBezTo>
                  <a:cubicBezTo>
                    <a:pt x="85712" y="384217"/>
                    <a:pt x="85712" y="384217"/>
                    <a:pt x="85712" y="384217"/>
                  </a:cubicBezTo>
                  <a:cubicBezTo>
                    <a:pt x="85712" y="382809"/>
                    <a:pt x="87117" y="382809"/>
                    <a:pt x="87117" y="382809"/>
                  </a:cubicBezTo>
                  <a:cubicBezTo>
                    <a:pt x="87117" y="381402"/>
                    <a:pt x="87117" y="381402"/>
                    <a:pt x="88522" y="381402"/>
                  </a:cubicBezTo>
                  <a:cubicBezTo>
                    <a:pt x="89928" y="381402"/>
                    <a:pt x="89928" y="381402"/>
                    <a:pt x="89928" y="381402"/>
                  </a:cubicBezTo>
                  <a:cubicBezTo>
                    <a:pt x="91333" y="381402"/>
                    <a:pt x="91333" y="381402"/>
                    <a:pt x="91333" y="381402"/>
                  </a:cubicBezTo>
                  <a:cubicBezTo>
                    <a:pt x="91333" y="382809"/>
                    <a:pt x="91333" y="382809"/>
                    <a:pt x="91333" y="382809"/>
                  </a:cubicBezTo>
                  <a:cubicBezTo>
                    <a:pt x="89928" y="382809"/>
                    <a:pt x="89928" y="382809"/>
                    <a:pt x="89928" y="382809"/>
                  </a:cubicBezTo>
                  <a:cubicBezTo>
                    <a:pt x="89928" y="382809"/>
                    <a:pt x="89928" y="382809"/>
                    <a:pt x="89928" y="384217"/>
                  </a:cubicBezTo>
                  <a:cubicBezTo>
                    <a:pt x="89928" y="384217"/>
                    <a:pt x="89928" y="384217"/>
                    <a:pt x="89928" y="385624"/>
                  </a:cubicBezTo>
                  <a:cubicBezTo>
                    <a:pt x="89928" y="387032"/>
                    <a:pt x="89928" y="387032"/>
                    <a:pt x="89928" y="387032"/>
                  </a:cubicBezTo>
                  <a:cubicBezTo>
                    <a:pt x="91333" y="388439"/>
                    <a:pt x="91333" y="388439"/>
                    <a:pt x="91333" y="388439"/>
                  </a:cubicBezTo>
                  <a:cubicBezTo>
                    <a:pt x="92738" y="388439"/>
                    <a:pt x="92738" y="388439"/>
                    <a:pt x="92738" y="388439"/>
                  </a:cubicBezTo>
                  <a:cubicBezTo>
                    <a:pt x="92738" y="387032"/>
                    <a:pt x="92738" y="387032"/>
                    <a:pt x="92738" y="387032"/>
                  </a:cubicBezTo>
                  <a:cubicBezTo>
                    <a:pt x="92738" y="387032"/>
                    <a:pt x="92738" y="385624"/>
                    <a:pt x="92738" y="384217"/>
                  </a:cubicBezTo>
                  <a:cubicBezTo>
                    <a:pt x="92738" y="382809"/>
                    <a:pt x="92738" y="382809"/>
                    <a:pt x="92738" y="382809"/>
                  </a:cubicBezTo>
                  <a:cubicBezTo>
                    <a:pt x="94143" y="382809"/>
                    <a:pt x="94143" y="381402"/>
                    <a:pt x="94143" y="381402"/>
                  </a:cubicBezTo>
                  <a:cubicBezTo>
                    <a:pt x="95549" y="381402"/>
                    <a:pt x="95549" y="381402"/>
                    <a:pt x="95549" y="381402"/>
                  </a:cubicBezTo>
                  <a:cubicBezTo>
                    <a:pt x="95549" y="381402"/>
                    <a:pt x="95549" y="379994"/>
                    <a:pt x="95549" y="378587"/>
                  </a:cubicBezTo>
                  <a:cubicBezTo>
                    <a:pt x="95549" y="378587"/>
                    <a:pt x="95549" y="377179"/>
                    <a:pt x="95549" y="377179"/>
                  </a:cubicBezTo>
                  <a:cubicBezTo>
                    <a:pt x="105385" y="375772"/>
                    <a:pt x="105385" y="375772"/>
                    <a:pt x="105385" y="375772"/>
                  </a:cubicBezTo>
                  <a:cubicBezTo>
                    <a:pt x="106791" y="372957"/>
                    <a:pt x="106791" y="372957"/>
                    <a:pt x="106791" y="372957"/>
                  </a:cubicBezTo>
                  <a:cubicBezTo>
                    <a:pt x="116627" y="371549"/>
                    <a:pt x="116627" y="371549"/>
                    <a:pt x="116627" y="371549"/>
                  </a:cubicBezTo>
                  <a:cubicBezTo>
                    <a:pt x="116627" y="371549"/>
                    <a:pt x="116627" y="372957"/>
                    <a:pt x="116627" y="372957"/>
                  </a:cubicBezTo>
                  <a:cubicBezTo>
                    <a:pt x="116627" y="374364"/>
                    <a:pt x="116627" y="374364"/>
                    <a:pt x="116627" y="374364"/>
                  </a:cubicBezTo>
                  <a:cubicBezTo>
                    <a:pt x="118032" y="374364"/>
                    <a:pt x="118032" y="375772"/>
                    <a:pt x="119438" y="375772"/>
                  </a:cubicBezTo>
                  <a:cubicBezTo>
                    <a:pt x="119438" y="375772"/>
                    <a:pt x="120843" y="375772"/>
                    <a:pt x="120843" y="377179"/>
                  </a:cubicBezTo>
                  <a:cubicBezTo>
                    <a:pt x="122248" y="375772"/>
                    <a:pt x="122248" y="375772"/>
                    <a:pt x="122248" y="375772"/>
                  </a:cubicBezTo>
                  <a:cubicBezTo>
                    <a:pt x="123653" y="377179"/>
                    <a:pt x="123653" y="377179"/>
                    <a:pt x="123653" y="377179"/>
                  </a:cubicBezTo>
                  <a:cubicBezTo>
                    <a:pt x="123653" y="377179"/>
                    <a:pt x="123653" y="377179"/>
                    <a:pt x="123653" y="378587"/>
                  </a:cubicBezTo>
                  <a:cubicBezTo>
                    <a:pt x="123653" y="378587"/>
                    <a:pt x="123653" y="379994"/>
                    <a:pt x="123653" y="379994"/>
                  </a:cubicBezTo>
                  <a:cubicBezTo>
                    <a:pt x="125059" y="379994"/>
                    <a:pt x="125059" y="379994"/>
                    <a:pt x="126464" y="379994"/>
                  </a:cubicBezTo>
                  <a:cubicBezTo>
                    <a:pt x="126464" y="379994"/>
                    <a:pt x="127869" y="379994"/>
                    <a:pt x="127869" y="379994"/>
                  </a:cubicBezTo>
                  <a:cubicBezTo>
                    <a:pt x="127869" y="379994"/>
                    <a:pt x="127869" y="381402"/>
                    <a:pt x="127869" y="381402"/>
                  </a:cubicBezTo>
                  <a:cubicBezTo>
                    <a:pt x="129274" y="382809"/>
                    <a:pt x="129274" y="384217"/>
                    <a:pt x="129274" y="384217"/>
                  </a:cubicBezTo>
                  <a:cubicBezTo>
                    <a:pt x="129274" y="384217"/>
                    <a:pt x="129274" y="384217"/>
                    <a:pt x="130680" y="385624"/>
                  </a:cubicBezTo>
                  <a:cubicBezTo>
                    <a:pt x="130680" y="385624"/>
                    <a:pt x="130680" y="385624"/>
                    <a:pt x="132085" y="385624"/>
                  </a:cubicBezTo>
                  <a:cubicBezTo>
                    <a:pt x="132085" y="384217"/>
                    <a:pt x="132085" y="384217"/>
                    <a:pt x="132085" y="384217"/>
                  </a:cubicBezTo>
                  <a:cubicBezTo>
                    <a:pt x="132085" y="384217"/>
                    <a:pt x="132085" y="384217"/>
                    <a:pt x="130680" y="382809"/>
                  </a:cubicBezTo>
                  <a:cubicBezTo>
                    <a:pt x="130680" y="382809"/>
                    <a:pt x="130680" y="381402"/>
                    <a:pt x="129274" y="381402"/>
                  </a:cubicBezTo>
                  <a:cubicBezTo>
                    <a:pt x="129274" y="379994"/>
                    <a:pt x="129274" y="378587"/>
                    <a:pt x="130680" y="377179"/>
                  </a:cubicBezTo>
                  <a:cubicBezTo>
                    <a:pt x="130680" y="375772"/>
                    <a:pt x="130680" y="375772"/>
                    <a:pt x="130680" y="375772"/>
                  </a:cubicBezTo>
                  <a:cubicBezTo>
                    <a:pt x="130680" y="374364"/>
                    <a:pt x="130680" y="374364"/>
                    <a:pt x="130680" y="374364"/>
                  </a:cubicBezTo>
                  <a:cubicBezTo>
                    <a:pt x="132085" y="372957"/>
                    <a:pt x="132085" y="372957"/>
                    <a:pt x="132085" y="372957"/>
                  </a:cubicBezTo>
                  <a:cubicBezTo>
                    <a:pt x="133490" y="371549"/>
                    <a:pt x="133490" y="371549"/>
                    <a:pt x="133490" y="371549"/>
                  </a:cubicBezTo>
                  <a:cubicBezTo>
                    <a:pt x="133490" y="371549"/>
                    <a:pt x="133490" y="372957"/>
                    <a:pt x="133490" y="372957"/>
                  </a:cubicBezTo>
                  <a:cubicBezTo>
                    <a:pt x="134895" y="374364"/>
                    <a:pt x="134895" y="374364"/>
                    <a:pt x="134895" y="374364"/>
                  </a:cubicBezTo>
                  <a:cubicBezTo>
                    <a:pt x="134895" y="375772"/>
                    <a:pt x="134895" y="375772"/>
                    <a:pt x="134895" y="375772"/>
                  </a:cubicBezTo>
                  <a:cubicBezTo>
                    <a:pt x="136301" y="375772"/>
                    <a:pt x="136301" y="375772"/>
                    <a:pt x="136301" y="375772"/>
                  </a:cubicBezTo>
                  <a:cubicBezTo>
                    <a:pt x="137706" y="374364"/>
                    <a:pt x="137706" y="374364"/>
                    <a:pt x="137706" y="372957"/>
                  </a:cubicBezTo>
                  <a:cubicBezTo>
                    <a:pt x="139111" y="371549"/>
                    <a:pt x="139111" y="370142"/>
                    <a:pt x="139111" y="370142"/>
                  </a:cubicBezTo>
                  <a:cubicBezTo>
                    <a:pt x="140516" y="368734"/>
                    <a:pt x="140516" y="368734"/>
                    <a:pt x="140516" y="368734"/>
                  </a:cubicBezTo>
                  <a:cubicBezTo>
                    <a:pt x="140516" y="368734"/>
                    <a:pt x="140516" y="370142"/>
                    <a:pt x="140516" y="372957"/>
                  </a:cubicBezTo>
                  <a:cubicBezTo>
                    <a:pt x="141921" y="379994"/>
                    <a:pt x="141921" y="379994"/>
                    <a:pt x="141921" y="379994"/>
                  </a:cubicBezTo>
                  <a:cubicBezTo>
                    <a:pt x="141921" y="378587"/>
                    <a:pt x="143327" y="377179"/>
                    <a:pt x="143327" y="377179"/>
                  </a:cubicBezTo>
                  <a:cubicBezTo>
                    <a:pt x="144732" y="377179"/>
                    <a:pt x="144732" y="378587"/>
                    <a:pt x="144732" y="378587"/>
                  </a:cubicBezTo>
                  <a:cubicBezTo>
                    <a:pt x="144732" y="379994"/>
                    <a:pt x="144732" y="381402"/>
                    <a:pt x="144732" y="381402"/>
                  </a:cubicBezTo>
                  <a:cubicBezTo>
                    <a:pt x="143327" y="382809"/>
                    <a:pt x="143327" y="384217"/>
                    <a:pt x="141921" y="385624"/>
                  </a:cubicBezTo>
                  <a:cubicBezTo>
                    <a:pt x="141921" y="385624"/>
                    <a:pt x="141921" y="387032"/>
                    <a:pt x="141921" y="387032"/>
                  </a:cubicBezTo>
                  <a:cubicBezTo>
                    <a:pt x="141921" y="388439"/>
                    <a:pt x="141921" y="389847"/>
                    <a:pt x="141921" y="389847"/>
                  </a:cubicBezTo>
                  <a:cubicBezTo>
                    <a:pt x="141921" y="389847"/>
                    <a:pt x="141921" y="389847"/>
                    <a:pt x="140516" y="391254"/>
                  </a:cubicBezTo>
                  <a:cubicBezTo>
                    <a:pt x="140516" y="391254"/>
                    <a:pt x="140516" y="392662"/>
                    <a:pt x="139111" y="392662"/>
                  </a:cubicBezTo>
                  <a:cubicBezTo>
                    <a:pt x="139111" y="394069"/>
                    <a:pt x="139111" y="394069"/>
                    <a:pt x="137706" y="394069"/>
                  </a:cubicBezTo>
                  <a:cubicBezTo>
                    <a:pt x="137706" y="395477"/>
                    <a:pt x="137706" y="395477"/>
                    <a:pt x="137706" y="395477"/>
                  </a:cubicBezTo>
                  <a:cubicBezTo>
                    <a:pt x="137706" y="396884"/>
                    <a:pt x="137706" y="396884"/>
                    <a:pt x="137706" y="396884"/>
                  </a:cubicBezTo>
                  <a:cubicBezTo>
                    <a:pt x="139111" y="396884"/>
                    <a:pt x="139111" y="396884"/>
                    <a:pt x="139111" y="396884"/>
                  </a:cubicBezTo>
                  <a:cubicBezTo>
                    <a:pt x="137706" y="401106"/>
                    <a:pt x="137706" y="401106"/>
                    <a:pt x="137706" y="401106"/>
                  </a:cubicBezTo>
                  <a:cubicBezTo>
                    <a:pt x="129274" y="402514"/>
                    <a:pt x="129274" y="402514"/>
                    <a:pt x="129274" y="402514"/>
                  </a:cubicBezTo>
                  <a:cubicBezTo>
                    <a:pt x="129274" y="402514"/>
                    <a:pt x="129274" y="401106"/>
                    <a:pt x="127869" y="401106"/>
                  </a:cubicBezTo>
                  <a:cubicBezTo>
                    <a:pt x="127869" y="401106"/>
                    <a:pt x="127869" y="399699"/>
                    <a:pt x="126464" y="399699"/>
                  </a:cubicBezTo>
                  <a:cubicBezTo>
                    <a:pt x="123653" y="401106"/>
                    <a:pt x="123653" y="401106"/>
                    <a:pt x="123653" y="401106"/>
                  </a:cubicBezTo>
                  <a:cubicBezTo>
                    <a:pt x="122248" y="401106"/>
                    <a:pt x="122248" y="401106"/>
                    <a:pt x="122248" y="399699"/>
                  </a:cubicBezTo>
                  <a:cubicBezTo>
                    <a:pt x="120843" y="399699"/>
                    <a:pt x="120843" y="399699"/>
                    <a:pt x="120843" y="399699"/>
                  </a:cubicBezTo>
                  <a:cubicBezTo>
                    <a:pt x="119438" y="399699"/>
                    <a:pt x="119438" y="399699"/>
                    <a:pt x="119438" y="399699"/>
                  </a:cubicBezTo>
                  <a:cubicBezTo>
                    <a:pt x="119438" y="403921"/>
                    <a:pt x="119438" y="403921"/>
                    <a:pt x="119438" y="403921"/>
                  </a:cubicBezTo>
                  <a:cubicBezTo>
                    <a:pt x="119438" y="403921"/>
                    <a:pt x="119438" y="403921"/>
                    <a:pt x="118032" y="403921"/>
                  </a:cubicBezTo>
                  <a:cubicBezTo>
                    <a:pt x="116627" y="403921"/>
                    <a:pt x="116627" y="403921"/>
                    <a:pt x="115222" y="403921"/>
                  </a:cubicBezTo>
                  <a:cubicBezTo>
                    <a:pt x="115222" y="403921"/>
                    <a:pt x="113817" y="403921"/>
                    <a:pt x="112412" y="403921"/>
                  </a:cubicBezTo>
                  <a:cubicBezTo>
                    <a:pt x="111006" y="403921"/>
                    <a:pt x="109601" y="402514"/>
                    <a:pt x="109601" y="402514"/>
                  </a:cubicBezTo>
                  <a:cubicBezTo>
                    <a:pt x="108196" y="402514"/>
                    <a:pt x="108196" y="402514"/>
                    <a:pt x="108196" y="402514"/>
                  </a:cubicBezTo>
                  <a:cubicBezTo>
                    <a:pt x="108196" y="402514"/>
                    <a:pt x="108196" y="401106"/>
                    <a:pt x="108196" y="401106"/>
                  </a:cubicBezTo>
                  <a:cubicBezTo>
                    <a:pt x="108196" y="399699"/>
                    <a:pt x="108196" y="399699"/>
                    <a:pt x="108196" y="399699"/>
                  </a:cubicBezTo>
                  <a:cubicBezTo>
                    <a:pt x="108196" y="399699"/>
                    <a:pt x="106791" y="399699"/>
                    <a:pt x="106791" y="398292"/>
                  </a:cubicBezTo>
                  <a:cubicBezTo>
                    <a:pt x="105385" y="398292"/>
                    <a:pt x="105385" y="398292"/>
                    <a:pt x="105385" y="398292"/>
                  </a:cubicBezTo>
                  <a:cubicBezTo>
                    <a:pt x="103980" y="398292"/>
                    <a:pt x="103980" y="398292"/>
                    <a:pt x="103980" y="398292"/>
                  </a:cubicBezTo>
                  <a:cubicBezTo>
                    <a:pt x="102575" y="398292"/>
                    <a:pt x="102575" y="398292"/>
                    <a:pt x="102575" y="398292"/>
                  </a:cubicBezTo>
                  <a:cubicBezTo>
                    <a:pt x="102575" y="398292"/>
                    <a:pt x="102575" y="399699"/>
                    <a:pt x="102575" y="401106"/>
                  </a:cubicBezTo>
                  <a:cubicBezTo>
                    <a:pt x="102575" y="401106"/>
                    <a:pt x="102575" y="402514"/>
                    <a:pt x="102575" y="402514"/>
                  </a:cubicBezTo>
                  <a:cubicBezTo>
                    <a:pt x="102575" y="403921"/>
                    <a:pt x="102575" y="403921"/>
                    <a:pt x="102575" y="403921"/>
                  </a:cubicBezTo>
                  <a:cubicBezTo>
                    <a:pt x="101170" y="403921"/>
                    <a:pt x="101170" y="403921"/>
                    <a:pt x="99764" y="405329"/>
                  </a:cubicBezTo>
                  <a:cubicBezTo>
                    <a:pt x="98359" y="405329"/>
                    <a:pt x="98359" y="406736"/>
                    <a:pt x="98359" y="406736"/>
                  </a:cubicBezTo>
                  <a:cubicBezTo>
                    <a:pt x="96954" y="405329"/>
                    <a:pt x="96954" y="405329"/>
                    <a:pt x="96954" y="405329"/>
                  </a:cubicBezTo>
                  <a:cubicBezTo>
                    <a:pt x="96954" y="405329"/>
                    <a:pt x="96954" y="405329"/>
                    <a:pt x="96954" y="403921"/>
                  </a:cubicBezTo>
                  <a:cubicBezTo>
                    <a:pt x="95549" y="403921"/>
                    <a:pt x="95549" y="403921"/>
                    <a:pt x="95549" y="403921"/>
                  </a:cubicBezTo>
                  <a:cubicBezTo>
                    <a:pt x="94143" y="403921"/>
                    <a:pt x="94143" y="403921"/>
                    <a:pt x="94143" y="403921"/>
                  </a:cubicBezTo>
                  <a:cubicBezTo>
                    <a:pt x="92738" y="405329"/>
                    <a:pt x="92738" y="405329"/>
                    <a:pt x="92738" y="405329"/>
                  </a:cubicBezTo>
                  <a:cubicBezTo>
                    <a:pt x="91333" y="402514"/>
                    <a:pt x="91333" y="402514"/>
                    <a:pt x="91333" y="402514"/>
                  </a:cubicBezTo>
                  <a:cubicBezTo>
                    <a:pt x="89928" y="403921"/>
                    <a:pt x="89928" y="403921"/>
                    <a:pt x="89928" y="403921"/>
                  </a:cubicBezTo>
                  <a:cubicBezTo>
                    <a:pt x="89928" y="403921"/>
                    <a:pt x="89928" y="402514"/>
                    <a:pt x="88522" y="402514"/>
                  </a:cubicBezTo>
                  <a:cubicBezTo>
                    <a:pt x="88522" y="402514"/>
                    <a:pt x="88522" y="401106"/>
                    <a:pt x="88522" y="401106"/>
                  </a:cubicBezTo>
                  <a:cubicBezTo>
                    <a:pt x="87117" y="401106"/>
                    <a:pt x="87117" y="401106"/>
                    <a:pt x="87117" y="401106"/>
                  </a:cubicBezTo>
                  <a:cubicBezTo>
                    <a:pt x="87117" y="401106"/>
                    <a:pt x="87117" y="401106"/>
                    <a:pt x="85712" y="402514"/>
                  </a:cubicBezTo>
                  <a:cubicBezTo>
                    <a:pt x="84307" y="402514"/>
                    <a:pt x="84307" y="402514"/>
                    <a:pt x="84307" y="402514"/>
                  </a:cubicBezTo>
                  <a:cubicBezTo>
                    <a:pt x="82902" y="402514"/>
                    <a:pt x="82902" y="402514"/>
                    <a:pt x="82902" y="402514"/>
                  </a:cubicBezTo>
                  <a:cubicBezTo>
                    <a:pt x="82902" y="403921"/>
                    <a:pt x="82902" y="403921"/>
                    <a:pt x="82902" y="403921"/>
                  </a:cubicBezTo>
                  <a:cubicBezTo>
                    <a:pt x="81496" y="405329"/>
                    <a:pt x="81496" y="405329"/>
                    <a:pt x="81496" y="405329"/>
                  </a:cubicBezTo>
                  <a:cubicBezTo>
                    <a:pt x="81496" y="406736"/>
                    <a:pt x="81496" y="406736"/>
                    <a:pt x="81496" y="406736"/>
                  </a:cubicBezTo>
                  <a:cubicBezTo>
                    <a:pt x="81496" y="406736"/>
                    <a:pt x="80091" y="406736"/>
                    <a:pt x="80091" y="406736"/>
                  </a:cubicBezTo>
                  <a:cubicBezTo>
                    <a:pt x="78686" y="406736"/>
                    <a:pt x="77281" y="406736"/>
                    <a:pt x="77281" y="406736"/>
                  </a:cubicBezTo>
                  <a:cubicBezTo>
                    <a:pt x="77281" y="406736"/>
                    <a:pt x="75875" y="408144"/>
                    <a:pt x="74470" y="408144"/>
                  </a:cubicBezTo>
                  <a:cubicBezTo>
                    <a:pt x="74470" y="408144"/>
                    <a:pt x="73065" y="408144"/>
                    <a:pt x="73065" y="408144"/>
                  </a:cubicBezTo>
                  <a:cubicBezTo>
                    <a:pt x="73065" y="408144"/>
                    <a:pt x="71660" y="406736"/>
                    <a:pt x="70254" y="406736"/>
                  </a:cubicBezTo>
                  <a:cubicBezTo>
                    <a:pt x="68849" y="406736"/>
                    <a:pt x="68849" y="405329"/>
                    <a:pt x="68849" y="405329"/>
                  </a:cubicBezTo>
                  <a:cubicBezTo>
                    <a:pt x="68849" y="408144"/>
                    <a:pt x="68849" y="408144"/>
                    <a:pt x="68849" y="408144"/>
                  </a:cubicBezTo>
                  <a:cubicBezTo>
                    <a:pt x="63228" y="408144"/>
                    <a:pt x="63228" y="408144"/>
                    <a:pt x="63228" y="408144"/>
                  </a:cubicBezTo>
                  <a:cubicBezTo>
                    <a:pt x="61823" y="405329"/>
                    <a:pt x="61823" y="405329"/>
                    <a:pt x="61823" y="405329"/>
                  </a:cubicBezTo>
                  <a:cubicBezTo>
                    <a:pt x="60418" y="403921"/>
                    <a:pt x="60418" y="403921"/>
                    <a:pt x="60418" y="403921"/>
                  </a:cubicBezTo>
                  <a:cubicBezTo>
                    <a:pt x="59013" y="403921"/>
                    <a:pt x="59013" y="403921"/>
                    <a:pt x="57607" y="405329"/>
                  </a:cubicBezTo>
                  <a:cubicBezTo>
                    <a:pt x="57607" y="405329"/>
                    <a:pt x="57607" y="405329"/>
                    <a:pt x="56202" y="405329"/>
                  </a:cubicBezTo>
                  <a:cubicBezTo>
                    <a:pt x="56202" y="405329"/>
                    <a:pt x="56202" y="406736"/>
                    <a:pt x="56202" y="406736"/>
                  </a:cubicBezTo>
                  <a:cubicBezTo>
                    <a:pt x="56202" y="406736"/>
                    <a:pt x="56202" y="408144"/>
                    <a:pt x="56202" y="408144"/>
                  </a:cubicBezTo>
                  <a:cubicBezTo>
                    <a:pt x="54797" y="409551"/>
                    <a:pt x="54797" y="409551"/>
                    <a:pt x="54797" y="409551"/>
                  </a:cubicBezTo>
                  <a:cubicBezTo>
                    <a:pt x="53392" y="409551"/>
                    <a:pt x="53392" y="409551"/>
                    <a:pt x="53392" y="409551"/>
                  </a:cubicBezTo>
                  <a:cubicBezTo>
                    <a:pt x="51986" y="408144"/>
                    <a:pt x="51986" y="408144"/>
                    <a:pt x="51986" y="408144"/>
                  </a:cubicBezTo>
                  <a:cubicBezTo>
                    <a:pt x="50581" y="408144"/>
                    <a:pt x="50581" y="408144"/>
                    <a:pt x="50581" y="408144"/>
                  </a:cubicBezTo>
                  <a:cubicBezTo>
                    <a:pt x="50581" y="408144"/>
                    <a:pt x="50581" y="409551"/>
                    <a:pt x="49176" y="409551"/>
                  </a:cubicBezTo>
                  <a:cubicBezTo>
                    <a:pt x="49176" y="410959"/>
                    <a:pt x="47771" y="410959"/>
                    <a:pt x="47771" y="410959"/>
                  </a:cubicBezTo>
                  <a:cubicBezTo>
                    <a:pt x="46365" y="410959"/>
                    <a:pt x="46365" y="410959"/>
                    <a:pt x="46365" y="410959"/>
                  </a:cubicBezTo>
                  <a:cubicBezTo>
                    <a:pt x="44960" y="410959"/>
                    <a:pt x="44960" y="410959"/>
                    <a:pt x="43555" y="410959"/>
                  </a:cubicBezTo>
                  <a:cubicBezTo>
                    <a:pt x="42150" y="410959"/>
                    <a:pt x="40744" y="410959"/>
                    <a:pt x="40744" y="409551"/>
                  </a:cubicBezTo>
                  <a:cubicBezTo>
                    <a:pt x="39339" y="408144"/>
                    <a:pt x="39339" y="408144"/>
                    <a:pt x="39339" y="408144"/>
                  </a:cubicBezTo>
                  <a:cubicBezTo>
                    <a:pt x="39339" y="406736"/>
                    <a:pt x="39339" y="406736"/>
                    <a:pt x="39339" y="406736"/>
                  </a:cubicBezTo>
                  <a:cubicBezTo>
                    <a:pt x="40744" y="406736"/>
                    <a:pt x="40744" y="406736"/>
                    <a:pt x="40744" y="406736"/>
                  </a:cubicBezTo>
                  <a:cubicBezTo>
                    <a:pt x="40744" y="405329"/>
                    <a:pt x="40744" y="405329"/>
                    <a:pt x="40744" y="405329"/>
                  </a:cubicBezTo>
                  <a:cubicBezTo>
                    <a:pt x="40744" y="403921"/>
                    <a:pt x="40744" y="403921"/>
                    <a:pt x="40744" y="403921"/>
                  </a:cubicBezTo>
                  <a:cubicBezTo>
                    <a:pt x="39339" y="402514"/>
                    <a:pt x="39339" y="402514"/>
                    <a:pt x="39339" y="402514"/>
                  </a:cubicBezTo>
                  <a:cubicBezTo>
                    <a:pt x="39339" y="402514"/>
                    <a:pt x="37934" y="402514"/>
                    <a:pt x="37934" y="402514"/>
                  </a:cubicBezTo>
                  <a:cubicBezTo>
                    <a:pt x="37934" y="402514"/>
                    <a:pt x="36529" y="402514"/>
                    <a:pt x="36529" y="402514"/>
                  </a:cubicBezTo>
                  <a:cubicBezTo>
                    <a:pt x="36529" y="402514"/>
                    <a:pt x="36529" y="401106"/>
                    <a:pt x="36529" y="401106"/>
                  </a:cubicBezTo>
                  <a:cubicBezTo>
                    <a:pt x="36529" y="399699"/>
                    <a:pt x="36529" y="399699"/>
                    <a:pt x="36529" y="398292"/>
                  </a:cubicBezTo>
                  <a:cubicBezTo>
                    <a:pt x="36529" y="398292"/>
                    <a:pt x="36529" y="398292"/>
                    <a:pt x="36529" y="396884"/>
                  </a:cubicBezTo>
                  <a:cubicBezTo>
                    <a:pt x="36529" y="396884"/>
                    <a:pt x="36529" y="395477"/>
                    <a:pt x="36529" y="395477"/>
                  </a:cubicBezTo>
                  <a:cubicBezTo>
                    <a:pt x="36529" y="394069"/>
                    <a:pt x="36529" y="392662"/>
                    <a:pt x="36529" y="392662"/>
                  </a:cubicBezTo>
                  <a:cubicBezTo>
                    <a:pt x="36529" y="391254"/>
                    <a:pt x="36529" y="391254"/>
                    <a:pt x="36529" y="391254"/>
                  </a:cubicBezTo>
                  <a:cubicBezTo>
                    <a:pt x="36529" y="391254"/>
                    <a:pt x="36529" y="391254"/>
                    <a:pt x="36529" y="389847"/>
                  </a:cubicBezTo>
                  <a:cubicBezTo>
                    <a:pt x="36529" y="388439"/>
                    <a:pt x="36529" y="388439"/>
                    <a:pt x="36529" y="387032"/>
                  </a:cubicBezTo>
                  <a:cubicBezTo>
                    <a:pt x="36529" y="385624"/>
                    <a:pt x="35123" y="385624"/>
                    <a:pt x="35123" y="384217"/>
                  </a:cubicBezTo>
                  <a:cubicBezTo>
                    <a:pt x="35123" y="384217"/>
                    <a:pt x="35123" y="382809"/>
                    <a:pt x="35123" y="382809"/>
                  </a:cubicBezTo>
                  <a:cubicBezTo>
                    <a:pt x="35123" y="382809"/>
                    <a:pt x="35123" y="381402"/>
                    <a:pt x="35123" y="379994"/>
                  </a:cubicBezTo>
                  <a:cubicBezTo>
                    <a:pt x="35123" y="378587"/>
                    <a:pt x="35123" y="377179"/>
                    <a:pt x="35123" y="377179"/>
                  </a:cubicBezTo>
                  <a:cubicBezTo>
                    <a:pt x="35123" y="377179"/>
                    <a:pt x="35123" y="375772"/>
                    <a:pt x="35123" y="374364"/>
                  </a:cubicBezTo>
                  <a:cubicBezTo>
                    <a:pt x="35123" y="372957"/>
                    <a:pt x="35123" y="371549"/>
                    <a:pt x="35123" y="370142"/>
                  </a:cubicBezTo>
                  <a:cubicBezTo>
                    <a:pt x="35123" y="370142"/>
                    <a:pt x="35123" y="370142"/>
                    <a:pt x="35123" y="368734"/>
                  </a:cubicBezTo>
                  <a:cubicBezTo>
                    <a:pt x="35123" y="368734"/>
                    <a:pt x="35123" y="367327"/>
                    <a:pt x="35123" y="367327"/>
                  </a:cubicBezTo>
                  <a:cubicBezTo>
                    <a:pt x="33718" y="365919"/>
                    <a:pt x="33718" y="365919"/>
                    <a:pt x="33718" y="364512"/>
                  </a:cubicBezTo>
                  <a:cubicBezTo>
                    <a:pt x="33718" y="364512"/>
                    <a:pt x="33718" y="364512"/>
                    <a:pt x="33718" y="363105"/>
                  </a:cubicBezTo>
                  <a:cubicBezTo>
                    <a:pt x="32313" y="363105"/>
                    <a:pt x="32313" y="363105"/>
                    <a:pt x="32313" y="363105"/>
                  </a:cubicBezTo>
                  <a:cubicBezTo>
                    <a:pt x="32313" y="361697"/>
                    <a:pt x="32313" y="361697"/>
                    <a:pt x="32313" y="361697"/>
                  </a:cubicBezTo>
                  <a:cubicBezTo>
                    <a:pt x="30908" y="361697"/>
                    <a:pt x="30908" y="361697"/>
                    <a:pt x="30908" y="361697"/>
                  </a:cubicBezTo>
                  <a:cubicBezTo>
                    <a:pt x="30908" y="360290"/>
                    <a:pt x="30908" y="360290"/>
                    <a:pt x="30908" y="360290"/>
                  </a:cubicBezTo>
                  <a:cubicBezTo>
                    <a:pt x="30908" y="358882"/>
                    <a:pt x="32313" y="358882"/>
                    <a:pt x="32313" y="357475"/>
                  </a:cubicBezTo>
                  <a:cubicBezTo>
                    <a:pt x="32313" y="357475"/>
                    <a:pt x="32313" y="356067"/>
                    <a:pt x="32313" y="356067"/>
                  </a:cubicBezTo>
                  <a:cubicBezTo>
                    <a:pt x="32313" y="354660"/>
                    <a:pt x="30908" y="354660"/>
                    <a:pt x="30908" y="354660"/>
                  </a:cubicBezTo>
                  <a:cubicBezTo>
                    <a:pt x="29503" y="354660"/>
                    <a:pt x="29503" y="354660"/>
                    <a:pt x="29503" y="354660"/>
                  </a:cubicBezTo>
                  <a:cubicBezTo>
                    <a:pt x="28097" y="358882"/>
                    <a:pt x="28097" y="358882"/>
                    <a:pt x="28097" y="358882"/>
                  </a:cubicBezTo>
                  <a:cubicBezTo>
                    <a:pt x="26692" y="358882"/>
                    <a:pt x="26692" y="358882"/>
                    <a:pt x="26692" y="358882"/>
                  </a:cubicBezTo>
                  <a:cubicBezTo>
                    <a:pt x="25287" y="358882"/>
                    <a:pt x="25287" y="358882"/>
                    <a:pt x="25287" y="358882"/>
                  </a:cubicBezTo>
                  <a:cubicBezTo>
                    <a:pt x="25287" y="358882"/>
                    <a:pt x="25287" y="358882"/>
                    <a:pt x="23882" y="357475"/>
                  </a:cubicBezTo>
                  <a:cubicBezTo>
                    <a:pt x="23882" y="356067"/>
                    <a:pt x="23882" y="356067"/>
                    <a:pt x="23882" y="356067"/>
                  </a:cubicBezTo>
                  <a:cubicBezTo>
                    <a:pt x="22476" y="354660"/>
                    <a:pt x="22476" y="354660"/>
                    <a:pt x="22476" y="354660"/>
                  </a:cubicBezTo>
                  <a:cubicBezTo>
                    <a:pt x="22476" y="354660"/>
                    <a:pt x="23882" y="353252"/>
                    <a:pt x="23882" y="353252"/>
                  </a:cubicBezTo>
                  <a:cubicBezTo>
                    <a:pt x="23882" y="351845"/>
                    <a:pt x="23882" y="350437"/>
                    <a:pt x="25287" y="350437"/>
                  </a:cubicBezTo>
                  <a:cubicBezTo>
                    <a:pt x="25287" y="350437"/>
                    <a:pt x="25287" y="350437"/>
                    <a:pt x="25287" y="349030"/>
                  </a:cubicBezTo>
                  <a:cubicBezTo>
                    <a:pt x="26692" y="349030"/>
                    <a:pt x="26692" y="349030"/>
                    <a:pt x="26692" y="349030"/>
                  </a:cubicBezTo>
                  <a:cubicBezTo>
                    <a:pt x="26692" y="347622"/>
                    <a:pt x="26692" y="347622"/>
                    <a:pt x="26692" y="347622"/>
                  </a:cubicBezTo>
                  <a:cubicBezTo>
                    <a:pt x="26692" y="346215"/>
                    <a:pt x="26692" y="346215"/>
                    <a:pt x="28097" y="346215"/>
                  </a:cubicBezTo>
                  <a:cubicBezTo>
                    <a:pt x="28097" y="344807"/>
                    <a:pt x="28097" y="344807"/>
                    <a:pt x="28097" y="344807"/>
                  </a:cubicBezTo>
                  <a:cubicBezTo>
                    <a:pt x="26692" y="336362"/>
                    <a:pt x="26692" y="336362"/>
                    <a:pt x="26692" y="336362"/>
                  </a:cubicBezTo>
                  <a:cubicBezTo>
                    <a:pt x="26692" y="336362"/>
                    <a:pt x="26692" y="334955"/>
                    <a:pt x="28097" y="333547"/>
                  </a:cubicBezTo>
                  <a:cubicBezTo>
                    <a:pt x="28097" y="330732"/>
                    <a:pt x="28097" y="330732"/>
                    <a:pt x="28097" y="329325"/>
                  </a:cubicBezTo>
                  <a:cubicBezTo>
                    <a:pt x="28097" y="329325"/>
                    <a:pt x="28097" y="327917"/>
                    <a:pt x="26692" y="326510"/>
                  </a:cubicBezTo>
                  <a:cubicBezTo>
                    <a:pt x="26692" y="326510"/>
                    <a:pt x="25287" y="325103"/>
                    <a:pt x="25287" y="325103"/>
                  </a:cubicBezTo>
                  <a:cubicBezTo>
                    <a:pt x="25287" y="325103"/>
                    <a:pt x="25287" y="323695"/>
                    <a:pt x="25287" y="323695"/>
                  </a:cubicBezTo>
                  <a:cubicBezTo>
                    <a:pt x="23882" y="322288"/>
                    <a:pt x="23882" y="322288"/>
                    <a:pt x="23882" y="322288"/>
                  </a:cubicBezTo>
                  <a:cubicBezTo>
                    <a:pt x="23882" y="322288"/>
                    <a:pt x="23882" y="320880"/>
                    <a:pt x="23882" y="320880"/>
                  </a:cubicBezTo>
                  <a:cubicBezTo>
                    <a:pt x="23882" y="319473"/>
                    <a:pt x="23882" y="318065"/>
                    <a:pt x="22476" y="318065"/>
                  </a:cubicBezTo>
                  <a:cubicBezTo>
                    <a:pt x="22476" y="316658"/>
                    <a:pt x="22476" y="315250"/>
                    <a:pt x="22476" y="313843"/>
                  </a:cubicBezTo>
                  <a:cubicBezTo>
                    <a:pt x="21071" y="313843"/>
                    <a:pt x="21071" y="312435"/>
                    <a:pt x="21071" y="312435"/>
                  </a:cubicBezTo>
                  <a:cubicBezTo>
                    <a:pt x="21071" y="311028"/>
                    <a:pt x="21071" y="311028"/>
                    <a:pt x="21071" y="311028"/>
                  </a:cubicBezTo>
                  <a:cubicBezTo>
                    <a:pt x="21071" y="309620"/>
                    <a:pt x="21071" y="309620"/>
                    <a:pt x="21071" y="309620"/>
                  </a:cubicBezTo>
                  <a:cubicBezTo>
                    <a:pt x="22476" y="308213"/>
                    <a:pt x="22476" y="308213"/>
                    <a:pt x="22476" y="308213"/>
                  </a:cubicBezTo>
                  <a:cubicBezTo>
                    <a:pt x="22476" y="308213"/>
                    <a:pt x="22476" y="306805"/>
                    <a:pt x="22476" y="306805"/>
                  </a:cubicBezTo>
                  <a:cubicBezTo>
                    <a:pt x="23882" y="306805"/>
                    <a:pt x="23882" y="305398"/>
                    <a:pt x="23882" y="305398"/>
                  </a:cubicBezTo>
                  <a:cubicBezTo>
                    <a:pt x="25287" y="303990"/>
                    <a:pt x="25287" y="303990"/>
                    <a:pt x="25287" y="303990"/>
                  </a:cubicBezTo>
                  <a:cubicBezTo>
                    <a:pt x="25287" y="302583"/>
                    <a:pt x="25287" y="302583"/>
                    <a:pt x="23882" y="302583"/>
                  </a:cubicBezTo>
                  <a:cubicBezTo>
                    <a:pt x="25287" y="302583"/>
                    <a:pt x="25287" y="302583"/>
                    <a:pt x="26692" y="303990"/>
                  </a:cubicBezTo>
                  <a:cubicBezTo>
                    <a:pt x="26692" y="303990"/>
                    <a:pt x="28097" y="303990"/>
                    <a:pt x="28097" y="303990"/>
                  </a:cubicBezTo>
                  <a:cubicBezTo>
                    <a:pt x="28097" y="303990"/>
                    <a:pt x="28097" y="303990"/>
                    <a:pt x="29503" y="302583"/>
                  </a:cubicBezTo>
                  <a:cubicBezTo>
                    <a:pt x="29503" y="302583"/>
                    <a:pt x="29503" y="302583"/>
                    <a:pt x="29503" y="301175"/>
                  </a:cubicBezTo>
                  <a:cubicBezTo>
                    <a:pt x="30908" y="301175"/>
                    <a:pt x="30908" y="301175"/>
                    <a:pt x="30908" y="301175"/>
                  </a:cubicBezTo>
                  <a:cubicBezTo>
                    <a:pt x="32313" y="301175"/>
                    <a:pt x="32313" y="301175"/>
                    <a:pt x="32313" y="301175"/>
                  </a:cubicBezTo>
                  <a:cubicBezTo>
                    <a:pt x="33718" y="301175"/>
                    <a:pt x="33718" y="301175"/>
                    <a:pt x="33718" y="301175"/>
                  </a:cubicBezTo>
                  <a:cubicBezTo>
                    <a:pt x="33718" y="299768"/>
                    <a:pt x="33718" y="299768"/>
                    <a:pt x="33718" y="299768"/>
                  </a:cubicBezTo>
                  <a:cubicBezTo>
                    <a:pt x="33718" y="299768"/>
                    <a:pt x="33718" y="299768"/>
                    <a:pt x="35123" y="298360"/>
                  </a:cubicBezTo>
                  <a:cubicBezTo>
                    <a:pt x="35123" y="296953"/>
                    <a:pt x="33718" y="295545"/>
                    <a:pt x="33718" y="295545"/>
                  </a:cubicBezTo>
                  <a:cubicBezTo>
                    <a:pt x="33718" y="295545"/>
                    <a:pt x="33718" y="294138"/>
                    <a:pt x="33718" y="294138"/>
                  </a:cubicBezTo>
                  <a:cubicBezTo>
                    <a:pt x="32313" y="292730"/>
                    <a:pt x="32313" y="291323"/>
                    <a:pt x="30908" y="291323"/>
                  </a:cubicBezTo>
                  <a:cubicBezTo>
                    <a:pt x="30908" y="289915"/>
                    <a:pt x="32313" y="289915"/>
                    <a:pt x="32313" y="288508"/>
                  </a:cubicBezTo>
                  <a:cubicBezTo>
                    <a:pt x="32313" y="288508"/>
                    <a:pt x="32313" y="287101"/>
                    <a:pt x="32313" y="287101"/>
                  </a:cubicBezTo>
                  <a:cubicBezTo>
                    <a:pt x="32313" y="287101"/>
                    <a:pt x="32313" y="287101"/>
                    <a:pt x="32313" y="285693"/>
                  </a:cubicBezTo>
                  <a:cubicBezTo>
                    <a:pt x="32313" y="284286"/>
                    <a:pt x="32313" y="282878"/>
                    <a:pt x="32313" y="282878"/>
                  </a:cubicBezTo>
                  <a:cubicBezTo>
                    <a:pt x="33718" y="281471"/>
                    <a:pt x="33718" y="281471"/>
                    <a:pt x="33718" y="281471"/>
                  </a:cubicBezTo>
                  <a:cubicBezTo>
                    <a:pt x="33718" y="281471"/>
                    <a:pt x="33718" y="281471"/>
                    <a:pt x="33718" y="280063"/>
                  </a:cubicBezTo>
                  <a:cubicBezTo>
                    <a:pt x="33718" y="280063"/>
                    <a:pt x="33718" y="278656"/>
                    <a:pt x="33718" y="278656"/>
                  </a:cubicBezTo>
                  <a:cubicBezTo>
                    <a:pt x="35123" y="278656"/>
                    <a:pt x="35123" y="278656"/>
                    <a:pt x="35123" y="278656"/>
                  </a:cubicBezTo>
                  <a:cubicBezTo>
                    <a:pt x="35123" y="280063"/>
                    <a:pt x="35123" y="280063"/>
                    <a:pt x="35123" y="280063"/>
                  </a:cubicBezTo>
                  <a:cubicBezTo>
                    <a:pt x="35123" y="280063"/>
                    <a:pt x="36529" y="280063"/>
                    <a:pt x="36529" y="280063"/>
                  </a:cubicBezTo>
                  <a:cubicBezTo>
                    <a:pt x="36529" y="281471"/>
                    <a:pt x="36529" y="281471"/>
                    <a:pt x="36529" y="281471"/>
                  </a:cubicBezTo>
                  <a:cubicBezTo>
                    <a:pt x="36529" y="281471"/>
                    <a:pt x="37934" y="281471"/>
                    <a:pt x="39339" y="281471"/>
                  </a:cubicBezTo>
                  <a:cubicBezTo>
                    <a:pt x="39339" y="282878"/>
                    <a:pt x="40744" y="282878"/>
                    <a:pt x="40744" y="282878"/>
                  </a:cubicBezTo>
                  <a:cubicBezTo>
                    <a:pt x="42150" y="282878"/>
                    <a:pt x="42150" y="282878"/>
                    <a:pt x="42150" y="282878"/>
                  </a:cubicBezTo>
                  <a:cubicBezTo>
                    <a:pt x="43555" y="281471"/>
                    <a:pt x="43555" y="281471"/>
                    <a:pt x="43555" y="281471"/>
                  </a:cubicBezTo>
                  <a:cubicBezTo>
                    <a:pt x="44960" y="280063"/>
                    <a:pt x="44960" y="280063"/>
                    <a:pt x="44960" y="280063"/>
                  </a:cubicBezTo>
                  <a:cubicBezTo>
                    <a:pt x="46365" y="280063"/>
                    <a:pt x="46365" y="280063"/>
                    <a:pt x="46365" y="280063"/>
                  </a:cubicBezTo>
                  <a:cubicBezTo>
                    <a:pt x="46365" y="278656"/>
                    <a:pt x="46365" y="278656"/>
                    <a:pt x="46365" y="278656"/>
                  </a:cubicBezTo>
                  <a:cubicBezTo>
                    <a:pt x="47771" y="278656"/>
                    <a:pt x="47771" y="278656"/>
                    <a:pt x="47771" y="278656"/>
                  </a:cubicBezTo>
                  <a:cubicBezTo>
                    <a:pt x="49176" y="277248"/>
                    <a:pt x="49176" y="277248"/>
                    <a:pt x="49176" y="277248"/>
                  </a:cubicBezTo>
                  <a:cubicBezTo>
                    <a:pt x="50581" y="277248"/>
                    <a:pt x="50581" y="277248"/>
                    <a:pt x="50581" y="277248"/>
                  </a:cubicBezTo>
                  <a:cubicBezTo>
                    <a:pt x="50581" y="277248"/>
                    <a:pt x="50581" y="277248"/>
                    <a:pt x="51986" y="278656"/>
                  </a:cubicBezTo>
                  <a:cubicBezTo>
                    <a:pt x="53392" y="278656"/>
                    <a:pt x="53392" y="278656"/>
                    <a:pt x="53392" y="278656"/>
                  </a:cubicBezTo>
                  <a:cubicBezTo>
                    <a:pt x="53392" y="278656"/>
                    <a:pt x="53392" y="280063"/>
                    <a:pt x="54797" y="280063"/>
                  </a:cubicBezTo>
                  <a:cubicBezTo>
                    <a:pt x="54797" y="280063"/>
                    <a:pt x="54797" y="281471"/>
                    <a:pt x="54797" y="281471"/>
                  </a:cubicBezTo>
                  <a:cubicBezTo>
                    <a:pt x="54797" y="281471"/>
                    <a:pt x="56202" y="281471"/>
                    <a:pt x="56202" y="281471"/>
                  </a:cubicBezTo>
                  <a:cubicBezTo>
                    <a:pt x="57607" y="281471"/>
                    <a:pt x="57607" y="281471"/>
                    <a:pt x="57607" y="281471"/>
                  </a:cubicBezTo>
                  <a:cubicBezTo>
                    <a:pt x="57607" y="281471"/>
                    <a:pt x="57607" y="281471"/>
                    <a:pt x="57607" y="280063"/>
                  </a:cubicBezTo>
                  <a:cubicBezTo>
                    <a:pt x="57607" y="278656"/>
                    <a:pt x="57607" y="278656"/>
                    <a:pt x="57607" y="278656"/>
                  </a:cubicBezTo>
                  <a:cubicBezTo>
                    <a:pt x="57607" y="278656"/>
                    <a:pt x="57607" y="277248"/>
                    <a:pt x="57607" y="277248"/>
                  </a:cubicBezTo>
                  <a:cubicBezTo>
                    <a:pt x="59013" y="277248"/>
                    <a:pt x="59013" y="275841"/>
                    <a:pt x="59013" y="275841"/>
                  </a:cubicBezTo>
                  <a:cubicBezTo>
                    <a:pt x="60418" y="275841"/>
                    <a:pt x="60418" y="275841"/>
                    <a:pt x="60418" y="275841"/>
                  </a:cubicBezTo>
                  <a:cubicBezTo>
                    <a:pt x="60418" y="275841"/>
                    <a:pt x="60418" y="277248"/>
                    <a:pt x="61823" y="277248"/>
                  </a:cubicBezTo>
                  <a:cubicBezTo>
                    <a:pt x="63228" y="278656"/>
                    <a:pt x="63228" y="278656"/>
                    <a:pt x="63228" y="278656"/>
                  </a:cubicBezTo>
                  <a:cubicBezTo>
                    <a:pt x="64633" y="278656"/>
                    <a:pt x="64633" y="278656"/>
                    <a:pt x="64633" y="278656"/>
                  </a:cubicBezTo>
                  <a:cubicBezTo>
                    <a:pt x="66039" y="277248"/>
                    <a:pt x="66039" y="277248"/>
                    <a:pt x="66039" y="277248"/>
                  </a:cubicBezTo>
                  <a:cubicBezTo>
                    <a:pt x="66039" y="277248"/>
                    <a:pt x="67444" y="277248"/>
                    <a:pt x="67444" y="277248"/>
                  </a:cubicBezTo>
                  <a:cubicBezTo>
                    <a:pt x="68849" y="275841"/>
                    <a:pt x="68849" y="275841"/>
                    <a:pt x="68849" y="275841"/>
                  </a:cubicBezTo>
                  <a:cubicBezTo>
                    <a:pt x="70254" y="275841"/>
                    <a:pt x="70254" y="275841"/>
                    <a:pt x="70254" y="275841"/>
                  </a:cubicBezTo>
                  <a:cubicBezTo>
                    <a:pt x="71660" y="275841"/>
                    <a:pt x="71660" y="275841"/>
                    <a:pt x="71660" y="275841"/>
                  </a:cubicBezTo>
                  <a:cubicBezTo>
                    <a:pt x="71660" y="275841"/>
                    <a:pt x="71660" y="275841"/>
                    <a:pt x="70254" y="277248"/>
                  </a:cubicBezTo>
                  <a:cubicBezTo>
                    <a:pt x="70254" y="278656"/>
                    <a:pt x="70254" y="278656"/>
                    <a:pt x="70254" y="278656"/>
                  </a:cubicBezTo>
                  <a:cubicBezTo>
                    <a:pt x="70254" y="278656"/>
                    <a:pt x="70254" y="278656"/>
                    <a:pt x="71660" y="278656"/>
                  </a:cubicBezTo>
                  <a:cubicBezTo>
                    <a:pt x="71660" y="278656"/>
                    <a:pt x="73065" y="278656"/>
                    <a:pt x="73065" y="278656"/>
                  </a:cubicBezTo>
                  <a:cubicBezTo>
                    <a:pt x="74470" y="278656"/>
                    <a:pt x="74470" y="278656"/>
                    <a:pt x="74470" y="278656"/>
                  </a:cubicBezTo>
                  <a:cubicBezTo>
                    <a:pt x="74470" y="277248"/>
                    <a:pt x="74470" y="277248"/>
                    <a:pt x="74470" y="277248"/>
                  </a:cubicBezTo>
                  <a:cubicBezTo>
                    <a:pt x="75875" y="277248"/>
                    <a:pt x="75875" y="277248"/>
                    <a:pt x="75875" y="277248"/>
                  </a:cubicBezTo>
                  <a:cubicBezTo>
                    <a:pt x="75875" y="275841"/>
                    <a:pt x="75875" y="275841"/>
                    <a:pt x="75875" y="275841"/>
                  </a:cubicBezTo>
                  <a:cubicBezTo>
                    <a:pt x="75875" y="275841"/>
                    <a:pt x="75875" y="275841"/>
                    <a:pt x="75875" y="274433"/>
                  </a:cubicBezTo>
                  <a:cubicBezTo>
                    <a:pt x="75875" y="273026"/>
                    <a:pt x="75875" y="273026"/>
                    <a:pt x="75875" y="273026"/>
                  </a:cubicBezTo>
                  <a:cubicBezTo>
                    <a:pt x="77281" y="273026"/>
                    <a:pt x="77281" y="273026"/>
                    <a:pt x="77281" y="273026"/>
                  </a:cubicBezTo>
                  <a:cubicBezTo>
                    <a:pt x="78686" y="273026"/>
                    <a:pt x="78686" y="273026"/>
                    <a:pt x="78686" y="273026"/>
                  </a:cubicBezTo>
                  <a:cubicBezTo>
                    <a:pt x="78686" y="273026"/>
                    <a:pt x="78686" y="271618"/>
                    <a:pt x="80091" y="271618"/>
                  </a:cubicBezTo>
                  <a:cubicBezTo>
                    <a:pt x="81496" y="270211"/>
                    <a:pt x="81496" y="268803"/>
                    <a:pt x="82902" y="268803"/>
                  </a:cubicBezTo>
                  <a:cubicBezTo>
                    <a:pt x="84307" y="268803"/>
                    <a:pt x="84307" y="268803"/>
                    <a:pt x="84307" y="268803"/>
                  </a:cubicBezTo>
                  <a:cubicBezTo>
                    <a:pt x="85712" y="268803"/>
                    <a:pt x="85712" y="268803"/>
                    <a:pt x="85712" y="268803"/>
                  </a:cubicBezTo>
                  <a:cubicBezTo>
                    <a:pt x="85712" y="268803"/>
                    <a:pt x="85712" y="268803"/>
                    <a:pt x="87117" y="270211"/>
                  </a:cubicBezTo>
                  <a:cubicBezTo>
                    <a:pt x="87117" y="270211"/>
                    <a:pt x="88522" y="271618"/>
                    <a:pt x="88522" y="271618"/>
                  </a:cubicBezTo>
                  <a:cubicBezTo>
                    <a:pt x="88522" y="271618"/>
                    <a:pt x="88522" y="271618"/>
                    <a:pt x="89928" y="273026"/>
                  </a:cubicBezTo>
                  <a:cubicBezTo>
                    <a:pt x="91333" y="273026"/>
                    <a:pt x="91333" y="274433"/>
                    <a:pt x="91333" y="274433"/>
                  </a:cubicBezTo>
                  <a:cubicBezTo>
                    <a:pt x="91333" y="274433"/>
                    <a:pt x="92738" y="273026"/>
                    <a:pt x="92738" y="273026"/>
                  </a:cubicBezTo>
                  <a:cubicBezTo>
                    <a:pt x="92738" y="271618"/>
                    <a:pt x="92738" y="271618"/>
                    <a:pt x="92738" y="271618"/>
                  </a:cubicBezTo>
                  <a:cubicBezTo>
                    <a:pt x="91333" y="270211"/>
                    <a:pt x="91333" y="270211"/>
                    <a:pt x="91333" y="270211"/>
                  </a:cubicBezTo>
                  <a:cubicBezTo>
                    <a:pt x="92738" y="268803"/>
                    <a:pt x="92738" y="268803"/>
                    <a:pt x="92738" y="268803"/>
                  </a:cubicBezTo>
                  <a:cubicBezTo>
                    <a:pt x="92738" y="268803"/>
                    <a:pt x="94143" y="270211"/>
                    <a:pt x="95549" y="270211"/>
                  </a:cubicBezTo>
                  <a:cubicBezTo>
                    <a:pt x="95549" y="270211"/>
                    <a:pt x="96954" y="270211"/>
                    <a:pt x="96954" y="270211"/>
                  </a:cubicBezTo>
                  <a:cubicBezTo>
                    <a:pt x="98359" y="270211"/>
                    <a:pt x="98359" y="270211"/>
                    <a:pt x="98359" y="270211"/>
                  </a:cubicBezTo>
                  <a:cubicBezTo>
                    <a:pt x="99764" y="268803"/>
                    <a:pt x="99764" y="268803"/>
                    <a:pt x="99764" y="268803"/>
                  </a:cubicBezTo>
                  <a:cubicBezTo>
                    <a:pt x="105385" y="273026"/>
                    <a:pt x="105385" y="273026"/>
                    <a:pt x="105385" y="273026"/>
                  </a:cubicBezTo>
                  <a:cubicBezTo>
                    <a:pt x="112412" y="267396"/>
                    <a:pt x="112412" y="267396"/>
                    <a:pt x="112412" y="267396"/>
                  </a:cubicBezTo>
                  <a:close/>
                  <a:moveTo>
                    <a:pt x="502873" y="267380"/>
                  </a:moveTo>
                  <a:cubicBezTo>
                    <a:pt x="501465" y="268790"/>
                    <a:pt x="501465" y="268790"/>
                    <a:pt x="501465" y="268790"/>
                  </a:cubicBezTo>
                  <a:cubicBezTo>
                    <a:pt x="502873" y="268790"/>
                    <a:pt x="502873" y="268790"/>
                    <a:pt x="502873" y="268790"/>
                  </a:cubicBezTo>
                  <a:close/>
                  <a:moveTo>
                    <a:pt x="491606" y="267380"/>
                  </a:moveTo>
                  <a:cubicBezTo>
                    <a:pt x="491606" y="268790"/>
                    <a:pt x="491606" y="268790"/>
                    <a:pt x="491606" y="268790"/>
                  </a:cubicBezTo>
                  <a:cubicBezTo>
                    <a:pt x="493014" y="268790"/>
                    <a:pt x="493014" y="267380"/>
                    <a:pt x="493014" y="267380"/>
                  </a:cubicBezTo>
                  <a:cubicBezTo>
                    <a:pt x="493014" y="267380"/>
                    <a:pt x="491606" y="265969"/>
                    <a:pt x="491606" y="267380"/>
                  </a:cubicBezTo>
                  <a:close/>
                  <a:moveTo>
                    <a:pt x="477521" y="265969"/>
                  </a:moveTo>
                  <a:lnTo>
                    <a:pt x="477521" y="267380"/>
                  </a:lnTo>
                  <a:cubicBezTo>
                    <a:pt x="478930" y="267380"/>
                    <a:pt x="478930" y="265969"/>
                    <a:pt x="478930" y="265969"/>
                  </a:cubicBezTo>
                  <a:cubicBezTo>
                    <a:pt x="477521" y="265969"/>
                    <a:pt x="477521" y="265969"/>
                    <a:pt x="477521" y="265969"/>
                  </a:cubicBezTo>
                  <a:close/>
                  <a:moveTo>
                    <a:pt x="927810" y="264672"/>
                  </a:moveTo>
                  <a:lnTo>
                    <a:pt x="927810" y="266077"/>
                  </a:lnTo>
                  <a:cubicBezTo>
                    <a:pt x="930618" y="266077"/>
                    <a:pt x="930618" y="266077"/>
                    <a:pt x="930618" y="266077"/>
                  </a:cubicBezTo>
                  <a:cubicBezTo>
                    <a:pt x="932023" y="267482"/>
                    <a:pt x="932023" y="267482"/>
                    <a:pt x="932023" y="267482"/>
                  </a:cubicBezTo>
                  <a:cubicBezTo>
                    <a:pt x="932023" y="267482"/>
                    <a:pt x="932023" y="267482"/>
                    <a:pt x="932023" y="266077"/>
                  </a:cubicBezTo>
                  <a:cubicBezTo>
                    <a:pt x="932023" y="266077"/>
                    <a:pt x="932023" y="266077"/>
                    <a:pt x="930618" y="266077"/>
                  </a:cubicBezTo>
                  <a:cubicBezTo>
                    <a:pt x="930618" y="264672"/>
                    <a:pt x="929214" y="264672"/>
                    <a:pt x="929214" y="264672"/>
                  </a:cubicBezTo>
                  <a:cubicBezTo>
                    <a:pt x="927810" y="264672"/>
                    <a:pt x="927810" y="264672"/>
                    <a:pt x="927810" y="264672"/>
                  </a:cubicBezTo>
                  <a:close/>
                  <a:moveTo>
                    <a:pt x="504282" y="263148"/>
                  </a:moveTo>
                  <a:cubicBezTo>
                    <a:pt x="504282" y="264559"/>
                    <a:pt x="502873" y="264559"/>
                    <a:pt x="502873" y="264559"/>
                  </a:cubicBezTo>
                  <a:cubicBezTo>
                    <a:pt x="504282" y="265969"/>
                    <a:pt x="504282" y="265969"/>
                    <a:pt x="504282" y="267380"/>
                  </a:cubicBezTo>
                  <a:cubicBezTo>
                    <a:pt x="504282" y="267380"/>
                    <a:pt x="504282" y="267380"/>
                    <a:pt x="505690" y="268790"/>
                  </a:cubicBezTo>
                  <a:cubicBezTo>
                    <a:pt x="505690" y="267380"/>
                    <a:pt x="505690" y="267380"/>
                    <a:pt x="505690" y="267380"/>
                  </a:cubicBezTo>
                  <a:cubicBezTo>
                    <a:pt x="505690" y="267380"/>
                    <a:pt x="505690" y="267380"/>
                    <a:pt x="505690" y="265969"/>
                  </a:cubicBezTo>
                  <a:cubicBezTo>
                    <a:pt x="505690" y="264559"/>
                    <a:pt x="505690" y="263148"/>
                    <a:pt x="505690" y="263148"/>
                  </a:cubicBezTo>
                  <a:cubicBezTo>
                    <a:pt x="505690" y="263148"/>
                    <a:pt x="504282" y="263148"/>
                    <a:pt x="504282" y="263148"/>
                  </a:cubicBezTo>
                  <a:close/>
                  <a:moveTo>
                    <a:pt x="118032" y="261766"/>
                  </a:moveTo>
                  <a:cubicBezTo>
                    <a:pt x="120843" y="261766"/>
                    <a:pt x="120843" y="261766"/>
                    <a:pt x="120843" y="261766"/>
                  </a:cubicBezTo>
                  <a:cubicBezTo>
                    <a:pt x="120843" y="261766"/>
                    <a:pt x="120843" y="263173"/>
                    <a:pt x="120843" y="263173"/>
                  </a:cubicBezTo>
                  <a:cubicBezTo>
                    <a:pt x="120843" y="264581"/>
                    <a:pt x="120843" y="264581"/>
                    <a:pt x="120843" y="265988"/>
                  </a:cubicBezTo>
                  <a:cubicBezTo>
                    <a:pt x="120843" y="265988"/>
                    <a:pt x="120843" y="265988"/>
                    <a:pt x="122248" y="265988"/>
                  </a:cubicBezTo>
                  <a:cubicBezTo>
                    <a:pt x="123653" y="265988"/>
                    <a:pt x="123653" y="265988"/>
                    <a:pt x="123653" y="265988"/>
                  </a:cubicBezTo>
                  <a:cubicBezTo>
                    <a:pt x="123653" y="264581"/>
                    <a:pt x="123653" y="264581"/>
                    <a:pt x="123653" y="264581"/>
                  </a:cubicBezTo>
                  <a:cubicBezTo>
                    <a:pt x="125059" y="263173"/>
                    <a:pt x="125059" y="263173"/>
                    <a:pt x="125059" y="263173"/>
                  </a:cubicBezTo>
                  <a:cubicBezTo>
                    <a:pt x="126464" y="264581"/>
                    <a:pt x="126464" y="264581"/>
                    <a:pt x="126464" y="264581"/>
                  </a:cubicBezTo>
                  <a:cubicBezTo>
                    <a:pt x="126464" y="265988"/>
                    <a:pt x="126464" y="265988"/>
                    <a:pt x="126464" y="265988"/>
                  </a:cubicBezTo>
                  <a:cubicBezTo>
                    <a:pt x="127869" y="265988"/>
                    <a:pt x="127869" y="265988"/>
                    <a:pt x="129274" y="264581"/>
                  </a:cubicBezTo>
                  <a:cubicBezTo>
                    <a:pt x="129274" y="264581"/>
                    <a:pt x="130680" y="264581"/>
                    <a:pt x="130680" y="264581"/>
                  </a:cubicBezTo>
                  <a:cubicBezTo>
                    <a:pt x="130680" y="264581"/>
                    <a:pt x="130680" y="264581"/>
                    <a:pt x="130680" y="265988"/>
                  </a:cubicBezTo>
                  <a:cubicBezTo>
                    <a:pt x="130680" y="265988"/>
                    <a:pt x="130680" y="265988"/>
                    <a:pt x="132085" y="265988"/>
                  </a:cubicBezTo>
                  <a:cubicBezTo>
                    <a:pt x="133490" y="265988"/>
                    <a:pt x="133490" y="265988"/>
                    <a:pt x="133490" y="265988"/>
                  </a:cubicBezTo>
                  <a:cubicBezTo>
                    <a:pt x="133490" y="265988"/>
                    <a:pt x="134895" y="265988"/>
                    <a:pt x="134895" y="264581"/>
                  </a:cubicBezTo>
                  <a:cubicBezTo>
                    <a:pt x="136301" y="263173"/>
                    <a:pt x="137706" y="263173"/>
                    <a:pt x="137706" y="263173"/>
                  </a:cubicBezTo>
                  <a:cubicBezTo>
                    <a:pt x="137706" y="263173"/>
                    <a:pt x="139111" y="263173"/>
                    <a:pt x="140516" y="264581"/>
                  </a:cubicBezTo>
                  <a:cubicBezTo>
                    <a:pt x="143327" y="264581"/>
                    <a:pt x="143327" y="264581"/>
                    <a:pt x="144732" y="265988"/>
                  </a:cubicBezTo>
                  <a:cubicBezTo>
                    <a:pt x="139111" y="265988"/>
                    <a:pt x="139111" y="265988"/>
                    <a:pt x="139111" y="265988"/>
                  </a:cubicBezTo>
                  <a:cubicBezTo>
                    <a:pt x="139111" y="267396"/>
                    <a:pt x="139111" y="267396"/>
                    <a:pt x="139111" y="268803"/>
                  </a:cubicBezTo>
                  <a:cubicBezTo>
                    <a:pt x="139111" y="270211"/>
                    <a:pt x="139111" y="270211"/>
                    <a:pt x="139111" y="271618"/>
                  </a:cubicBezTo>
                  <a:cubicBezTo>
                    <a:pt x="139111" y="273026"/>
                    <a:pt x="139111" y="274433"/>
                    <a:pt x="139111" y="274433"/>
                  </a:cubicBezTo>
                  <a:cubicBezTo>
                    <a:pt x="139111" y="275841"/>
                    <a:pt x="139111" y="277248"/>
                    <a:pt x="139111" y="277248"/>
                  </a:cubicBezTo>
                  <a:cubicBezTo>
                    <a:pt x="139111" y="277248"/>
                    <a:pt x="139111" y="277248"/>
                    <a:pt x="139111" y="278656"/>
                  </a:cubicBezTo>
                  <a:cubicBezTo>
                    <a:pt x="139111" y="278656"/>
                    <a:pt x="139111" y="278656"/>
                    <a:pt x="139111" y="280063"/>
                  </a:cubicBezTo>
                  <a:cubicBezTo>
                    <a:pt x="137706" y="278656"/>
                    <a:pt x="137706" y="278656"/>
                    <a:pt x="137706" y="278656"/>
                  </a:cubicBezTo>
                  <a:cubicBezTo>
                    <a:pt x="137706" y="278656"/>
                    <a:pt x="137706" y="277248"/>
                    <a:pt x="137706" y="277248"/>
                  </a:cubicBezTo>
                  <a:cubicBezTo>
                    <a:pt x="137706" y="275841"/>
                    <a:pt x="137706" y="275841"/>
                    <a:pt x="137706" y="274433"/>
                  </a:cubicBezTo>
                  <a:cubicBezTo>
                    <a:pt x="136301" y="274433"/>
                    <a:pt x="136301" y="274433"/>
                    <a:pt x="136301" y="273026"/>
                  </a:cubicBezTo>
                  <a:cubicBezTo>
                    <a:pt x="136301" y="271618"/>
                    <a:pt x="134895" y="271618"/>
                    <a:pt x="134895" y="271618"/>
                  </a:cubicBezTo>
                  <a:cubicBezTo>
                    <a:pt x="134895" y="271618"/>
                    <a:pt x="134895" y="270211"/>
                    <a:pt x="134895" y="270211"/>
                  </a:cubicBezTo>
                  <a:cubicBezTo>
                    <a:pt x="134895" y="268803"/>
                    <a:pt x="133490" y="268803"/>
                    <a:pt x="133490" y="268803"/>
                  </a:cubicBezTo>
                  <a:cubicBezTo>
                    <a:pt x="133490" y="268803"/>
                    <a:pt x="133490" y="270211"/>
                    <a:pt x="133490" y="270211"/>
                  </a:cubicBezTo>
                  <a:cubicBezTo>
                    <a:pt x="132085" y="271618"/>
                    <a:pt x="132085" y="271618"/>
                    <a:pt x="132085" y="273026"/>
                  </a:cubicBezTo>
                  <a:cubicBezTo>
                    <a:pt x="132085" y="273026"/>
                    <a:pt x="132085" y="273026"/>
                    <a:pt x="130680" y="274433"/>
                  </a:cubicBezTo>
                  <a:cubicBezTo>
                    <a:pt x="130680" y="275841"/>
                    <a:pt x="129274" y="275841"/>
                    <a:pt x="129274" y="275841"/>
                  </a:cubicBezTo>
                  <a:cubicBezTo>
                    <a:pt x="129274" y="278656"/>
                    <a:pt x="129274" y="278656"/>
                    <a:pt x="129274" y="278656"/>
                  </a:cubicBezTo>
                  <a:cubicBezTo>
                    <a:pt x="130680" y="280063"/>
                    <a:pt x="130680" y="280063"/>
                    <a:pt x="130680" y="280063"/>
                  </a:cubicBezTo>
                  <a:cubicBezTo>
                    <a:pt x="130680" y="281471"/>
                    <a:pt x="130680" y="281471"/>
                    <a:pt x="130680" y="281471"/>
                  </a:cubicBezTo>
                  <a:cubicBezTo>
                    <a:pt x="132085" y="281471"/>
                    <a:pt x="132085" y="281471"/>
                    <a:pt x="132085" y="281471"/>
                  </a:cubicBezTo>
                  <a:cubicBezTo>
                    <a:pt x="130680" y="281471"/>
                    <a:pt x="130680" y="281471"/>
                    <a:pt x="130680" y="282878"/>
                  </a:cubicBezTo>
                  <a:cubicBezTo>
                    <a:pt x="130680" y="282878"/>
                    <a:pt x="129274" y="284286"/>
                    <a:pt x="129274" y="284286"/>
                  </a:cubicBezTo>
                  <a:cubicBezTo>
                    <a:pt x="127869" y="284286"/>
                    <a:pt x="127869" y="282878"/>
                    <a:pt x="127869" y="282878"/>
                  </a:cubicBezTo>
                  <a:cubicBezTo>
                    <a:pt x="126464" y="282878"/>
                    <a:pt x="126464" y="282878"/>
                    <a:pt x="126464" y="281471"/>
                  </a:cubicBezTo>
                  <a:cubicBezTo>
                    <a:pt x="126464" y="281471"/>
                    <a:pt x="125059" y="282878"/>
                    <a:pt x="125059" y="282878"/>
                  </a:cubicBezTo>
                  <a:cubicBezTo>
                    <a:pt x="123653" y="282878"/>
                    <a:pt x="123653" y="284286"/>
                    <a:pt x="123653" y="285693"/>
                  </a:cubicBezTo>
                  <a:cubicBezTo>
                    <a:pt x="123653" y="285693"/>
                    <a:pt x="122248" y="287101"/>
                    <a:pt x="122248" y="287101"/>
                  </a:cubicBezTo>
                  <a:cubicBezTo>
                    <a:pt x="120843" y="287101"/>
                    <a:pt x="120843" y="287101"/>
                    <a:pt x="120843" y="287101"/>
                  </a:cubicBezTo>
                  <a:cubicBezTo>
                    <a:pt x="120843" y="285693"/>
                    <a:pt x="120843" y="285693"/>
                    <a:pt x="120843" y="285693"/>
                  </a:cubicBezTo>
                  <a:cubicBezTo>
                    <a:pt x="119438" y="285693"/>
                    <a:pt x="119438" y="285693"/>
                    <a:pt x="118032" y="285693"/>
                  </a:cubicBezTo>
                  <a:cubicBezTo>
                    <a:pt x="116627" y="287101"/>
                    <a:pt x="116627" y="287101"/>
                    <a:pt x="116627" y="287101"/>
                  </a:cubicBezTo>
                  <a:cubicBezTo>
                    <a:pt x="116627" y="287101"/>
                    <a:pt x="115222" y="287101"/>
                    <a:pt x="115222" y="287101"/>
                  </a:cubicBezTo>
                  <a:cubicBezTo>
                    <a:pt x="113817" y="287101"/>
                    <a:pt x="113817" y="285693"/>
                    <a:pt x="113817" y="285693"/>
                  </a:cubicBezTo>
                  <a:cubicBezTo>
                    <a:pt x="112412" y="285693"/>
                    <a:pt x="112412" y="285693"/>
                    <a:pt x="112412" y="285693"/>
                  </a:cubicBezTo>
                  <a:lnTo>
                    <a:pt x="112412" y="284286"/>
                  </a:lnTo>
                  <a:cubicBezTo>
                    <a:pt x="112412" y="284286"/>
                    <a:pt x="113817" y="284286"/>
                    <a:pt x="113817" y="282878"/>
                  </a:cubicBezTo>
                  <a:cubicBezTo>
                    <a:pt x="115222" y="282878"/>
                    <a:pt x="116627" y="281471"/>
                    <a:pt x="116627" y="281471"/>
                  </a:cubicBezTo>
                  <a:cubicBezTo>
                    <a:pt x="116627" y="280063"/>
                    <a:pt x="116627" y="280063"/>
                    <a:pt x="116627" y="280063"/>
                  </a:cubicBezTo>
                  <a:cubicBezTo>
                    <a:pt x="118032" y="280063"/>
                    <a:pt x="118032" y="280063"/>
                    <a:pt x="118032" y="278656"/>
                  </a:cubicBezTo>
                  <a:cubicBezTo>
                    <a:pt x="118032" y="278656"/>
                    <a:pt x="118032" y="277248"/>
                    <a:pt x="118032" y="277248"/>
                  </a:cubicBezTo>
                  <a:cubicBezTo>
                    <a:pt x="118032" y="277248"/>
                    <a:pt x="116627" y="275841"/>
                    <a:pt x="116627" y="275841"/>
                  </a:cubicBezTo>
                  <a:cubicBezTo>
                    <a:pt x="116627" y="275841"/>
                    <a:pt x="115222" y="274433"/>
                    <a:pt x="115222" y="274433"/>
                  </a:cubicBezTo>
                  <a:cubicBezTo>
                    <a:pt x="115222" y="274433"/>
                    <a:pt x="115222" y="273026"/>
                    <a:pt x="115222" y="273026"/>
                  </a:cubicBezTo>
                  <a:lnTo>
                    <a:pt x="114285" y="273026"/>
                  </a:lnTo>
                  <a:lnTo>
                    <a:pt x="114200" y="272770"/>
                  </a:lnTo>
                  <a:lnTo>
                    <a:pt x="118032" y="270211"/>
                  </a:lnTo>
                  <a:cubicBezTo>
                    <a:pt x="113817" y="268803"/>
                    <a:pt x="113817" y="268803"/>
                    <a:pt x="113817" y="268803"/>
                  </a:cubicBezTo>
                  <a:cubicBezTo>
                    <a:pt x="113817" y="268803"/>
                    <a:pt x="115222" y="268803"/>
                    <a:pt x="115222" y="267396"/>
                  </a:cubicBezTo>
                  <a:cubicBezTo>
                    <a:pt x="116627" y="267396"/>
                    <a:pt x="116627" y="267396"/>
                    <a:pt x="116627" y="267396"/>
                  </a:cubicBezTo>
                  <a:cubicBezTo>
                    <a:pt x="116627" y="267396"/>
                    <a:pt x="116627" y="265988"/>
                    <a:pt x="116627" y="265988"/>
                  </a:cubicBezTo>
                  <a:cubicBezTo>
                    <a:pt x="118032" y="264581"/>
                    <a:pt x="118032" y="264581"/>
                    <a:pt x="118032" y="264581"/>
                  </a:cubicBezTo>
                  <a:cubicBezTo>
                    <a:pt x="118032" y="263173"/>
                    <a:pt x="118032" y="263173"/>
                    <a:pt x="118032" y="263173"/>
                  </a:cubicBezTo>
                  <a:cubicBezTo>
                    <a:pt x="118032" y="261766"/>
                    <a:pt x="118032" y="261766"/>
                    <a:pt x="118032" y="261766"/>
                  </a:cubicBezTo>
                  <a:close/>
                  <a:moveTo>
                    <a:pt x="491606" y="261737"/>
                  </a:moveTo>
                  <a:cubicBezTo>
                    <a:pt x="491606" y="263148"/>
                    <a:pt x="490197" y="263148"/>
                    <a:pt x="488789" y="264559"/>
                  </a:cubicBezTo>
                  <a:cubicBezTo>
                    <a:pt x="488789" y="265969"/>
                    <a:pt x="487380" y="267380"/>
                    <a:pt x="488789" y="267380"/>
                  </a:cubicBezTo>
                  <a:cubicBezTo>
                    <a:pt x="488789" y="268790"/>
                    <a:pt x="488789" y="268790"/>
                    <a:pt x="488789" y="268790"/>
                  </a:cubicBezTo>
                  <a:cubicBezTo>
                    <a:pt x="490197" y="268790"/>
                    <a:pt x="490197" y="268790"/>
                    <a:pt x="490197" y="268790"/>
                  </a:cubicBezTo>
                  <a:cubicBezTo>
                    <a:pt x="490197" y="268790"/>
                    <a:pt x="490197" y="267380"/>
                    <a:pt x="490197" y="267380"/>
                  </a:cubicBezTo>
                  <a:cubicBezTo>
                    <a:pt x="490197" y="265969"/>
                    <a:pt x="490197" y="265969"/>
                    <a:pt x="490197" y="265969"/>
                  </a:cubicBezTo>
                  <a:cubicBezTo>
                    <a:pt x="490197" y="265969"/>
                    <a:pt x="491606" y="265969"/>
                    <a:pt x="491606" y="264559"/>
                  </a:cubicBezTo>
                  <a:cubicBezTo>
                    <a:pt x="493014" y="264559"/>
                    <a:pt x="493014" y="264559"/>
                    <a:pt x="494423" y="264559"/>
                  </a:cubicBezTo>
                  <a:cubicBezTo>
                    <a:pt x="494423" y="263148"/>
                    <a:pt x="494423" y="263148"/>
                    <a:pt x="494423" y="263148"/>
                  </a:cubicBezTo>
                  <a:cubicBezTo>
                    <a:pt x="493014" y="263148"/>
                    <a:pt x="493014" y="263148"/>
                    <a:pt x="493014" y="261737"/>
                  </a:cubicBezTo>
                  <a:cubicBezTo>
                    <a:pt x="491606" y="261737"/>
                    <a:pt x="491606" y="261737"/>
                    <a:pt x="491606" y="261737"/>
                  </a:cubicBezTo>
                  <a:close/>
                  <a:moveTo>
                    <a:pt x="484563" y="260327"/>
                  </a:moveTo>
                  <a:cubicBezTo>
                    <a:pt x="484563" y="261737"/>
                    <a:pt x="484563" y="261737"/>
                    <a:pt x="484563" y="261737"/>
                  </a:cubicBezTo>
                  <a:cubicBezTo>
                    <a:pt x="484563" y="263148"/>
                    <a:pt x="484563" y="263148"/>
                    <a:pt x="484563" y="263148"/>
                  </a:cubicBezTo>
                  <a:cubicBezTo>
                    <a:pt x="484563" y="263148"/>
                    <a:pt x="484563" y="264559"/>
                    <a:pt x="484563" y="267380"/>
                  </a:cubicBezTo>
                  <a:cubicBezTo>
                    <a:pt x="484563" y="268790"/>
                    <a:pt x="484563" y="270201"/>
                    <a:pt x="484563" y="271611"/>
                  </a:cubicBezTo>
                  <a:cubicBezTo>
                    <a:pt x="485972" y="271611"/>
                    <a:pt x="485972" y="271611"/>
                    <a:pt x="485972" y="271611"/>
                  </a:cubicBezTo>
                  <a:cubicBezTo>
                    <a:pt x="485972" y="270201"/>
                    <a:pt x="485972" y="268790"/>
                    <a:pt x="487380" y="267380"/>
                  </a:cubicBezTo>
                  <a:cubicBezTo>
                    <a:pt x="487380" y="265969"/>
                    <a:pt x="487380" y="264559"/>
                    <a:pt x="487380" y="263148"/>
                  </a:cubicBezTo>
                  <a:cubicBezTo>
                    <a:pt x="487380" y="263148"/>
                    <a:pt x="487380" y="261737"/>
                    <a:pt x="485972" y="261737"/>
                  </a:cubicBezTo>
                  <a:cubicBezTo>
                    <a:pt x="485972" y="261737"/>
                    <a:pt x="485972" y="260327"/>
                    <a:pt x="484563" y="260327"/>
                  </a:cubicBezTo>
                  <a:close/>
                  <a:moveTo>
                    <a:pt x="1078962" y="260261"/>
                  </a:moveTo>
                  <a:cubicBezTo>
                    <a:pt x="1078962" y="261661"/>
                    <a:pt x="1078962" y="261661"/>
                    <a:pt x="1078962" y="261661"/>
                  </a:cubicBezTo>
                  <a:cubicBezTo>
                    <a:pt x="1077551" y="261661"/>
                    <a:pt x="1077551" y="261661"/>
                    <a:pt x="1077551" y="261661"/>
                  </a:cubicBezTo>
                  <a:lnTo>
                    <a:pt x="1077551" y="263061"/>
                  </a:lnTo>
                  <a:cubicBezTo>
                    <a:pt x="1078962" y="263061"/>
                    <a:pt x="1078962" y="263061"/>
                    <a:pt x="1078962" y="263061"/>
                  </a:cubicBezTo>
                  <a:cubicBezTo>
                    <a:pt x="1080372" y="263061"/>
                    <a:pt x="1081783" y="263061"/>
                    <a:pt x="1083193" y="263061"/>
                  </a:cubicBezTo>
                  <a:cubicBezTo>
                    <a:pt x="1084604" y="261661"/>
                    <a:pt x="1084604" y="261661"/>
                    <a:pt x="1084604" y="261661"/>
                  </a:cubicBezTo>
                  <a:cubicBezTo>
                    <a:pt x="1084604" y="260261"/>
                    <a:pt x="1084604" y="260261"/>
                    <a:pt x="1084604" y="260261"/>
                  </a:cubicBezTo>
                  <a:cubicBezTo>
                    <a:pt x="1083193" y="260261"/>
                    <a:pt x="1083193" y="260261"/>
                    <a:pt x="1081783" y="260261"/>
                  </a:cubicBezTo>
                  <a:cubicBezTo>
                    <a:pt x="1081783" y="260261"/>
                    <a:pt x="1080372" y="260261"/>
                    <a:pt x="1078962" y="260261"/>
                  </a:cubicBezTo>
                  <a:close/>
                  <a:moveTo>
                    <a:pt x="483155" y="258916"/>
                  </a:moveTo>
                  <a:lnTo>
                    <a:pt x="480338" y="260327"/>
                  </a:lnTo>
                  <a:cubicBezTo>
                    <a:pt x="481746" y="260327"/>
                    <a:pt x="481746" y="260327"/>
                    <a:pt x="481746" y="260327"/>
                  </a:cubicBezTo>
                  <a:cubicBezTo>
                    <a:pt x="483155" y="258916"/>
                    <a:pt x="483155" y="258916"/>
                    <a:pt x="483155" y="258916"/>
                  </a:cubicBezTo>
                  <a:close/>
                  <a:moveTo>
                    <a:pt x="592842" y="257677"/>
                  </a:moveTo>
                  <a:cubicBezTo>
                    <a:pt x="591439" y="257677"/>
                    <a:pt x="591439" y="257677"/>
                    <a:pt x="590036" y="259081"/>
                  </a:cubicBezTo>
                  <a:cubicBezTo>
                    <a:pt x="588633" y="260484"/>
                    <a:pt x="587230" y="261887"/>
                    <a:pt x="585827" y="263291"/>
                  </a:cubicBezTo>
                  <a:cubicBezTo>
                    <a:pt x="583021" y="264694"/>
                    <a:pt x="581618" y="264694"/>
                    <a:pt x="581618" y="266098"/>
                  </a:cubicBezTo>
                  <a:cubicBezTo>
                    <a:pt x="580214" y="267501"/>
                    <a:pt x="578811" y="267501"/>
                    <a:pt x="578811" y="267501"/>
                  </a:cubicBezTo>
                  <a:cubicBezTo>
                    <a:pt x="578811" y="268904"/>
                    <a:pt x="578811" y="268904"/>
                    <a:pt x="578811" y="270308"/>
                  </a:cubicBezTo>
                  <a:cubicBezTo>
                    <a:pt x="578811" y="271711"/>
                    <a:pt x="578811" y="271711"/>
                    <a:pt x="578811" y="271711"/>
                  </a:cubicBezTo>
                  <a:cubicBezTo>
                    <a:pt x="577408" y="273115"/>
                    <a:pt x="577408" y="273115"/>
                    <a:pt x="577408" y="273115"/>
                  </a:cubicBezTo>
                  <a:cubicBezTo>
                    <a:pt x="576005" y="273115"/>
                    <a:pt x="576005" y="273115"/>
                    <a:pt x="576005" y="273115"/>
                  </a:cubicBezTo>
                  <a:cubicBezTo>
                    <a:pt x="573199" y="277325"/>
                    <a:pt x="573199" y="277325"/>
                    <a:pt x="573199" y="277325"/>
                  </a:cubicBezTo>
                  <a:cubicBezTo>
                    <a:pt x="573199" y="278728"/>
                    <a:pt x="573199" y="278728"/>
                    <a:pt x="573199" y="278728"/>
                  </a:cubicBezTo>
                  <a:cubicBezTo>
                    <a:pt x="574602" y="280132"/>
                    <a:pt x="574602" y="280132"/>
                    <a:pt x="574602" y="281535"/>
                  </a:cubicBezTo>
                  <a:cubicBezTo>
                    <a:pt x="574602" y="281535"/>
                    <a:pt x="574602" y="282938"/>
                    <a:pt x="574602" y="282938"/>
                  </a:cubicBezTo>
                  <a:cubicBezTo>
                    <a:pt x="574602" y="284342"/>
                    <a:pt x="574602" y="284342"/>
                    <a:pt x="574602" y="285745"/>
                  </a:cubicBezTo>
                  <a:cubicBezTo>
                    <a:pt x="574602" y="285745"/>
                    <a:pt x="574602" y="287148"/>
                    <a:pt x="574602" y="287148"/>
                  </a:cubicBezTo>
                  <a:cubicBezTo>
                    <a:pt x="574602" y="288552"/>
                    <a:pt x="573199" y="289955"/>
                    <a:pt x="573199" y="291359"/>
                  </a:cubicBezTo>
                  <a:cubicBezTo>
                    <a:pt x="573199" y="292762"/>
                    <a:pt x="573199" y="294165"/>
                    <a:pt x="571796" y="295569"/>
                  </a:cubicBezTo>
                  <a:cubicBezTo>
                    <a:pt x="570393" y="296972"/>
                    <a:pt x="570393" y="296972"/>
                    <a:pt x="568990" y="298376"/>
                  </a:cubicBezTo>
                  <a:cubicBezTo>
                    <a:pt x="567587" y="298376"/>
                    <a:pt x="566184" y="298376"/>
                    <a:pt x="566184" y="298376"/>
                  </a:cubicBezTo>
                  <a:cubicBezTo>
                    <a:pt x="564781" y="299779"/>
                    <a:pt x="564781" y="299779"/>
                    <a:pt x="564781" y="299779"/>
                  </a:cubicBezTo>
                  <a:cubicBezTo>
                    <a:pt x="564781" y="301182"/>
                    <a:pt x="564781" y="302586"/>
                    <a:pt x="566184" y="302586"/>
                  </a:cubicBezTo>
                  <a:cubicBezTo>
                    <a:pt x="566184" y="302586"/>
                    <a:pt x="567587" y="302586"/>
                    <a:pt x="568990" y="302586"/>
                  </a:cubicBezTo>
                  <a:cubicBezTo>
                    <a:pt x="568990" y="302586"/>
                    <a:pt x="570393" y="302586"/>
                    <a:pt x="571796" y="302586"/>
                  </a:cubicBezTo>
                  <a:cubicBezTo>
                    <a:pt x="571796" y="302586"/>
                    <a:pt x="573199" y="303989"/>
                    <a:pt x="573199" y="303989"/>
                  </a:cubicBezTo>
                  <a:cubicBezTo>
                    <a:pt x="573199" y="305393"/>
                    <a:pt x="573199" y="305393"/>
                    <a:pt x="571796" y="306796"/>
                  </a:cubicBezTo>
                  <a:cubicBezTo>
                    <a:pt x="570393" y="306796"/>
                    <a:pt x="570393" y="306796"/>
                    <a:pt x="568990" y="308199"/>
                  </a:cubicBezTo>
                  <a:cubicBezTo>
                    <a:pt x="570393" y="308199"/>
                    <a:pt x="571796" y="309603"/>
                    <a:pt x="571796" y="311006"/>
                  </a:cubicBezTo>
                  <a:cubicBezTo>
                    <a:pt x="573199" y="312409"/>
                    <a:pt x="573199" y="313813"/>
                    <a:pt x="574602" y="313813"/>
                  </a:cubicBezTo>
                  <a:cubicBezTo>
                    <a:pt x="576005" y="313813"/>
                    <a:pt x="577408" y="313813"/>
                    <a:pt x="577408" y="313813"/>
                  </a:cubicBezTo>
                  <a:cubicBezTo>
                    <a:pt x="578811" y="315216"/>
                    <a:pt x="580214" y="315216"/>
                    <a:pt x="580214" y="315216"/>
                  </a:cubicBezTo>
                  <a:cubicBezTo>
                    <a:pt x="581618" y="315216"/>
                    <a:pt x="581618" y="313813"/>
                    <a:pt x="583021" y="313813"/>
                  </a:cubicBezTo>
                  <a:cubicBezTo>
                    <a:pt x="583021" y="313813"/>
                    <a:pt x="584424" y="313813"/>
                    <a:pt x="585827" y="313813"/>
                  </a:cubicBezTo>
                  <a:cubicBezTo>
                    <a:pt x="585827" y="313813"/>
                    <a:pt x="587230" y="313813"/>
                    <a:pt x="588633" y="313813"/>
                  </a:cubicBezTo>
                  <a:cubicBezTo>
                    <a:pt x="588633" y="313813"/>
                    <a:pt x="588633" y="312409"/>
                    <a:pt x="588633" y="312409"/>
                  </a:cubicBezTo>
                  <a:cubicBezTo>
                    <a:pt x="590036" y="311006"/>
                    <a:pt x="590036" y="311006"/>
                    <a:pt x="590036" y="311006"/>
                  </a:cubicBezTo>
                  <a:cubicBezTo>
                    <a:pt x="591439" y="311006"/>
                    <a:pt x="591439" y="309603"/>
                    <a:pt x="592842" y="309603"/>
                  </a:cubicBezTo>
                  <a:cubicBezTo>
                    <a:pt x="592842" y="309603"/>
                    <a:pt x="594245" y="309603"/>
                    <a:pt x="595648" y="308199"/>
                  </a:cubicBezTo>
                  <a:cubicBezTo>
                    <a:pt x="597051" y="308199"/>
                    <a:pt x="597051" y="308199"/>
                    <a:pt x="598454" y="308199"/>
                  </a:cubicBezTo>
                  <a:cubicBezTo>
                    <a:pt x="599857" y="306796"/>
                    <a:pt x="601260" y="305393"/>
                    <a:pt x="601260" y="302586"/>
                  </a:cubicBezTo>
                  <a:cubicBezTo>
                    <a:pt x="602663" y="299779"/>
                    <a:pt x="602663" y="298376"/>
                    <a:pt x="604066" y="296972"/>
                  </a:cubicBezTo>
                  <a:cubicBezTo>
                    <a:pt x="604066" y="295569"/>
                    <a:pt x="604066" y="295569"/>
                    <a:pt x="605469" y="295569"/>
                  </a:cubicBezTo>
                  <a:cubicBezTo>
                    <a:pt x="605469" y="294165"/>
                    <a:pt x="606873" y="294165"/>
                    <a:pt x="606873" y="294165"/>
                  </a:cubicBezTo>
                  <a:cubicBezTo>
                    <a:pt x="606873" y="292762"/>
                    <a:pt x="606873" y="292762"/>
                    <a:pt x="606873" y="292762"/>
                  </a:cubicBezTo>
                  <a:cubicBezTo>
                    <a:pt x="606873" y="292762"/>
                    <a:pt x="606873" y="292762"/>
                    <a:pt x="605469" y="292762"/>
                  </a:cubicBezTo>
                  <a:cubicBezTo>
                    <a:pt x="605469" y="292762"/>
                    <a:pt x="605469" y="291359"/>
                    <a:pt x="605469" y="291359"/>
                  </a:cubicBezTo>
                  <a:cubicBezTo>
                    <a:pt x="604066" y="291359"/>
                    <a:pt x="605469" y="291359"/>
                    <a:pt x="605469" y="289955"/>
                  </a:cubicBezTo>
                  <a:cubicBezTo>
                    <a:pt x="606873" y="288552"/>
                    <a:pt x="606873" y="288552"/>
                    <a:pt x="606873" y="288552"/>
                  </a:cubicBezTo>
                  <a:cubicBezTo>
                    <a:pt x="606873" y="284342"/>
                    <a:pt x="608276" y="280132"/>
                    <a:pt x="608276" y="275921"/>
                  </a:cubicBezTo>
                  <a:cubicBezTo>
                    <a:pt x="608276" y="270308"/>
                    <a:pt x="608276" y="267501"/>
                    <a:pt x="606873" y="263291"/>
                  </a:cubicBezTo>
                  <a:cubicBezTo>
                    <a:pt x="606873" y="261887"/>
                    <a:pt x="606873" y="260484"/>
                    <a:pt x="605469" y="259081"/>
                  </a:cubicBezTo>
                  <a:cubicBezTo>
                    <a:pt x="604066" y="259081"/>
                    <a:pt x="602663" y="257677"/>
                    <a:pt x="601260" y="257677"/>
                  </a:cubicBezTo>
                  <a:cubicBezTo>
                    <a:pt x="599857" y="257677"/>
                    <a:pt x="598454" y="257677"/>
                    <a:pt x="597051" y="257677"/>
                  </a:cubicBezTo>
                  <a:cubicBezTo>
                    <a:pt x="595648" y="257677"/>
                    <a:pt x="594245" y="257677"/>
                    <a:pt x="592842" y="257677"/>
                  </a:cubicBezTo>
                  <a:close/>
                  <a:moveTo>
                    <a:pt x="249083" y="256317"/>
                  </a:moveTo>
                  <a:cubicBezTo>
                    <a:pt x="246256" y="259132"/>
                    <a:pt x="246256" y="259132"/>
                    <a:pt x="246256" y="259132"/>
                  </a:cubicBezTo>
                  <a:lnTo>
                    <a:pt x="246256" y="260540"/>
                  </a:lnTo>
                  <a:cubicBezTo>
                    <a:pt x="246256" y="260540"/>
                    <a:pt x="246256" y="261948"/>
                    <a:pt x="247670" y="261948"/>
                  </a:cubicBezTo>
                  <a:cubicBezTo>
                    <a:pt x="249083" y="263355"/>
                    <a:pt x="249083" y="264763"/>
                    <a:pt x="250496" y="263355"/>
                  </a:cubicBezTo>
                  <a:cubicBezTo>
                    <a:pt x="251910" y="261948"/>
                    <a:pt x="251910" y="261948"/>
                    <a:pt x="251910" y="261948"/>
                  </a:cubicBezTo>
                  <a:cubicBezTo>
                    <a:pt x="250496" y="260540"/>
                    <a:pt x="250496" y="260540"/>
                    <a:pt x="250496" y="260540"/>
                  </a:cubicBezTo>
                  <a:cubicBezTo>
                    <a:pt x="250496" y="260540"/>
                    <a:pt x="250496" y="260540"/>
                    <a:pt x="250496" y="259132"/>
                  </a:cubicBezTo>
                  <a:cubicBezTo>
                    <a:pt x="250496" y="257725"/>
                    <a:pt x="249083" y="256317"/>
                    <a:pt x="249083" y="256317"/>
                  </a:cubicBezTo>
                  <a:close/>
                  <a:moveTo>
                    <a:pt x="501465" y="256095"/>
                  </a:moveTo>
                  <a:cubicBezTo>
                    <a:pt x="500056" y="256095"/>
                    <a:pt x="500056" y="257506"/>
                    <a:pt x="500056" y="257506"/>
                  </a:cubicBezTo>
                  <a:cubicBezTo>
                    <a:pt x="501465" y="257506"/>
                    <a:pt x="501465" y="257506"/>
                    <a:pt x="501465" y="257506"/>
                  </a:cubicBezTo>
                  <a:close/>
                  <a:moveTo>
                    <a:pt x="488789" y="256095"/>
                  </a:moveTo>
                  <a:cubicBezTo>
                    <a:pt x="487380" y="256095"/>
                    <a:pt x="487380" y="257506"/>
                    <a:pt x="487380" y="258916"/>
                  </a:cubicBezTo>
                  <a:cubicBezTo>
                    <a:pt x="487380" y="260327"/>
                    <a:pt x="487380" y="261737"/>
                    <a:pt x="488789" y="261737"/>
                  </a:cubicBezTo>
                  <a:cubicBezTo>
                    <a:pt x="490197" y="261737"/>
                    <a:pt x="490197" y="260327"/>
                    <a:pt x="490197" y="258916"/>
                  </a:cubicBezTo>
                  <a:cubicBezTo>
                    <a:pt x="493014" y="260327"/>
                    <a:pt x="493014" y="260327"/>
                    <a:pt x="493014" y="260327"/>
                  </a:cubicBezTo>
                  <a:cubicBezTo>
                    <a:pt x="494423" y="260327"/>
                    <a:pt x="494423" y="260327"/>
                    <a:pt x="494423" y="258916"/>
                  </a:cubicBezTo>
                  <a:cubicBezTo>
                    <a:pt x="494423" y="258916"/>
                    <a:pt x="493014" y="257506"/>
                    <a:pt x="493014" y="257506"/>
                  </a:cubicBezTo>
                  <a:cubicBezTo>
                    <a:pt x="493014" y="256095"/>
                    <a:pt x="491606" y="256095"/>
                    <a:pt x="491606" y="256095"/>
                  </a:cubicBezTo>
                  <a:cubicBezTo>
                    <a:pt x="490197" y="256095"/>
                    <a:pt x="488789" y="256095"/>
                    <a:pt x="488789" y="256095"/>
                  </a:cubicBezTo>
                  <a:close/>
                  <a:moveTo>
                    <a:pt x="974581" y="256062"/>
                  </a:moveTo>
                  <a:lnTo>
                    <a:pt x="973170" y="257462"/>
                  </a:lnTo>
                  <a:cubicBezTo>
                    <a:pt x="974581" y="257462"/>
                    <a:pt x="974581" y="257462"/>
                    <a:pt x="974581" y="257462"/>
                  </a:cubicBezTo>
                  <a:cubicBezTo>
                    <a:pt x="974581" y="256062"/>
                    <a:pt x="974581" y="256062"/>
                    <a:pt x="974581" y="256062"/>
                  </a:cubicBezTo>
                  <a:close/>
                  <a:moveTo>
                    <a:pt x="1076140" y="254662"/>
                  </a:moveTo>
                  <a:cubicBezTo>
                    <a:pt x="1076140" y="257462"/>
                    <a:pt x="1077551" y="257462"/>
                    <a:pt x="1078962" y="257462"/>
                  </a:cubicBezTo>
                  <a:cubicBezTo>
                    <a:pt x="1078962" y="256062"/>
                    <a:pt x="1077551" y="256062"/>
                    <a:pt x="1077551" y="254662"/>
                  </a:cubicBezTo>
                  <a:cubicBezTo>
                    <a:pt x="1077551" y="254662"/>
                    <a:pt x="1076140" y="254662"/>
                    <a:pt x="1076140" y="254662"/>
                  </a:cubicBezTo>
                  <a:close/>
                  <a:moveTo>
                    <a:pt x="524000" y="253274"/>
                  </a:moveTo>
                  <a:cubicBezTo>
                    <a:pt x="524000" y="254685"/>
                    <a:pt x="524000" y="254685"/>
                    <a:pt x="524000" y="254685"/>
                  </a:cubicBezTo>
                  <a:cubicBezTo>
                    <a:pt x="525409" y="253274"/>
                    <a:pt x="525409" y="253274"/>
                    <a:pt x="525409" y="253274"/>
                  </a:cubicBezTo>
                  <a:close/>
                  <a:moveTo>
                    <a:pt x="505690" y="253274"/>
                  </a:moveTo>
                  <a:cubicBezTo>
                    <a:pt x="505690" y="254685"/>
                    <a:pt x="505690" y="254685"/>
                    <a:pt x="505690" y="254685"/>
                  </a:cubicBezTo>
                  <a:lnTo>
                    <a:pt x="504282" y="254685"/>
                  </a:lnTo>
                  <a:cubicBezTo>
                    <a:pt x="504282" y="256095"/>
                    <a:pt x="504282" y="256095"/>
                    <a:pt x="504282" y="256095"/>
                  </a:cubicBezTo>
                  <a:cubicBezTo>
                    <a:pt x="502873" y="257506"/>
                    <a:pt x="502873" y="257506"/>
                    <a:pt x="502873" y="257506"/>
                  </a:cubicBezTo>
                  <a:cubicBezTo>
                    <a:pt x="502873" y="257506"/>
                    <a:pt x="502873" y="258916"/>
                    <a:pt x="502873" y="260327"/>
                  </a:cubicBezTo>
                  <a:cubicBezTo>
                    <a:pt x="502873" y="261737"/>
                    <a:pt x="502873" y="261737"/>
                    <a:pt x="502873" y="261737"/>
                  </a:cubicBezTo>
                  <a:cubicBezTo>
                    <a:pt x="504282" y="261737"/>
                    <a:pt x="504282" y="261737"/>
                    <a:pt x="504282" y="261737"/>
                  </a:cubicBezTo>
                  <a:cubicBezTo>
                    <a:pt x="504282" y="260327"/>
                    <a:pt x="504282" y="260327"/>
                    <a:pt x="504282" y="260327"/>
                  </a:cubicBezTo>
                  <a:cubicBezTo>
                    <a:pt x="505690" y="260327"/>
                    <a:pt x="505690" y="260327"/>
                    <a:pt x="507099" y="260327"/>
                  </a:cubicBezTo>
                  <a:cubicBezTo>
                    <a:pt x="507099" y="258916"/>
                    <a:pt x="508507" y="258916"/>
                    <a:pt x="508507" y="258916"/>
                  </a:cubicBezTo>
                  <a:cubicBezTo>
                    <a:pt x="508507" y="258916"/>
                    <a:pt x="508507" y="258916"/>
                    <a:pt x="509916" y="258916"/>
                  </a:cubicBezTo>
                  <a:cubicBezTo>
                    <a:pt x="509916" y="258916"/>
                    <a:pt x="509916" y="258916"/>
                    <a:pt x="509916" y="257506"/>
                  </a:cubicBezTo>
                  <a:cubicBezTo>
                    <a:pt x="509916" y="257506"/>
                    <a:pt x="508507" y="257506"/>
                    <a:pt x="508507" y="256095"/>
                  </a:cubicBezTo>
                  <a:cubicBezTo>
                    <a:pt x="507099" y="254685"/>
                    <a:pt x="507099" y="254685"/>
                    <a:pt x="505690" y="253274"/>
                  </a:cubicBezTo>
                  <a:close/>
                  <a:moveTo>
                    <a:pt x="257563" y="252094"/>
                  </a:moveTo>
                  <a:lnTo>
                    <a:pt x="258976" y="254910"/>
                  </a:lnTo>
                  <a:cubicBezTo>
                    <a:pt x="260390" y="256317"/>
                    <a:pt x="260390" y="257725"/>
                    <a:pt x="260390" y="260540"/>
                  </a:cubicBezTo>
                  <a:cubicBezTo>
                    <a:pt x="260390" y="260540"/>
                    <a:pt x="258976" y="260540"/>
                    <a:pt x="258976" y="260540"/>
                  </a:cubicBezTo>
                  <a:cubicBezTo>
                    <a:pt x="257563" y="259132"/>
                    <a:pt x="257563" y="259132"/>
                    <a:pt x="257563" y="259132"/>
                  </a:cubicBezTo>
                  <a:cubicBezTo>
                    <a:pt x="257563" y="257725"/>
                    <a:pt x="257563" y="257725"/>
                    <a:pt x="257563" y="257725"/>
                  </a:cubicBezTo>
                  <a:cubicBezTo>
                    <a:pt x="257563" y="257725"/>
                    <a:pt x="257563" y="257725"/>
                    <a:pt x="257563" y="256317"/>
                  </a:cubicBezTo>
                  <a:cubicBezTo>
                    <a:pt x="257563" y="256317"/>
                    <a:pt x="257563" y="254910"/>
                    <a:pt x="257563" y="254910"/>
                  </a:cubicBezTo>
                  <a:cubicBezTo>
                    <a:pt x="257563" y="253502"/>
                    <a:pt x="257563" y="253502"/>
                    <a:pt x="257563" y="253502"/>
                  </a:cubicBezTo>
                  <a:cubicBezTo>
                    <a:pt x="257563" y="253502"/>
                    <a:pt x="257563" y="253502"/>
                    <a:pt x="257563" y="252094"/>
                  </a:cubicBezTo>
                  <a:close/>
                  <a:moveTo>
                    <a:pt x="1069088" y="251863"/>
                  </a:moveTo>
                  <a:cubicBezTo>
                    <a:pt x="1069088" y="253262"/>
                    <a:pt x="1069088" y="253262"/>
                    <a:pt x="1070498" y="253262"/>
                  </a:cubicBezTo>
                  <a:cubicBezTo>
                    <a:pt x="1070498" y="253262"/>
                    <a:pt x="1070498" y="253262"/>
                    <a:pt x="1070498" y="251863"/>
                  </a:cubicBezTo>
                  <a:cubicBezTo>
                    <a:pt x="1070498" y="251863"/>
                    <a:pt x="1070498" y="251863"/>
                    <a:pt x="1069088" y="251863"/>
                  </a:cubicBezTo>
                  <a:close/>
                  <a:moveTo>
                    <a:pt x="708268" y="248980"/>
                  </a:moveTo>
                  <a:lnTo>
                    <a:pt x="708268" y="251793"/>
                  </a:lnTo>
                  <a:cubicBezTo>
                    <a:pt x="709671" y="250387"/>
                    <a:pt x="709671" y="250387"/>
                    <a:pt x="709671" y="250387"/>
                  </a:cubicBezTo>
                  <a:cubicBezTo>
                    <a:pt x="709671" y="250387"/>
                    <a:pt x="708268" y="248980"/>
                    <a:pt x="708268" y="248980"/>
                  </a:cubicBezTo>
                  <a:close/>
                  <a:moveTo>
                    <a:pt x="690028" y="248980"/>
                  </a:moveTo>
                  <a:cubicBezTo>
                    <a:pt x="688625" y="250387"/>
                    <a:pt x="688625" y="250387"/>
                    <a:pt x="688625" y="250387"/>
                  </a:cubicBezTo>
                  <a:lnTo>
                    <a:pt x="690028" y="250387"/>
                  </a:lnTo>
                  <a:cubicBezTo>
                    <a:pt x="690028" y="248980"/>
                    <a:pt x="690028" y="248980"/>
                    <a:pt x="690028" y="248980"/>
                  </a:cubicBezTo>
                  <a:close/>
                  <a:moveTo>
                    <a:pt x="685818" y="247574"/>
                  </a:moveTo>
                  <a:cubicBezTo>
                    <a:pt x="685818" y="248980"/>
                    <a:pt x="685818" y="248980"/>
                    <a:pt x="685818" y="248980"/>
                  </a:cubicBezTo>
                  <a:cubicBezTo>
                    <a:pt x="687222" y="247574"/>
                    <a:pt x="687222" y="247574"/>
                    <a:pt x="687222" y="247574"/>
                  </a:cubicBezTo>
                  <a:cubicBezTo>
                    <a:pt x="687222" y="247574"/>
                    <a:pt x="685818" y="247574"/>
                    <a:pt x="685818" y="247574"/>
                  </a:cubicBezTo>
                  <a:close/>
                  <a:moveTo>
                    <a:pt x="695079" y="246449"/>
                  </a:moveTo>
                  <a:lnTo>
                    <a:pt x="695640" y="247574"/>
                  </a:lnTo>
                  <a:cubicBezTo>
                    <a:pt x="695640" y="247574"/>
                    <a:pt x="695640" y="247574"/>
                    <a:pt x="694237" y="248980"/>
                  </a:cubicBezTo>
                  <a:close/>
                  <a:moveTo>
                    <a:pt x="930618" y="246410"/>
                  </a:moveTo>
                  <a:cubicBezTo>
                    <a:pt x="932023" y="247815"/>
                    <a:pt x="932023" y="247815"/>
                    <a:pt x="932023" y="247815"/>
                  </a:cubicBezTo>
                  <a:cubicBezTo>
                    <a:pt x="932023" y="246410"/>
                    <a:pt x="932023" y="246410"/>
                    <a:pt x="932023" y="246410"/>
                  </a:cubicBezTo>
                  <a:cubicBezTo>
                    <a:pt x="930618" y="246410"/>
                    <a:pt x="930618" y="246410"/>
                    <a:pt x="930618" y="246410"/>
                  </a:cubicBezTo>
                  <a:close/>
                  <a:moveTo>
                    <a:pt x="1067677" y="246264"/>
                  </a:moveTo>
                  <a:cubicBezTo>
                    <a:pt x="1067677" y="246264"/>
                    <a:pt x="1067677" y="246264"/>
                    <a:pt x="1067677" y="247663"/>
                  </a:cubicBezTo>
                  <a:cubicBezTo>
                    <a:pt x="1067677" y="247663"/>
                    <a:pt x="1067677" y="249063"/>
                    <a:pt x="1067677" y="249063"/>
                  </a:cubicBezTo>
                  <a:cubicBezTo>
                    <a:pt x="1069088" y="247663"/>
                    <a:pt x="1069088" y="247663"/>
                    <a:pt x="1069088" y="247663"/>
                  </a:cubicBezTo>
                  <a:cubicBezTo>
                    <a:pt x="1069088" y="246264"/>
                    <a:pt x="1069088" y="246264"/>
                    <a:pt x="1067677" y="246264"/>
                  </a:cubicBezTo>
                  <a:close/>
                  <a:moveTo>
                    <a:pt x="719492" y="246167"/>
                  </a:moveTo>
                  <a:lnTo>
                    <a:pt x="719492" y="247574"/>
                  </a:lnTo>
                  <a:cubicBezTo>
                    <a:pt x="720895" y="246167"/>
                    <a:pt x="720895" y="246167"/>
                    <a:pt x="720895" y="246167"/>
                  </a:cubicBezTo>
                  <a:cubicBezTo>
                    <a:pt x="719492" y="246167"/>
                    <a:pt x="719492" y="246167"/>
                    <a:pt x="719492" y="246167"/>
                  </a:cubicBezTo>
                  <a:close/>
                  <a:moveTo>
                    <a:pt x="970349" y="244864"/>
                  </a:moveTo>
                  <a:lnTo>
                    <a:pt x="970349" y="246264"/>
                  </a:lnTo>
                  <a:cubicBezTo>
                    <a:pt x="971760" y="246264"/>
                    <a:pt x="971760" y="246264"/>
                    <a:pt x="971760" y="246264"/>
                  </a:cubicBezTo>
                  <a:cubicBezTo>
                    <a:pt x="970349" y="244864"/>
                    <a:pt x="970349" y="244864"/>
                    <a:pt x="970349" y="244864"/>
                  </a:cubicBezTo>
                  <a:close/>
                  <a:moveTo>
                    <a:pt x="514141" y="244811"/>
                  </a:moveTo>
                  <a:cubicBezTo>
                    <a:pt x="515550" y="244811"/>
                    <a:pt x="515550" y="244811"/>
                    <a:pt x="515550" y="244811"/>
                  </a:cubicBezTo>
                  <a:cubicBezTo>
                    <a:pt x="519775" y="254685"/>
                    <a:pt x="519775" y="254685"/>
                    <a:pt x="519775" y="254685"/>
                  </a:cubicBezTo>
                  <a:cubicBezTo>
                    <a:pt x="524000" y="250453"/>
                    <a:pt x="524000" y="250453"/>
                    <a:pt x="524000" y="250453"/>
                  </a:cubicBezTo>
                  <a:cubicBezTo>
                    <a:pt x="524000" y="250453"/>
                    <a:pt x="522592" y="249043"/>
                    <a:pt x="522592" y="249043"/>
                  </a:cubicBezTo>
                  <a:cubicBezTo>
                    <a:pt x="521183" y="250453"/>
                    <a:pt x="519775" y="249043"/>
                    <a:pt x="519775" y="249043"/>
                  </a:cubicBezTo>
                  <a:cubicBezTo>
                    <a:pt x="519775" y="247632"/>
                    <a:pt x="521183" y="247632"/>
                    <a:pt x="521183" y="247632"/>
                  </a:cubicBezTo>
                  <a:cubicBezTo>
                    <a:pt x="522592" y="247632"/>
                    <a:pt x="522592" y="247632"/>
                    <a:pt x="522592" y="247632"/>
                  </a:cubicBezTo>
                  <a:cubicBezTo>
                    <a:pt x="525409" y="247632"/>
                    <a:pt x="525409" y="247632"/>
                    <a:pt x="525409" y="247632"/>
                  </a:cubicBezTo>
                  <a:cubicBezTo>
                    <a:pt x="525409" y="247632"/>
                    <a:pt x="525409" y="247632"/>
                    <a:pt x="525409" y="249043"/>
                  </a:cubicBezTo>
                  <a:cubicBezTo>
                    <a:pt x="526817" y="249043"/>
                    <a:pt x="526817" y="250453"/>
                    <a:pt x="526817" y="250453"/>
                  </a:cubicBezTo>
                  <a:cubicBezTo>
                    <a:pt x="526817" y="251864"/>
                    <a:pt x="526817" y="251864"/>
                    <a:pt x="526817" y="253274"/>
                  </a:cubicBezTo>
                  <a:cubicBezTo>
                    <a:pt x="526817" y="254685"/>
                    <a:pt x="526817" y="254685"/>
                    <a:pt x="526817" y="254685"/>
                  </a:cubicBezTo>
                  <a:cubicBezTo>
                    <a:pt x="528226" y="256095"/>
                    <a:pt x="528226" y="256095"/>
                    <a:pt x="528226" y="256095"/>
                  </a:cubicBezTo>
                  <a:cubicBezTo>
                    <a:pt x="529634" y="256095"/>
                    <a:pt x="529634" y="256095"/>
                    <a:pt x="529634" y="256095"/>
                  </a:cubicBezTo>
                  <a:cubicBezTo>
                    <a:pt x="531043" y="256095"/>
                    <a:pt x="531043" y="256095"/>
                    <a:pt x="531043" y="256095"/>
                  </a:cubicBezTo>
                  <a:cubicBezTo>
                    <a:pt x="532451" y="257506"/>
                    <a:pt x="532451" y="257506"/>
                    <a:pt x="532451" y="257506"/>
                  </a:cubicBezTo>
                  <a:cubicBezTo>
                    <a:pt x="533860" y="257506"/>
                    <a:pt x="533860" y="257506"/>
                    <a:pt x="533860" y="257506"/>
                  </a:cubicBezTo>
                  <a:cubicBezTo>
                    <a:pt x="533860" y="257506"/>
                    <a:pt x="533860" y="258916"/>
                    <a:pt x="533860" y="260327"/>
                  </a:cubicBezTo>
                  <a:cubicBezTo>
                    <a:pt x="535268" y="260327"/>
                    <a:pt x="535268" y="261737"/>
                    <a:pt x="535268" y="261737"/>
                  </a:cubicBezTo>
                  <a:cubicBezTo>
                    <a:pt x="535268" y="267380"/>
                    <a:pt x="535268" y="267380"/>
                    <a:pt x="535268" y="267380"/>
                  </a:cubicBezTo>
                  <a:cubicBezTo>
                    <a:pt x="535268" y="268790"/>
                    <a:pt x="536676" y="268790"/>
                    <a:pt x="536676" y="268790"/>
                  </a:cubicBezTo>
                  <a:cubicBezTo>
                    <a:pt x="538085" y="268790"/>
                    <a:pt x="538085" y="268790"/>
                    <a:pt x="538085" y="268790"/>
                  </a:cubicBezTo>
                  <a:cubicBezTo>
                    <a:pt x="539493" y="270201"/>
                    <a:pt x="539493" y="270201"/>
                    <a:pt x="539493" y="270201"/>
                  </a:cubicBezTo>
                  <a:cubicBezTo>
                    <a:pt x="539493" y="271611"/>
                    <a:pt x="539493" y="271611"/>
                    <a:pt x="539493" y="271611"/>
                  </a:cubicBezTo>
                  <a:cubicBezTo>
                    <a:pt x="538085" y="271611"/>
                    <a:pt x="538085" y="271611"/>
                    <a:pt x="538085" y="271611"/>
                  </a:cubicBezTo>
                  <a:cubicBezTo>
                    <a:pt x="538085" y="271611"/>
                    <a:pt x="536676" y="270201"/>
                    <a:pt x="535268" y="270201"/>
                  </a:cubicBezTo>
                  <a:cubicBezTo>
                    <a:pt x="533860" y="270201"/>
                    <a:pt x="532451" y="268790"/>
                    <a:pt x="532451" y="268790"/>
                  </a:cubicBezTo>
                  <a:cubicBezTo>
                    <a:pt x="531043" y="268790"/>
                    <a:pt x="531043" y="270201"/>
                    <a:pt x="531043" y="270201"/>
                  </a:cubicBezTo>
                  <a:cubicBezTo>
                    <a:pt x="531043" y="271611"/>
                    <a:pt x="531043" y="271611"/>
                    <a:pt x="531043" y="271611"/>
                  </a:cubicBezTo>
                  <a:cubicBezTo>
                    <a:pt x="529634" y="271611"/>
                    <a:pt x="529634" y="271611"/>
                    <a:pt x="528226" y="271611"/>
                  </a:cubicBezTo>
                  <a:cubicBezTo>
                    <a:pt x="526817" y="271611"/>
                    <a:pt x="525409" y="270201"/>
                    <a:pt x="525409" y="270201"/>
                  </a:cubicBezTo>
                  <a:cubicBezTo>
                    <a:pt x="525409" y="270201"/>
                    <a:pt x="525409" y="268790"/>
                    <a:pt x="525409" y="268790"/>
                  </a:cubicBezTo>
                  <a:cubicBezTo>
                    <a:pt x="525409" y="268790"/>
                    <a:pt x="525409" y="267380"/>
                    <a:pt x="525409" y="267380"/>
                  </a:cubicBezTo>
                  <a:cubicBezTo>
                    <a:pt x="525409" y="265969"/>
                    <a:pt x="525409" y="265969"/>
                    <a:pt x="525409" y="265969"/>
                  </a:cubicBezTo>
                  <a:cubicBezTo>
                    <a:pt x="525409" y="265969"/>
                    <a:pt x="525409" y="265969"/>
                    <a:pt x="524000" y="264559"/>
                  </a:cubicBezTo>
                  <a:cubicBezTo>
                    <a:pt x="524000" y="264559"/>
                    <a:pt x="522592" y="264559"/>
                    <a:pt x="522592" y="264559"/>
                  </a:cubicBezTo>
                  <a:cubicBezTo>
                    <a:pt x="521183" y="264559"/>
                    <a:pt x="519775" y="264559"/>
                    <a:pt x="519775" y="265969"/>
                  </a:cubicBezTo>
                  <a:cubicBezTo>
                    <a:pt x="519775" y="265969"/>
                    <a:pt x="518366" y="267380"/>
                    <a:pt x="518366" y="267380"/>
                  </a:cubicBezTo>
                  <a:cubicBezTo>
                    <a:pt x="516958" y="268790"/>
                    <a:pt x="516958" y="268790"/>
                    <a:pt x="516958" y="268790"/>
                  </a:cubicBezTo>
                  <a:cubicBezTo>
                    <a:pt x="515550" y="267380"/>
                    <a:pt x="515550" y="267380"/>
                    <a:pt x="515550" y="267380"/>
                  </a:cubicBezTo>
                  <a:cubicBezTo>
                    <a:pt x="515550" y="265969"/>
                    <a:pt x="515550" y="265969"/>
                    <a:pt x="515550" y="265969"/>
                  </a:cubicBezTo>
                  <a:cubicBezTo>
                    <a:pt x="515550" y="265969"/>
                    <a:pt x="514141" y="265969"/>
                    <a:pt x="514141" y="267380"/>
                  </a:cubicBezTo>
                  <a:cubicBezTo>
                    <a:pt x="512733" y="267380"/>
                    <a:pt x="511324" y="267380"/>
                    <a:pt x="511324" y="267380"/>
                  </a:cubicBezTo>
                  <a:cubicBezTo>
                    <a:pt x="509916" y="265969"/>
                    <a:pt x="509916" y="265969"/>
                    <a:pt x="509916" y="265969"/>
                  </a:cubicBezTo>
                  <a:cubicBezTo>
                    <a:pt x="508507" y="265969"/>
                    <a:pt x="508507" y="265969"/>
                    <a:pt x="508507" y="267380"/>
                  </a:cubicBezTo>
                  <a:cubicBezTo>
                    <a:pt x="508507" y="267380"/>
                    <a:pt x="507099" y="267380"/>
                    <a:pt x="507099" y="268790"/>
                  </a:cubicBezTo>
                  <a:cubicBezTo>
                    <a:pt x="507099" y="268790"/>
                    <a:pt x="507099" y="270201"/>
                    <a:pt x="505690" y="270201"/>
                  </a:cubicBezTo>
                  <a:cubicBezTo>
                    <a:pt x="505690" y="271611"/>
                    <a:pt x="505690" y="271611"/>
                    <a:pt x="504282" y="271611"/>
                  </a:cubicBezTo>
                  <a:cubicBezTo>
                    <a:pt x="504282" y="271611"/>
                    <a:pt x="502873" y="273022"/>
                    <a:pt x="502873" y="273022"/>
                  </a:cubicBezTo>
                  <a:cubicBezTo>
                    <a:pt x="501465" y="273022"/>
                    <a:pt x="500056" y="273022"/>
                    <a:pt x="500056" y="273022"/>
                  </a:cubicBezTo>
                  <a:cubicBezTo>
                    <a:pt x="498648" y="274432"/>
                    <a:pt x="497240" y="274432"/>
                    <a:pt x="495831" y="274432"/>
                  </a:cubicBezTo>
                  <a:cubicBezTo>
                    <a:pt x="495831" y="274432"/>
                    <a:pt x="494423" y="274432"/>
                    <a:pt x="494423" y="274432"/>
                  </a:cubicBezTo>
                  <a:cubicBezTo>
                    <a:pt x="494423" y="274432"/>
                    <a:pt x="494423" y="275843"/>
                    <a:pt x="493014" y="275843"/>
                  </a:cubicBezTo>
                  <a:cubicBezTo>
                    <a:pt x="493014" y="275843"/>
                    <a:pt x="491606" y="275843"/>
                    <a:pt x="491606" y="275843"/>
                  </a:cubicBezTo>
                  <a:cubicBezTo>
                    <a:pt x="485972" y="277253"/>
                    <a:pt x="485972" y="277253"/>
                    <a:pt x="485972" y="277253"/>
                  </a:cubicBezTo>
                  <a:cubicBezTo>
                    <a:pt x="485972" y="277253"/>
                    <a:pt x="485972" y="278664"/>
                    <a:pt x="485972" y="278664"/>
                  </a:cubicBezTo>
                  <a:cubicBezTo>
                    <a:pt x="485972" y="278664"/>
                    <a:pt x="484563" y="278664"/>
                    <a:pt x="484563" y="278664"/>
                  </a:cubicBezTo>
                  <a:cubicBezTo>
                    <a:pt x="483155" y="278664"/>
                    <a:pt x="483155" y="278664"/>
                    <a:pt x="481746" y="277253"/>
                  </a:cubicBezTo>
                  <a:cubicBezTo>
                    <a:pt x="481746" y="277253"/>
                    <a:pt x="481746" y="277253"/>
                    <a:pt x="480338" y="277253"/>
                  </a:cubicBezTo>
                  <a:cubicBezTo>
                    <a:pt x="480338" y="277253"/>
                    <a:pt x="478930" y="277253"/>
                    <a:pt x="478930" y="277253"/>
                  </a:cubicBezTo>
                  <a:cubicBezTo>
                    <a:pt x="478930" y="277253"/>
                    <a:pt x="478930" y="278664"/>
                    <a:pt x="477521" y="278664"/>
                  </a:cubicBezTo>
                  <a:cubicBezTo>
                    <a:pt x="477521" y="278664"/>
                    <a:pt x="476113" y="278664"/>
                    <a:pt x="476113" y="277253"/>
                  </a:cubicBezTo>
                  <a:cubicBezTo>
                    <a:pt x="476113" y="277253"/>
                    <a:pt x="476113" y="277253"/>
                    <a:pt x="474704" y="277253"/>
                  </a:cubicBezTo>
                  <a:cubicBezTo>
                    <a:pt x="474704" y="278664"/>
                    <a:pt x="474704" y="280075"/>
                    <a:pt x="476113" y="280075"/>
                  </a:cubicBezTo>
                  <a:cubicBezTo>
                    <a:pt x="476113" y="281485"/>
                    <a:pt x="476113" y="281485"/>
                    <a:pt x="477521" y="282896"/>
                  </a:cubicBezTo>
                  <a:cubicBezTo>
                    <a:pt x="478930" y="282896"/>
                    <a:pt x="478930" y="282896"/>
                    <a:pt x="478930" y="282896"/>
                  </a:cubicBezTo>
                  <a:cubicBezTo>
                    <a:pt x="478930" y="284306"/>
                    <a:pt x="478930" y="284306"/>
                    <a:pt x="478930" y="284306"/>
                  </a:cubicBezTo>
                  <a:cubicBezTo>
                    <a:pt x="478930" y="284306"/>
                    <a:pt x="478930" y="285717"/>
                    <a:pt x="477521" y="285717"/>
                  </a:cubicBezTo>
                  <a:cubicBezTo>
                    <a:pt x="477521" y="285717"/>
                    <a:pt x="477521" y="287127"/>
                    <a:pt x="476113" y="287127"/>
                  </a:cubicBezTo>
                  <a:cubicBezTo>
                    <a:pt x="476113" y="287127"/>
                    <a:pt x="474704" y="287127"/>
                    <a:pt x="474704" y="287127"/>
                  </a:cubicBezTo>
                  <a:cubicBezTo>
                    <a:pt x="474704" y="288538"/>
                    <a:pt x="473296" y="288538"/>
                    <a:pt x="473296" y="288538"/>
                  </a:cubicBezTo>
                  <a:cubicBezTo>
                    <a:pt x="473296" y="289948"/>
                    <a:pt x="473296" y="289948"/>
                    <a:pt x="473296" y="289948"/>
                  </a:cubicBezTo>
                  <a:cubicBezTo>
                    <a:pt x="473296" y="289948"/>
                    <a:pt x="474704" y="289948"/>
                    <a:pt x="474704" y="289948"/>
                  </a:cubicBezTo>
                  <a:cubicBezTo>
                    <a:pt x="474704" y="291359"/>
                    <a:pt x="474704" y="292769"/>
                    <a:pt x="473296" y="294180"/>
                  </a:cubicBezTo>
                  <a:cubicBezTo>
                    <a:pt x="473296" y="294180"/>
                    <a:pt x="473296" y="295591"/>
                    <a:pt x="473296" y="297001"/>
                  </a:cubicBezTo>
                  <a:cubicBezTo>
                    <a:pt x="473296" y="301233"/>
                    <a:pt x="473296" y="301233"/>
                    <a:pt x="473296" y="301233"/>
                  </a:cubicBezTo>
                  <a:cubicBezTo>
                    <a:pt x="473296" y="302643"/>
                    <a:pt x="473296" y="302643"/>
                    <a:pt x="473296" y="304054"/>
                  </a:cubicBezTo>
                  <a:cubicBezTo>
                    <a:pt x="473296" y="305464"/>
                    <a:pt x="473296" y="306875"/>
                    <a:pt x="473296" y="306875"/>
                  </a:cubicBezTo>
                  <a:cubicBezTo>
                    <a:pt x="473296" y="308285"/>
                    <a:pt x="473296" y="309696"/>
                    <a:pt x="471887" y="311107"/>
                  </a:cubicBezTo>
                  <a:cubicBezTo>
                    <a:pt x="466253" y="308285"/>
                    <a:pt x="466253" y="308285"/>
                    <a:pt x="466253" y="308285"/>
                  </a:cubicBezTo>
                  <a:cubicBezTo>
                    <a:pt x="466253" y="309696"/>
                    <a:pt x="466253" y="309696"/>
                    <a:pt x="466253" y="309696"/>
                  </a:cubicBezTo>
                  <a:cubicBezTo>
                    <a:pt x="466253" y="309696"/>
                    <a:pt x="466253" y="309696"/>
                    <a:pt x="466253" y="311107"/>
                  </a:cubicBezTo>
                  <a:cubicBezTo>
                    <a:pt x="467662" y="312517"/>
                    <a:pt x="467662" y="312517"/>
                    <a:pt x="467662" y="312517"/>
                  </a:cubicBezTo>
                  <a:cubicBezTo>
                    <a:pt x="467662" y="312517"/>
                    <a:pt x="467662" y="312517"/>
                    <a:pt x="466253" y="313928"/>
                  </a:cubicBezTo>
                  <a:cubicBezTo>
                    <a:pt x="466253" y="313928"/>
                    <a:pt x="466253" y="315338"/>
                    <a:pt x="466253" y="315338"/>
                  </a:cubicBezTo>
                  <a:cubicBezTo>
                    <a:pt x="466253" y="315338"/>
                    <a:pt x="467662" y="315338"/>
                    <a:pt x="467662" y="316749"/>
                  </a:cubicBezTo>
                  <a:cubicBezTo>
                    <a:pt x="467662" y="316749"/>
                    <a:pt x="469070" y="318159"/>
                    <a:pt x="469070" y="318159"/>
                  </a:cubicBezTo>
                  <a:cubicBezTo>
                    <a:pt x="469070" y="318159"/>
                    <a:pt x="470479" y="318159"/>
                    <a:pt x="470479" y="316749"/>
                  </a:cubicBezTo>
                  <a:cubicBezTo>
                    <a:pt x="471887" y="316749"/>
                    <a:pt x="471887" y="316749"/>
                    <a:pt x="473296" y="316749"/>
                  </a:cubicBezTo>
                  <a:cubicBezTo>
                    <a:pt x="474704" y="315338"/>
                    <a:pt x="474704" y="315338"/>
                    <a:pt x="474704" y="315338"/>
                  </a:cubicBezTo>
                  <a:cubicBezTo>
                    <a:pt x="473296" y="319570"/>
                    <a:pt x="473296" y="319570"/>
                    <a:pt x="473296" y="319570"/>
                  </a:cubicBezTo>
                  <a:cubicBezTo>
                    <a:pt x="474704" y="319570"/>
                    <a:pt x="474704" y="319570"/>
                    <a:pt x="474704" y="319570"/>
                  </a:cubicBezTo>
                  <a:cubicBezTo>
                    <a:pt x="476113" y="323801"/>
                    <a:pt x="476113" y="323801"/>
                    <a:pt x="476113" y="323801"/>
                  </a:cubicBezTo>
                  <a:cubicBezTo>
                    <a:pt x="477521" y="323801"/>
                    <a:pt x="477521" y="323801"/>
                    <a:pt x="477521" y="323801"/>
                  </a:cubicBezTo>
                  <a:cubicBezTo>
                    <a:pt x="477521" y="323801"/>
                    <a:pt x="477521" y="325212"/>
                    <a:pt x="477521" y="326623"/>
                  </a:cubicBezTo>
                  <a:cubicBezTo>
                    <a:pt x="478930" y="326623"/>
                    <a:pt x="478930" y="326623"/>
                    <a:pt x="478930" y="326623"/>
                  </a:cubicBezTo>
                  <a:cubicBezTo>
                    <a:pt x="478930" y="326623"/>
                    <a:pt x="480338" y="326623"/>
                    <a:pt x="480338" y="328033"/>
                  </a:cubicBezTo>
                  <a:cubicBezTo>
                    <a:pt x="481746" y="328033"/>
                    <a:pt x="483155" y="329444"/>
                    <a:pt x="483155" y="329444"/>
                  </a:cubicBezTo>
                  <a:cubicBezTo>
                    <a:pt x="483155" y="329444"/>
                    <a:pt x="483155" y="329444"/>
                    <a:pt x="484563" y="330854"/>
                  </a:cubicBezTo>
                  <a:cubicBezTo>
                    <a:pt x="485972" y="332265"/>
                    <a:pt x="485972" y="332265"/>
                    <a:pt x="487380" y="330854"/>
                  </a:cubicBezTo>
                  <a:cubicBezTo>
                    <a:pt x="488789" y="330854"/>
                    <a:pt x="488789" y="330854"/>
                    <a:pt x="488789" y="330854"/>
                  </a:cubicBezTo>
                  <a:cubicBezTo>
                    <a:pt x="488789" y="330854"/>
                    <a:pt x="490197" y="330854"/>
                    <a:pt x="490197" y="332265"/>
                  </a:cubicBezTo>
                  <a:cubicBezTo>
                    <a:pt x="491606" y="332265"/>
                    <a:pt x="491606" y="332265"/>
                    <a:pt x="491606" y="332265"/>
                  </a:cubicBezTo>
                  <a:cubicBezTo>
                    <a:pt x="491606" y="332265"/>
                    <a:pt x="491606" y="332265"/>
                    <a:pt x="493014" y="332265"/>
                  </a:cubicBezTo>
                  <a:cubicBezTo>
                    <a:pt x="494423" y="332265"/>
                    <a:pt x="494423" y="332265"/>
                    <a:pt x="494423" y="332265"/>
                  </a:cubicBezTo>
                  <a:cubicBezTo>
                    <a:pt x="494423" y="332265"/>
                    <a:pt x="495831" y="332265"/>
                    <a:pt x="497240" y="332265"/>
                  </a:cubicBezTo>
                  <a:cubicBezTo>
                    <a:pt x="497240" y="332265"/>
                    <a:pt x="498648" y="332265"/>
                    <a:pt x="498648" y="332265"/>
                  </a:cubicBezTo>
                  <a:cubicBezTo>
                    <a:pt x="498648" y="332265"/>
                    <a:pt x="500056" y="332265"/>
                    <a:pt x="501465" y="332265"/>
                  </a:cubicBezTo>
                  <a:cubicBezTo>
                    <a:pt x="502873" y="332265"/>
                    <a:pt x="504282" y="330854"/>
                    <a:pt x="507099" y="330854"/>
                  </a:cubicBezTo>
                  <a:cubicBezTo>
                    <a:pt x="508507" y="330854"/>
                    <a:pt x="509916" y="330854"/>
                    <a:pt x="511324" y="330854"/>
                  </a:cubicBezTo>
                  <a:cubicBezTo>
                    <a:pt x="512733" y="330854"/>
                    <a:pt x="514141" y="330854"/>
                    <a:pt x="514141" y="330854"/>
                  </a:cubicBezTo>
                  <a:cubicBezTo>
                    <a:pt x="514141" y="333675"/>
                    <a:pt x="514141" y="333675"/>
                    <a:pt x="514141" y="333675"/>
                  </a:cubicBezTo>
                  <a:cubicBezTo>
                    <a:pt x="515550" y="332265"/>
                    <a:pt x="515550" y="332265"/>
                    <a:pt x="515550" y="330854"/>
                  </a:cubicBezTo>
                  <a:cubicBezTo>
                    <a:pt x="515550" y="329444"/>
                    <a:pt x="516958" y="328033"/>
                    <a:pt x="516958" y="328033"/>
                  </a:cubicBezTo>
                  <a:cubicBezTo>
                    <a:pt x="519775" y="326623"/>
                    <a:pt x="521183" y="325212"/>
                    <a:pt x="524000" y="325212"/>
                  </a:cubicBezTo>
                  <a:cubicBezTo>
                    <a:pt x="525409" y="323801"/>
                    <a:pt x="528226" y="323801"/>
                    <a:pt x="531043" y="322391"/>
                  </a:cubicBezTo>
                  <a:cubicBezTo>
                    <a:pt x="531043" y="322391"/>
                    <a:pt x="531043" y="322391"/>
                    <a:pt x="532451" y="320980"/>
                  </a:cubicBezTo>
                  <a:cubicBezTo>
                    <a:pt x="532451" y="320980"/>
                    <a:pt x="533860" y="320980"/>
                    <a:pt x="533860" y="320980"/>
                  </a:cubicBezTo>
                  <a:cubicBezTo>
                    <a:pt x="535268" y="319570"/>
                    <a:pt x="535268" y="319570"/>
                    <a:pt x="535268" y="319570"/>
                  </a:cubicBezTo>
                  <a:cubicBezTo>
                    <a:pt x="536676" y="320980"/>
                    <a:pt x="536676" y="320980"/>
                    <a:pt x="536676" y="320980"/>
                  </a:cubicBezTo>
                  <a:cubicBezTo>
                    <a:pt x="538085" y="320980"/>
                    <a:pt x="538085" y="320980"/>
                    <a:pt x="538085" y="320980"/>
                  </a:cubicBezTo>
                  <a:cubicBezTo>
                    <a:pt x="540902" y="319570"/>
                    <a:pt x="540902" y="319570"/>
                    <a:pt x="540902" y="319570"/>
                  </a:cubicBezTo>
                  <a:cubicBezTo>
                    <a:pt x="540902" y="320980"/>
                    <a:pt x="542310" y="320980"/>
                    <a:pt x="543719" y="320980"/>
                  </a:cubicBezTo>
                  <a:cubicBezTo>
                    <a:pt x="545127" y="320980"/>
                    <a:pt x="545127" y="320980"/>
                    <a:pt x="545127" y="320980"/>
                  </a:cubicBezTo>
                  <a:cubicBezTo>
                    <a:pt x="545127" y="322391"/>
                    <a:pt x="546536" y="322391"/>
                    <a:pt x="546536" y="323801"/>
                  </a:cubicBezTo>
                  <a:cubicBezTo>
                    <a:pt x="546536" y="325212"/>
                    <a:pt x="547944" y="325212"/>
                    <a:pt x="547944" y="325212"/>
                  </a:cubicBezTo>
                  <a:cubicBezTo>
                    <a:pt x="547944" y="326623"/>
                    <a:pt x="547944" y="326623"/>
                    <a:pt x="547944" y="326623"/>
                  </a:cubicBezTo>
                  <a:cubicBezTo>
                    <a:pt x="546536" y="328033"/>
                    <a:pt x="546536" y="328033"/>
                    <a:pt x="546536" y="328033"/>
                  </a:cubicBezTo>
                  <a:cubicBezTo>
                    <a:pt x="546536" y="329444"/>
                    <a:pt x="546536" y="329444"/>
                    <a:pt x="546536" y="329444"/>
                  </a:cubicBezTo>
                  <a:cubicBezTo>
                    <a:pt x="546536" y="329444"/>
                    <a:pt x="546536" y="330854"/>
                    <a:pt x="546536" y="330854"/>
                  </a:cubicBezTo>
                  <a:cubicBezTo>
                    <a:pt x="545127" y="332265"/>
                    <a:pt x="545127" y="332265"/>
                    <a:pt x="543719" y="332265"/>
                  </a:cubicBezTo>
                  <a:cubicBezTo>
                    <a:pt x="543719" y="330854"/>
                    <a:pt x="543719" y="330854"/>
                    <a:pt x="543719" y="330854"/>
                  </a:cubicBezTo>
                  <a:cubicBezTo>
                    <a:pt x="543719" y="330854"/>
                    <a:pt x="543719" y="330854"/>
                    <a:pt x="545127" y="330854"/>
                  </a:cubicBezTo>
                  <a:cubicBezTo>
                    <a:pt x="545127" y="329444"/>
                    <a:pt x="545127" y="329444"/>
                    <a:pt x="545127" y="329444"/>
                  </a:cubicBezTo>
                  <a:cubicBezTo>
                    <a:pt x="545127" y="328033"/>
                    <a:pt x="545127" y="328033"/>
                    <a:pt x="545127" y="328033"/>
                  </a:cubicBezTo>
                  <a:cubicBezTo>
                    <a:pt x="545127" y="326623"/>
                    <a:pt x="545127" y="326623"/>
                    <a:pt x="543719" y="326623"/>
                  </a:cubicBezTo>
                  <a:cubicBezTo>
                    <a:pt x="543719" y="326623"/>
                    <a:pt x="542310" y="326623"/>
                    <a:pt x="542310" y="328033"/>
                  </a:cubicBezTo>
                  <a:cubicBezTo>
                    <a:pt x="542310" y="328033"/>
                    <a:pt x="542310" y="329444"/>
                    <a:pt x="542310" y="329444"/>
                  </a:cubicBezTo>
                  <a:cubicBezTo>
                    <a:pt x="542310" y="329444"/>
                    <a:pt x="540902" y="329444"/>
                    <a:pt x="539493" y="329444"/>
                  </a:cubicBezTo>
                  <a:cubicBezTo>
                    <a:pt x="538085" y="330854"/>
                    <a:pt x="536676" y="330854"/>
                    <a:pt x="536676" y="330854"/>
                  </a:cubicBezTo>
                  <a:cubicBezTo>
                    <a:pt x="536676" y="330854"/>
                    <a:pt x="535268" y="330854"/>
                    <a:pt x="535268" y="330854"/>
                  </a:cubicBezTo>
                  <a:cubicBezTo>
                    <a:pt x="535268" y="332265"/>
                    <a:pt x="533860" y="332265"/>
                    <a:pt x="533860" y="332265"/>
                  </a:cubicBezTo>
                  <a:cubicBezTo>
                    <a:pt x="533860" y="333675"/>
                    <a:pt x="533860" y="333675"/>
                    <a:pt x="533860" y="333675"/>
                  </a:cubicBezTo>
                  <a:cubicBezTo>
                    <a:pt x="535268" y="333675"/>
                    <a:pt x="535268" y="335086"/>
                    <a:pt x="535268" y="335086"/>
                  </a:cubicBezTo>
                  <a:cubicBezTo>
                    <a:pt x="535268" y="335086"/>
                    <a:pt x="535268" y="336496"/>
                    <a:pt x="536676" y="336496"/>
                  </a:cubicBezTo>
                  <a:cubicBezTo>
                    <a:pt x="536676" y="336496"/>
                    <a:pt x="535268" y="336496"/>
                    <a:pt x="535268" y="336496"/>
                  </a:cubicBezTo>
                  <a:cubicBezTo>
                    <a:pt x="533860" y="336496"/>
                    <a:pt x="533860" y="337907"/>
                    <a:pt x="533860" y="337907"/>
                  </a:cubicBezTo>
                  <a:cubicBezTo>
                    <a:pt x="533860" y="337907"/>
                    <a:pt x="533860" y="337907"/>
                    <a:pt x="533860" y="339317"/>
                  </a:cubicBezTo>
                  <a:cubicBezTo>
                    <a:pt x="533860" y="339317"/>
                    <a:pt x="533860" y="340728"/>
                    <a:pt x="533860" y="340728"/>
                  </a:cubicBezTo>
                  <a:cubicBezTo>
                    <a:pt x="533860" y="340728"/>
                    <a:pt x="532451" y="342139"/>
                    <a:pt x="532451" y="342139"/>
                  </a:cubicBezTo>
                  <a:cubicBezTo>
                    <a:pt x="531043" y="342139"/>
                    <a:pt x="531043" y="343549"/>
                    <a:pt x="531043" y="344960"/>
                  </a:cubicBezTo>
                  <a:cubicBezTo>
                    <a:pt x="531043" y="344960"/>
                    <a:pt x="531043" y="343549"/>
                    <a:pt x="529634" y="343549"/>
                  </a:cubicBezTo>
                  <a:cubicBezTo>
                    <a:pt x="529634" y="342139"/>
                    <a:pt x="529634" y="340728"/>
                    <a:pt x="529634" y="340728"/>
                  </a:cubicBezTo>
                  <a:cubicBezTo>
                    <a:pt x="528226" y="340728"/>
                    <a:pt x="528226" y="340728"/>
                    <a:pt x="528226" y="340728"/>
                  </a:cubicBezTo>
                  <a:cubicBezTo>
                    <a:pt x="526817" y="340728"/>
                    <a:pt x="526817" y="340728"/>
                    <a:pt x="526817" y="340728"/>
                  </a:cubicBezTo>
                  <a:cubicBezTo>
                    <a:pt x="526817" y="342139"/>
                    <a:pt x="526817" y="342139"/>
                    <a:pt x="526817" y="343549"/>
                  </a:cubicBezTo>
                  <a:cubicBezTo>
                    <a:pt x="526817" y="343549"/>
                    <a:pt x="526817" y="344960"/>
                    <a:pt x="526817" y="344960"/>
                  </a:cubicBezTo>
                  <a:cubicBezTo>
                    <a:pt x="525409" y="344960"/>
                    <a:pt x="525409" y="344960"/>
                    <a:pt x="525409" y="344960"/>
                  </a:cubicBezTo>
                  <a:cubicBezTo>
                    <a:pt x="525409" y="344960"/>
                    <a:pt x="525409" y="344960"/>
                    <a:pt x="524000" y="346370"/>
                  </a:cubicBezTo>
                  <a:cubicBezTo>
                    <a:pt x="524000" y="346370"/>
                    <a:pt x="522592" y="346370"/>
                    <a:pt x="522592" y="346370"/>
                  </a:cubicBezTo>
                  <a:cubicBezTo>
                    <a:pt x="521183" y="346370"/>
                    <a:pt x="521183" y="346370"/>
                    <a:pt x="521183" y="346370"/>
                  </a:cubicBezTo>
                  <a:cubicBezTo>
                    <a:pt x="521183" y="347781"/>
                    <a:pt x="519775" y="347781"/>
                    <a:pt x="518366" y="347781"/>
                  </a:cubicBezTo>
                  <a:cubicBezTo>
                    <a:pt x="518366" y="349191"/>
                    <a:pt x="516958" y="349191"/>
                    <a:pt x="516958" y="349191"/>
                  </a:cubicBezTo>
                  <a:cubicBezTo>
                    <a:pt x="515550" y="349191"/>
                    <a:pt x="515550" y="349191"/>
                    <a:pt x="515550" y="349191"/>
                  </a:cubicBezTo>
                  <a:cubicBezTo>
                    <a:pt x="515550" y="349191"/>
                    <a:pt x="514141" y="349191"/>
                    <a:pt x="514141" y="349191"/>
                  </a:cubicBezTo>
                  <a:cubicBezTo>
                    <a:pt x="512733" y="349191"/>
                    <a:pt x="511324" y="349191"/>
                    <a:pt x="511324" y="349191"/>
                  </a:cubicBezTo>
                  <a:cubicBezTo>
                    <a:pt x="511324" y="349191"/>
                    <a:pt x="509916" y="347781"/>
                    <a:pt x="509916" y="347781"/>
                  </a:cubicBezTo>
                  <a:cubicBezTo>
                    <a:pt x="509916" y="346370"/>
                    <a:pt x="509916" y="344960"/>
                    <a:pt x="509916" y="344960"/>
                  </a:cubicBezTo>
                  <a:cubicBezTo>
                    <a:pt x="509916" y="344960"/>
                    <a:pt x="508507" y="344960"/>
                    <a:pt x="508507" y="344960"/>
                  </a:cubicBezTo>
                  <a:cubicBezTo>
                    <a:pt x="508507" y="344960"/>
                    <a:pt x="507099" y="344960"/>
                    <a:pt x="507099" y="344960"/>
                  </a:cubicBezTo>
                  <a:cubicBezTo>
                    <a:pt x="505690" y="344960"/>
                    <a:pt x="505690" y="344960"/>
                    <a:pt x="505690" y="343549"/>
                  </a:cubicBezTo>
                  <a:cubicBezTo>
                    <a:pt x="504282" y="343549"/>
                    <a:pt x="504282" y="343549"/>
                    <a:pt x="504282" y="343549"/>
                  </a:cubicBezTo>
                  <a:cubicBezTo>
                    <a:pt x="504282" y="343549"/>
                    <a:pt x="502873" y="344960"/>
                    <a:pt x="502873" y="344960"/>
                  </a:cubicBezTo>
                  <a:cubicBezTo>
                    <a:pt x="501465" y="346370"/>
                    <a:pt x="501465" y="346370"/>
                    <a:pt x="500056" y="347781"/>
                  </a:cubicBezTo>
                  <a:cubicBezTo>
                    <a:pt x="500056" y="344960"/>
                    <a:pt x="500056" y="344960"/>
                    <a:pt x="500056" y="344960"/>
                  </a:cubicBezTo>
                  <a:cubicBezTo>
                    <a:pt x="500056" y="344960"/>
                    <a:pt x="498648" y="344960"/>
                    <a:pt x="498648" y="344960"/>
                  </a:cubicBezTo>
                  <a:cubicBezTo>
                    <a:pt x="498648" y="346370"/>
                    <a:pt x="497240" y="346370"/>
                    <a:pt x="497240" y="347781"/>
                  </a:cubicBezTo>
                  <a:cubicBezTo>
                    <a:pt x="497240" y="347781"/>
                    <a:pt x="497240" y="349191"/>
                    <a:pt x="497240" y="349191"/>
                  </a:cubicBezTo>
                  <a:cubicBezTo>
                    <a:pt x="497240" y="350602"/>
                    <a:pt x="497240" y="350602"/>
                    <a:pt x="497240" y="350602"/>
                  </a:cubicBezTo>
                  <a:cubicBezTo>
                    <a:pt x="495831" y="350602"/>
                    <a:pt x="495831" y="350602"/>
                    <a:pt x="495831" y="349191"/>
                  </a:cubicBezTo>
                  <a:cubicBezTo>
                    <a:pt x="495831" y="347781"/>
                    <a:pt x="495831" y="346370"/>
                    <a:pt x="495831" y="346370"/>
                  </a:cubicBezTo>
                  <a:cubicBezTo>
                    <a:pt x="495831" y="344960"/>
                    <a:pt x="495831" y="344960"/>
                    <a:pt x="495831" y="343549"/>
                  </a:cubicBezTo>
                  <a:cubicBezTo>
                    <a:pt x="495831" y="340728"/>
                    <a:pt x="494423" y="340728"/>
                    <a:pt x="493014" y="340728"/>
                  </a:cubicBezTo>
                  <a:cubicBezTo>
                    <a:pt x="491606" y="342139"/>
                    <a:pt x="491606" y="342139"/>
                    <a:pt x="491606" y="342139"/>
                  </a:cubicBezTo>
                  <a:cubicBezTo>
                    <a:pt x="491606" y="342139"/>
                    <a:pt x="490197" y="342139"/>
                    <a:pt x="488789" y="342139"/>
                  </a:cubicBezTo>
                  <a:cubicBezTo>
                    <a:pt x="487380" y="342139"/>
                    <a:pt x="487380" y="343549"/>
                    <a:pt x="485972" y="343549"/>
                  </a:cubicBezTo>
                  <a:cubicBezTo>
                    <a:pt x="485972" y="344960"/>
                    <a:pt x="485972" y="344960"/>
                    <a:pt x="485972" y="344960"/>
                  </a:cubicBezTo>
                  <a:cubicBezTo>
                    <a:pt x="483155" y="346370"/>
                    <a:pt x="483155" y="346370"/>
                    <a:pt x="483155" y="346370"/>
                  </a:cubicBezTo>
                  <a:cubicBezTo>
                    <a:pt x="481746" y="344960"/>
                    <a:pt x="481746" y="344960"/>
                    <a:pt x="481746" y="344960"/>
                  </a:cubicBezTo>
                  <a:cubicBezTo>
                    <a:pt x="480338" y="344960"/>
                    <a:pt x="480338" y="344960"/>
                    <a:pt x="480338" y="344960"/>
                  </a:cubicBezTo>
                  <a:cubicBezTo>
                    <a:pt x="478930" y="344960"/>
                    <a:pt x="477521" y="346370"/>
                    <a:pt x="477521" y="346370"/>
                  </a:cubicBezTo>
                  <a:cubicBezTo>
                    <a:pt x="476113" y="346370"/>
                    <a:pt x="476113" y="346370"/>
                    <a:pt x="474704" y="347781"/>
                  </a:cubicBezTo>
                  <a:cubicBezTo>
                    <a:pt x="474704" y="347781"/>
                    <a:pt x="473296" y="347781"/>
                    <a:pt x="473296" y="346370"/>
                  </a:cubicBezTo>
                  <a:cubicBezTo>
                    <a:pt x="473296" y="346370"/>
                    <a:pt x="473296" y="346370"/>
                    <a:pt x="471887" y="346370"/>
                  </a:cubicBezTo>
                  <a:cubicBezTo>
                    <a:pt x="470479" y="346370"/>
                    <a:pt x="470479" y="346370"/>
                    <a:pt x="470479" y="346370"/>
                  </a:cubicBezTo>
                  <a:cubicBezTo>
                    <a:pt x="470479" y="346370"/>
                    <a:pt x="470479" y="347781"/>
                    <a:pt x="470479" y="347781"/>
                  </a:cubicBezTo>
                  <a:cubicBezTo>
                    <a:pt x="469070" y="349191"/>
                    <a:pt x="469070" y="349191"/>
                    <a:pt x="469070" y="350602"/>
                  </a:cubicBezTo>
                  <a:cubicBezTo>
                    <a:pt x="469070" y="350602"/>
                    <a:pt x="469070" y="349191"/>
                    <a:pt x="467662" y="349191"/>
                  </a:cubicBezTo>
                  <a:cubicBezTo>
                    <a:pt x="467662" y="349191"/>
                    <a:pt x="467662" y="347781"/>
                    <a:pt x="467662" y="347781"/>
                  </a:cubicBezTo>
                  <a:cubicBezTo>
                    <a:pt x="467662" y="347781"/>
                    <a:pt x="467662" y="347781"/>
                    <a:pt x="469070" y="346370"/>
                  </a:cubicBezTo>
                  <a:cubicBezTo>
                    <a:pt x="469070" y="344960"/>
                    <a:pt x="469070" y="344960"/>
                    <a:pt x="469070" y="344960"/>
                  </a:cubicBezTo>
                  <a:cubicBezTo>
                    <a:pt x="469070" y="343549"/>
                    <a:pt x="469070" y="343549"/>
                    <a:pt x="469070" y="343549"/>
                  </a:cubicBezTo>
                  <a:cubicBezTo>
                    <a:pt x="469070" y="343549"/>
                    <a:pt x="469070" y="342139"/>
                    <a:pt x="467662" y="342139"/>
                  </a:cubicBezTo>
                  <a:cubicBezTo>
                    <a:pt x="466253" y="342139"/>
                    <a:pt x="466253" y="343549"/>
                    <a:pt x="466253" y="343549"/>
                  </a:cubicBezTo>
                  <a:cubicBezTo>
                    <a:pt x="466253" y="343549"/>
                    <a:pt x="466253" y="344960"/>
                    <a:pt x="466253" y="344960"/>
                  </a:cubicBezTo>
                  <a:cubicBezTo>
                    <a:pt x="466253" y="344960"/>
                    <a:pt x="464845" y="344960"/>
                    <a:pt x="464845" y="343549"/>
                  </a:cubicBezTo>
                  <a:cubicBezTo>
                    <a:pt x="464845" y="342139"/>
                    <a:pt x="464845" y="342139"/>
                    <a:pt x="464845" y="340728"/>
                  </a:cubicBezTo>
                  <a:cubicBezTo>
                    <a:pt x="463436" y="340728"/>
                    <a:pt x="463436" y="340728"/>
                    <a:pt x="463436" y="340728"/>
                  </a:cubicBezTo>
                  <a:cubicBezTo>
                    <a:pt x="462028" y="340728"/>
                    <a:pt x="462028" y="340728"/>
                    <a:pt x="462028" y="340728"/>
                  </a:cubicBezTo>
                  <a:cubicBezTo>
                    <a:pt x="460620" y="340728"/>
                    <a:pt x="460620" y="340728"/>
                    <a:pt x="460620" y="339317"/>
                  </a:cubicBezTo>
                  <a:cubicBezTo>
                    <a:pt x="460620" y="339317"/>
                    <a:pt x="460620" y="339317"/>
                    <a:pt x="460620" y="337907"/>
                  </a:cubicBezTo>
                  <a:cubicBezTo>
                    <a:pt x="460620" y="337907"/>
                    <a:pt x="460620" y="336496"/>
                    <a:pt x="460620" y="336496"/>
                  </a:cubicBezTo>
                  <a:cubicBezTo>
                    <a:pt x="460620" y="335086"/>
                    <a:pt x="460620" y="335086"/>
                    <a:pt x="460620" y="335086"/>
                  </a:cubicBezTo>
                  <a:cubicBezTo>
                    <a:pt x="459211" y="335086"/>
                    <a:pt x="459211" y="335086"/>
                    <a:pt x="459211" y="335086"/>
                  </a:cubicBezTo>
                  <a:cubicBezTo>
                    <a:pt x="457803" y="335086"/>
                    <a:pt x="457803" y="335086"/>
                    <a:pt x="457803" y="336496"/>
                  </a:cubicBezTo>
                  <a:cubicBezTo>
                    <a:pt x="456394" y="336496"/>
                    <a:pt x="456394" y="336496"/>
                    <a:pt x="456394" y="336496"/>
                  </a:cubicBezTo>
                  <a:cubicBezTo>
                    <a:pt x="456394" y="337907"/>
                    <a:pt x="456394" y="337907"/>
                    <a:pt x="456394" y="337907"/>
                  </a:cubicBezTo>
                  <a:cubicBezTo>
                    <a:pt x="456394" y="339317"/>
                    <a:pt x="456394" y="339317"/>
                    <a:pt x="454986" y="339317"/>
                  </a:cubicBezTo>
                  <a:cubicBezTo>
                    <a:pt x="454986" y="337907"/>
                    <a:pt x="454986" y="337907"/>
                    <a:pt x="454986" y="337907"/>
                  </a:cubicBezTo>
                  <a:cubicBezTo>
                    <a:pt x="454986" y="336496"/>
                    <a:pt x="454986" y="336496"/>
                    <a:pt x="454986" y="336496"/>
                  </a:cubicBezTo>
                  <a:cubicBezTo>
                    <a:pt x="453577" y="336496"/>
                    <a:pt x="453577" y="336496"/>
                    <a:pt x="453577" y="336496"/>
                  </a:cubicBezTo>
                  <a:cubicBezTo>
                    <a:pt x="453577" y="335086"/>
                    <a:pt x="453577" y="335086"/>
                    <a:pt x="454986" y="333675"/>
                  </a:cubicBezTo>
                  <a:cubicBezTo>
                    <a:pt x="454986" y="333675"/>
                    <a:pt x="454986" y="332265"/>
                    <a:pt x="454986" y="332265"/>
                  </a:cubicBezTo>
                  <a:cubicBezTo>
                    <a:pt x="454986" y="330854"/>
                    <a:pt x="454986" y="330854"/>
                    <a:pt x="454986" y="330854"/>
                  </a:cubicBezTo>
                  <a:cubicBezTo>
                    <a:pt x="453577" y="330854"/>
                    <a:pt x="453577" y="330854"/>
                    <a:pt x="453577" y="330854"/>
                  </a:cubicBezTo>
                  <a:cubicBezTo>
                    <a:pt x="452169" y="332265"/>
                    <a:pt x="452169" y="332265"/>
                    <a:pt x="452169" y="332265"/>
                  </a:cubicBezTo>
                  <a:cubicBezTo>
                    <a:pt x="452169" y="330854"/>
                    <a:pt x="452169" y="330854"/>
                    <a:pt x="452169" y="330854"/>
                  </a:cubicBezTo>
                  <a:cubicBezTo>
                    <a:pt x="450760" y="329444"/>
                    <a:pt x="450760" y="329444"/>
                    <a:pt x="450760" y="329444"/>
                  </a:cubicBezTo>
                  <a:cubicBezTo>
                    <a:pt x="449352" y="329444"/>
                    <a:pt x="449352" y="329444"/>
                    <a:pt x="449352" y="329444"/>
                  </a:cubicBezTo>
                  <a:cubicBezTo>
                    <a:pt x="449352" y="330854"/>
                    <a:pt x="449352" y="330854"/>
                    <a:pt x="449352" y="330854"/>
                  </a:cubicBezTo>
                  <a:cubicBezTo>
                    <a:pt x="449352" y="332265"/>
                    <a:pt x="449352" y="332265"/>
                    <a:pt x="449352" y="332265"/>
                  </a:cubicBezTo>
                  <a:cubicBezTo>
                    <a:pt x="449352" y="332265"/>
                    <a:pt x="449352" y="333675"/>
                    <a:pt x="449352" y="333675"/>
                  </a:cubicBezTo>
                  <a:cubicBezTo>
                    <a:pt x="450760" y="333675"/>
                    <a:pt x="450760" y="333675"/>
                    <a:pt x="450760" y="333675"/>
                  </a:cubicBezTo>
                  <a:cubicBezTo>
                    <a:pt x="452169" y="333675"/>
                    <a:pt x="452169" y="333675"/>
                    <a:pt x="452169" y="333675"/>
                  </a:cubicBezTo>
                  <a:cubicBezTo>
                    <a:pt x="447943" y="335086"/>
                    <a:pt x="447943" y="335086"/>
                    <a:pt x="447943" y="335086"/>
                  </a:cubicBezTo>
                  <a:cubicBezTo>
                    <a:pt x="447943" y="333675"/>
                    <a:pt x="446535" y="332265"/>
                    <a:pt x="446535" y="332265"/>
                  </a:cubicBezTo>
                  <a:cubicBezTo>
                    <a:pt x="446535" y="330854"/>
                    <a:pt x="445126" y="330854"/>
                    <a:pt x="445126" y="329444"/>
                  </a:cubicBezTo>
                  <a:cubicBezTo>
                    <a:pt x="443718" y="329444"/>
                    <a:pt x="443718" y="329444"/>
                    <a:pt x="443718" y="329444"/>
                  </a:cubicBezTo>
                  <a:cubicBezTo>
                    <a:pt x="442310" y="329444"/>
                    <a:pt x="442310" y="328033"/>
                    <a:pt x="442310" y="328033"/>
                  </a:cubicBezTo>
                  <a:cubicBezTo>
                    <a:pt x="442310" y="326623"/>
                    <a:pt x="442310" y="326623"/>
                    <a:pt x="442310" y="326623"/>
                  </a:cubicBezTo>
                  <a:cubicBezTo>
                    <a:pt x="443718" y="326623"/>
                    <a:pt x="443718" y="326623"/>
                    <a:pt x="443718" y="326623"/>
                  </a:cubicBezTo>
                  <a:cubicBezTo>
                    <a:pt x="443718" y="325212"/>
                    <a:pt x="442310" y="325212"/>
                    <a:pt x="442310" y="325212"/>
                  </a:cubicBezTo>
                  <a:cubicBezTo>
                    <a:pt x="440901" y="323801"/>
                    <a:pt x="440901" y="323801"/>
                    <a:pt x="440901" y="323801"/>
                  </a:cubicBezTo>
                  <a:cubicBezTo>
                    <a:pt x="440901" y="322391"/>
                    <a:pt x="440901" y="322391"/>
                    <a:pt x="440901" y="322391"/>
                  </a:cubicBezTo>
                  <a:cubicBezTo>
                    <a:pt x="440901" y="320980"/>
                    <a:pt x="440901" y="320980"/>
                    <a:pt x="440901" y="320980"/>
                  </a:cubicBezTo>
                  <a:cubicBezTo>
                    <a:pt x="440901" y="319570"/>
                    <a:pt x="440901" y="319570"/>
                    <a:pt x="440901" y="319570"/>
                  </a:cubicBezTo>
                  <a:cubicBezTo>
                    <a:pt x="439493" y="319570"/>
                    <a:pt x="439493" y="319570"/>
                    <a:pt x="439493" y="319570"/>
                  </a:cubicBezTo>
                  <a:cubicBezTo>
                    <a:pt x="439493" y="318159"/>
                    <a:pt x="439493" y="318159"/>
                    <a:pt x="439493" y="318159"/>
                  </a:cubicBezTo>
                  <a:cubicBezTo>
                    <a:pt x="439493" y="316749"/>
                    <a:pt x="439493" y="316749"/>
                    <a:pt x="439493" y="316749"/>
                  </a:cubicBezTo>
                  <a:cubicBezTo>
                    <a:pt x="440901" y="315338"/>
                    <a:pt x="440901" y="315338"/>
                    <a:pt x="442310" y="315338"/>
                  </a:cubicBezTo>
                  <a:cubicBezTo>
                    <a:pt x="442310" y="315338"/>
                    <a:pt x="443718" y="315338"/>
                    <a:pt x="445126" y="313928"/>
                  </a:cubicBezTo>
                  <a:cubicBezTo>
                    <a:pt x="445126" y="313928"/>
                    <a:pt x="446535" y="313928"/>
                    <a:pt x="446535" y="312517"/>
                  </a:cubicBezTo>
                  <a:cubicBezTo>
                    <a:pt x="445126" y="312517"/>
                    <a:pt x="445126" y="312517"/>
                    <a:pt x="445126" y="312517"/>
                  </a:cubicBezTo>
                  <a:cubicBezTo>
                    <a:pt x="443718" y="312517"/>
                    <a:pt x="443718" y="312517"/>
                    <a:pt x="443718" y="312517"/>
                  </a:cubicBezTo>
                  <a:cubicBezTo>
                    <a:pt x="443718" y="312517"/>
                    <a:pt x="443718" y="312517"/>
                    <a:pt x="442310" y="312517"/>
                  </a:cubicBezTo>
                  <a:cubicBezTo>
                    <a:pt x="442310" y="313928"/>
                    <a:pt x="442310" y="313928"/>
                    <a:pt x="442310" y="313928"/>
                  </a:cubicBezTo>
                  <a:cubicBezTo>
                    <a:pt x="440901" y="313928"/>
                    <a:pt x="440901" y="313928"/>
                    <a:pt x="440901" y="313928"/>
                  </a:cubicBezTo>
                  <a:cubicBezTo>
                    <a:pt x="439493" y="313928"/>
                    <a:pt x="439493" y="313928"/>
                    <a:pt x="439493" y="313928"/>
                  </a:cubicBezTo>
                  <a:cubicBezTo>
                    <a:pt x="438084" y="313928"/>
                    <a:pt x="438084" y="313928"/>
                    <a:pt x="438084" y="313928"/>
                  </a:cubicBezTo>
                  <a:cubicBezTo>
                    <a:pt x="438084" y="312517"/>
                    <a:pt x="438084" y="312517"/>
                    <a:pt x="438084" y="312517"/>
                  </a:cubicBezTo>
                  <a:cubicBezTo>
                    <a:pt x="438084" y="311107"/>
                    <a:pt x="438084" y="311107"/>
                    <a:pt x="438084" y="309696"/>
                  </a:cubicBezTo>
                  <a:cubicBezTo>
                    <a:pt x="439493" y="308285"/>
                    <a:pt x="439493" y="308285"/>
                    <a:pt x="440901" y="306875"/>
                  </a:cubicBezTo>
                  <a:cubicBezTo>
                    <a:pt x="440901" y="305464"/>
                    <a:pt x="440901" y="305464"/>
                    <a:pt x="442310" y="304054"/>
                  </a:cubicBezTo>
                  <a:cubicBezTo>
                    <a:pt x="442310" y="304054"/>
                    <a:pt x="442310" y="302643"/>
                    <a:pt x="442310" y="302643"/>
                  </a:cubicBezTo>
                  <a:cubicBezTo>
                    <a:pt x="442310" y="301233"/>
                    <a:pt x="442310" y="301233"/>
                    <a:pt x="440901" y="299822"/>
                  </a:cubicBezTo>
                  <a:cubicBezTo>
                    <a:pt x="440901" y="299822"/>
                    <a:pt x="440901" y="298412"/>
                    <a:pt x="439493" y="297001"/>
                  </a:cubicBezTo>
                  <a:cubicBezTo>
                    <a:pt x="439493" y="297001"/>
                    <a:pt x="440901" y="295591"/>
                    <a:pt x="440901" y="294180"/>
                  </a:cubicBezTo>
                  <a:cubicBezTo>
                    <a:pt x="442310" y="294180"/>
                    <a:pt x="442310" y="292769"/>
                    <a:pt x="442310" y="289948"/>
                  </a:cubicBezTo>
                  <a:cubicBezTo>
                    <a:pt x="442310" y="287127"/>
                    <a:pt x="442310" y="287127"/>
                    <a:pt x="442310" y="287127"/>
                  </a:cubicBezTo>
                  <a:cubicBezTo>
                    <a:pt x="443718" y="287127"/>
                    <a:pt x="443718" y="287127"/>
                    <a:pt x="443718" y="287127"/>
                  </a:cubicBezTo>
                  <a:cubicBezTo>
                    <a:pt x="443718" y="285717"/>
                    <a:pt x="443718" y="285717"/>
                    <a:pt x="443718" y="285717"/>
                  </a:cubicBezTo>
                  <a:cubicBezTo>
                    <a:pt x="443718" y="285717"/>
                    <a:pt x="443718" y="284306"/>
                    <a:pt x="443718" y="282896"/>
                  </a:cubicBezTo>
                  <a:cubicBezTo>
                    <a:pt x="445126" y="282896"/>
                    <a:pt x="445126" y="282896"/>
                    <a:pt x="445126" y="282896"/>
                  </a:cubicBezTo>
                  <a:cubicBezTo>
                    <a:pt x="446535" y="287127"/>
                    <a:pt x="446535" y="287127"/>
                    <a:pt x="446535" y="287127"/>
                  </a:cubicBezTo>
                  <a:cubicBezTo>
                    <a:pt x="446535" y="287127"/>
                    <a:pt x="446535" y="285717"/>
                    <a:pt x="446535" y="285717"/>
                  </a:cubicBezTo>
                  <a:cubicBezTo>
                    <a:pt x="447943" y="284306"/>
                    <a:pt x="447943" y="284306"/>
                    <a:pt x="447943" y="284306"/>
                  </a:cubicBezTo>
                  <a:cubicBezTo>
                    <a:pt x="449352" y="284306"/>
                    <a:pt x="450760" y="284306"/>
                    <a:pt x="450760" y="285717"/>
                  </a:cubicBezTo>
                  <a:cubicBezTo>
                    <a:pt x="452169" y="285717"/>
                    <a:pt x="452169" y="285717"/>
                    <a:pt x="453577" y="285717"/>
                  </a:cubicBezTo>
                  <a:cubicBezTo>
                    <a:pt x="454986" y="285717"/>
                    <a:pt x="454986" y="285717"/>
                    <a:pt x="454986" y="285717"/>
                  </a:cubicBezTo>
                  <a:cubicBezTo>
                    <a:pt x="454986" y="284306"/>
                    <a:pt x="454986" y="284306"/>
                    <a:pt x="454986" y="284306"/>
                  </a:cubicBezTo>
                  <a:cubicBezTo>
                    <a:pt x="453577" y="284306"/>
                    <a:pt x="453577" y="284306"/>
                    <a:pt x="452169" y="282896"/>
                  </a:cubicBezTo>
                  <a:cubicBezTo>
                    <a:pt x="450760" y="282896"/>
                    <a:pt x="449352" y="282896"/>
                    <a:pt x="449352" y="282896"/>
                  </a:cubicBezTo>
                  <a:cubicBezTo>
                    <a:pt x="447943" y="280075"/>
                    <a:pt x="447943" y="280075"/>
                    <a:pt x="447943" y="280075"/>
                  </a:cubicBezTo>
                  <a:cubicBezTo>
                    <a:pt x="449352" y="280075"/>
                    <a:pt x="449352" y="280075"/>
                    <a:pt x="449352" y="280075"/>
                  </a:cubicBezTo>
                  <a:cubicBezTo>
                    <a:pt x="450760" y="280075"/>
                    <a:pt x="450760" y="280075"/>
                    <a:pt x="450760" y="280075"/>
                  </a:cubicBezTo>
                  <a:cubicBezTo>
                    <a:pt x="450760" y="278664"/>
                    <a:pt x="450760" y="278664"/>
                    <a:pt x="450760" y="278664"/>
                  </a:cubicBezTo>
                  <a:cubicBezTo>
                    <a:pt x="452169" y="278664"/>
                    <a:pt x="452169" y="278664"/>
                    <a:pt x="452169" y="278664"/>
                  </a:cubicBezTo>
                  <a:cubicBezTo>
                    <a:pt x="452169" y="278664"/>
                    <a:pt x="452169" y="280075"/>
                    <a:pt x="453577" y="281485"/>
                  </a:cubicBezTo>
                  <a:cubicBezTo>
                    <a:pt x="453577" y="281485"/>
                    <a:pt x="454986" y="282896"/>
                    <a:pt x="454986" y="282896"/>
                  </a:cubicBezTo>
                  <a:cubicBezTo>
                    <a:pt x="456394" y="282896"/>
                    <a:pt x="456394" y="282896"/>
                    <a:pt x="456394" y="282896"/>
                  </a:cubicBezTo>
                  <a:cubicBezTo>
                    <a:pt x="456394" y="281485"/>
                    <a:pt x="456394" y="281485"/>
                    <a:pt x="456394" y="281485"/>
                  </a:cubicBezTo>
                  <a:cubicBezTo>
                    <a:pt x="456394" y="275843"/>
                    <a:pt x="456394" y="275843"/>
                    <a:pt x="456394" y="275843"/>
                  </a:cubicBezTo>
                  <a:cubicBezTo>
                    <a:pt x="454986" y="275843"/>
                    <a:pt x="454986" y="274432"/>
                    <a:pt x="453577" y="274432"/>
                  </a:cubicBezTo>
                  <a:cubicBezTo>
                    <a:pt x="452169" y="273022"/>
                    <a:pt x="450760" y="273022"/>
                    <a:pt x="450760" y="273022"/>
                  </a:cubicBezTo>
                  <a:cubicBezTo>
                    <a:pt x="450760" y="270201"/>
                    <a:pt x="452169" y="270201"/>
                    <a:pt x="452169" y="268790"/>
                  </a:cubicBezTo>
                  <a:cubicBezTo>
                    <a:pt x="452169" y="267380"/>
                    <a:pt x="453577" y="267380"/>
                    <a:pt x="454986" y="267380"/>
                  </a:cubicBezTo>
                  <a:cubicBezTo>
                    <a:pt x="456394" y="267380"/>
                    <a:pt x="456394" y="267380"/>
                    <a:pt x="456394" y="267380"/>
                  </a:cubicBezTo>
                  <a:cubicBezTo>
                    <a:pt x="457803" y="267380"/>
                    <a:pt x="457803" y="267380"/>
                    <a:pt x="457803" y="267380"/>
                  </a:cubicBezTo>
                  <a:cubicBezTo>
                    <a:pt x="457803" y="268790"/>
                    <a:pt x="457803" y="268790"/>
                    <a:pt x="457803" y="268790"/>
                  </a:cubicBezTo>
                  <a:cubicBezTo>
                    <a:pt x="457803" y="267380"/>
                    <a:pt x="457803" y="267380"/>
                    <a:pt x="459211" y="265969"/>
                  </a:cubicBezTo>
                  <a:cubicBezTo>
                    <a:pt x="459211" y="265969"/>
                    <a:pt x="459211" y="264559"/>
                    <a:pt x="460620" y="263148"/>
                  </a:cubicBezTo>
                  <a:cubicBezTo>
                    <a:pt x="460620" y="261737"/>
                    <a:pt x="460620" y="261737"/>
                    <a:pt x="460620" y="260327"/>
                  </a:cubicBezTo>
                  <a:cubicBezTo>
                    <a:pt x="462028" y="260327"/>
                    <a:pt x="462028" y="258916"/>
                    <a:pt x="462028" y="258916"/>
                  </a:cubicBezTo>
                  <a:cubicBezTo>
                    <a:pt x="462028" y="258916"/>
                    <a:pt x="462028" y="260327"/>
                    <a:pt x="462028" y="261737"/>
                  </a:cubicBezTo>
                  <a:cubicBezTo>
                    <a:pt x="463436" y="261737"/>
                    <a:pt x="463436" y="263148"/>
                    <a:pt x="463436" y="264559"/>
                  </a:cubicBezTo>
                  <a:cubicBezTo>
                    <a:pt x="463436" y="265969"/>
                    <a:pt x="463436" y="267380"/>
                    <a:pt x="463436" y="268790"/>
                  </a:cubicBezTo>
                  <a:cubicBezTo>
                    <a:pt x="463436" y="270201"/>
                    <a:pt x="463436" y="270201"/>
                    <a:pt x="463436" y="270201"/>
                  </a:cubicBezTo>
                  <a:cubicBezTo>
                    <a:pt x="463436" y="270201"/>
                    <a:pt x="463436" y="270201"/>
                    <a:pt x="462028" y="270201"/>
                  </a:cubicBezTo>
                  <a:cubicBezTo>
                    <a:pt x="462028" y="270201"/>
                    <a:pt x="462028" y="270201"/>
                    <a:pt x="460620" y="270201"/>
                  </a:cubicBezTo>
                  <a:cubicBezTo>
                    <a:pt x="460620" y="270201"/>
                    <a:pt x="460620" y="271611"/>
                    <a:pt x="460620" y="271611"/>
                  </a:cubicBezTo>
                  <a:cubicBezTo>
                    <a:pt x="460620" y="271611"/>
                    <a:pt x="460620" y="273022"/>
                    <a:pt x="460620" y="273022"/>
                  </a:cubicBezTo>
                  <a:cubicBezTo>
                    <a:pt x="464845" y="273022"/>
                    <a:pt x="464845" y="273022"/>
                    <a:pt x="464845" y="273022"/>
                  </a:cubicBezTo>
                  <a:cubicBezTo>
                    <a:pt x="464845" y="274432"/>
                    <a:pt x="464845" y="274432"/>
                    <a:pt x="464845" y="274432"/>
                  </a:cubicBezTo>
                  <a:cubicBezTo>
                    <a:pt x="464845" y="274432"/>
                    <a:pt x="464845" y="275843"/>
                    <a:pt x="464845" y="275843"/>
                  </a:cubicBezTo>
                  <a:cubicBezTo>
                    <a:pt x="467662" y="275843"/>
                    <a:pt x="467662" y="275843"/>
                    <a:pt x="467662" y="275843"/>
                  </a:cubicBezTo>
                  <a:cubicBezTo>
                    <a:pt x="466253" y="274432"/>
                    <a:pt x="466253" y="274432"/>
                    <a:pt x="466253" y="274432"/>
                  </a:cubicBezTo>
                  <a:cubicBezTo>
                    <a:pt x="466253" y="268790"/>
                    <a:pt x="466253" y="268790"/>
                    <a:pt x="466253" y="268790"/>
                  </a:cubicBezTo>
                  <a:cubicBezTo>
                    <a:pt x="469070" y="268790"/>
                    <a:pt x="469070" y="268790"/>
                    <a:pt x="469070" y="268790"/>
                  </a:cubicBezTo>
                  <a:cubicBezTo>
                    <a:pt x="470479" y="270201"/>
                    <a:pt x="470479" y="270201"/>
                    <a:pt x="470479" y="270201"/>
                  </a:cubicBezTo>
                  <a:lnTo>
                    <a:pt x="471887" y="270201"/>
                  </a:lnTo>
                  <a:cubicBezTo>
                    <a:pt x="471887" y="270201"/>
                    <a:pt x="471887" y="270201"/>
                    <a:pt x="473296" y="271611"/>
                  </a:cubicBezTo>
                  <a:cubicBezTo>
                    <a:pt x="473296" y="271611"/>
                    <a:pt x="473296" y="271611"/>
                    <a:pt x="473296" y="270201"/>
                  </a:cubicBezTo>
                  <a:lnTo>
                    <a:pt x="471887" y="270201"/>
                  </a:lnTo>
                  <a:cubicBezTo>
                    <a:pt x="471887" y="270201"/>
                    <a:pt x="471887" y="268790"/>
                    <a:pt x="470479" y="268790"/>
                  </a:cubicBezTo>
                  <a:cubicBezTo>
                    <a:pt x="470479" y="268790"/>
                    <a:pt x="469070" y="267380"/>
                    <a:pt x="469070" y="267380"/>
                  </a:cubicBezTo>
                  <a:cubicBezTo>
                    <a:pt x="467662" y="265969"/>
                    <a:pt x="467662" y="265969"/>
                    <a:pt x="467662" y="265969"/>
                  </a:cubicBezTo>
                  <a:cubicBezTo>
                    <a:pt x="469070" y="265969"/>
                    <a:pt x="469070" y="265969"/>
                    <a:pt x="469070" y="265969"/>
                  </a:cubicBezTo>
                  <a:cubicBezTo>
                    <a:pt x="470479" y="265969"/>
                    <a:pt x="470479" y="265969"/>
                    <a:pt x="470479" y="265969"/>
                  </a:cubicBezTo>
                  <a:cubicBezTo>
                    <a:pt x="471887" y="265969"/>
                    <a:pt x="471887" y="265969"/>
                    <a:pt x="471887" y="265969"/>
                  </a:cubicBezTo>
                  <a:cubicBezTo>
                    <a:pt x="471887" y="265969"/>
                    <a:pt x="471887" y="264559"/>
                    <a:pt x="471887" y="263148"/>
                  </a:cubicBezTo>
                  <a:cubicBezTo>
                    <a:pt x="470479" y="263148"/>
                    <a:pt x="470479" y="261737"/>
                    <a:pt x="470479" y="261737"/>
                  </a:cubicBezTo>
                  <a:cubicBezTo>
                    <a:pt x="470479" y="260327"/>
                    <a:pt x="469070" y="258916"/>
                    <a:pt x="469070" y="258916"/>
                  </a:cubicBezTo>
                  <a:cubicBezTo>
                    <a:pt x="469070" y="257506"/>
                    <a:pt x="470479" y="257506"/>
                    <a:pt x="470479" y="258916"/>
                  </a:cubicBezTo>
                  <a:cubicBezTo>
                    <a:pt x="471887" y="258916"/>
                    <a:pt x="471887" y="258916"/>
                    <a:pt x="471887" y="258916"/>
                  </a:cubicBezTo>
                  <a:cubicBezTo>
                    <a:pt x="473296" y="258916"/>
                    <a:pt x="473296" y="258916"/>
                    <a:pt x="473296" y="258916"/>
                  </a:cubicBezTo>
                  <a:cubicBezTo>
                    <a:pt x="474704" y="258916"/>
                    <a:pt x="474704" y="258916"/>
                    <a:pt x="474704" y="258916"/>
                  </a:cubicBezTo>
                  <a:cubicBezTo>
                    <a:pt x="474704" y="257506"/>
                    <a:pt x="474704" y="257506"/>
                    <a:pt x="474704" y="257506"/>
                  </a:cubicBezTo>
                  <a:cubicBezTo>
                    <a:pt x="474704" y="257506"/>
                    <a:pt x="476113" y="256095"/>
                    <a:pt x="476113" y="256095"/>
                  </a:cubicBezTo>
                  <a:cubicBezTo>
                    <a:pt x="477521" y="254685"/>
                    <a:pt x="477521" y="254685"/>
                    <a:pt x="478930" y="253274"/>
                  </a:cubicBezTo>
                  <a:cubicBezTo>
                    <a:pt x="478930" y="253274"/>
                    <a:pt x="480338" y="253274"/>
                    <a:pt x="480338" y="253274"/>
                  </a:cubicBezTo>
                  <a:cubicBezTo>
                    <a:pt x="480338" y="253274"/>
                    <a:pt x="481746" y="251864"/>
                    <a:pt x="481746" y="251864"/>
                  </a:cubicBezTo>
                  <a:cubicBezTo>
                    <a:pt x="483155" y="251864"/>
                    <a:pt x="483155" y="251864"/>
                    <a:pt x="483155" y="251864"/>
                  </a:cubicBezTo>
                  <a:cubicBezTo>
                    <a:pt x="484563" y="251864"/>
                    <a:pt x="484563" y="251864"/>
                    <a:pt x="485972" y="251864"/>
                  </a:cubicBezTo>
                  <a:cubicBezTo>
                    <a:pt x="485972" y="251864"/>
                    <a:pt x="487380" y="251864"/>
                    <a:pt x="488789" y="251864"/>
                  </a:cubicBezTo>
                  <a:cubicBezTo>
                    <a:pt x="488789" y="253274"/>
                    <a:pt x="488789" y="253274"/>
                    <a:pt x="488789" y="253274"/>
                  </a:cubicBezTo>
                  <a:cubicBezTo>
                    <a:pt x="487380" y="254685"/>
                    <a:pt x="487380" y="254685"/>
                    <a:pt x="487380" y="254685"/>
                  </a:cubicBezTo>
                  <a:lnTo>
                    <a:pt x="487380" y="255390"/>
                  </a:lnTo>
                  <a:lnTo>
                    <a:pt x="485972" y="256095"/>
                  </a:lnTo>
                  <a:cubicBezTo>
                    <a:pt x="485972" y="256095"/>
                    <a:pt x="485972" y="256095"/>
                    <a:pt x="487380" y="256095"/>
                  </a:cubicBezTo>
                  <a:lnTo>
                    <a:pt x="487380" y="255390"/>
                  </a:lnTo>
                  <a:lnTo>
                    <a:pt x="488789" y="254685"/>
                  </a:lnTo>
                  <a:cubicBezTo>
                    <a:pt x="490197" y="254685"/>
                    <a:pt x="490197" y="253274"/>
                    <a:pt x="490197" y="253274"/>
                  </a:cubicBezTo>
                  <a:cubicBezTo>
                    <a:pt x="491606" y="251864"/>
                    <a:pt x="491606" y="251864"/>
                    <a:pt x="491606" y="250453"/>
                  </a:cubicBezTo>
                  <a:cubicBezTo>
                    <a:pt x="491606" y="250453"/>
                    <a:pt x="493014" y="249043"/>
                    <a:pt x="493014" y="249043"/>
                  </a:cubicBezTo>
                  <a:cubicBezTo>
                    <a:pt x="494423" y="249043"/>
                    <a:pt x="494423" y="249043"/>
                    <a:pt x="494423" y="250453"/>
                  </a:cubicBezTo>
                  <a:cubicBezTo>
                    <a:pt x="495831" y="250453"/>
                    <a:pt x="495831" y="250453"/>
                    <a:pt x="497240" y="251864"/>
                  </a:cubicBezTo>
                  <a:cubicBezTo>
                    <a:pt x="497240" y="251864"/>
                    <a:pt x="497240" y="251864"/>
                    <a:pt x="498648" y="253274"/>
                  </a:cubicBezTo>
                  <a:cubicBezTo>
                    <a:pt x="498648" y="253274"/>
                    <a:pt x="500056" y="253274"/>
                    <a:pt x="500056" y="253274"/>
                  </a:cubicBezTo>
                  <a:cubicBezTo>
                    <a:pt x="500056" y="253274"/>
                    <a:pt x="500056" y="251864"/>
                    <a:pt x="500056" y="251864"/>
                  </a:cubicBezTo>
                  <a:cubicBezTo>
                    <a:pt x="501465" y="251864"/>
                    <a:pt x="501465" y="250453"/>
                    <a:pt x="501465" y="250453"/>
                  </a:cubicBezTo>
                  <a:cubicBezTo>
                    <a:pt x="500056" y="250453"/>
                    <a:pt x="500056" y="250453"/>
                    <a:pt x="500056" y="250453"/>
                  </a:cubicBezTo>
                  <a:cubicBezTo>
                    <a:pt x="498648" y="250453"/>
                    <a:pt x="498648" y="250453"/>
                    <a:pt x="498648" y="250453"/>
                  </a:cubicBezTo>
                  <a:cubicBezTo>
                    <a:pt x="498648" y="249043"/>
                    <a:pt x="498648" y="249043"/>
                    <a:pt x="497240" y="249043"/>
                  </a:cubicBezTo>
                  <a:cubicBezTo>
                    <a:pt x="497240" y="247632"/>
                    <a:pt x="498648" y="247632"/>
                    <a:pt x="498648" y="247632"/>
                  </a:cubicBezTo>
                  <a:cubicBezTo>
                    <a:pt x="498648" y="247632"/>
                    <a:pt x="500056" y="247632"/>
                    <a:pt x="500056" y="247632"/>
                  </a:cubicBezTo>
                  <a:cubicBezTo>
                    <a:pt x="501465" y="247632"/>
                    <a:pt x="501465" y="247632"/>
                    <a:pt x="501465" y="247632"/>
                  </a:cubicBezTo>
                  <a:cubicBezTo>
                    <a:pt x="505690" y="251864"/>
                    <a:pt x="505690" y="251864"/>
                    <a:pt x="505690" y="251864"/>
                  </a:cubicBezTo>
                  <a:cubicBezTo>
                    <a:pt x="507099" y="251864"/>
                    <a:pt x="507099" y="251864"/>
                    <a:pt x="507099" y="251864"/>
                  </a:cubicBezTo>
                  <a:cubicBezTo>
                    <a:pt x="507099" y="250453"/>
                    <a:pt x="507099" y="250453"/>
                    <a:pt x="507099" y="250453"/>
                  </a:cubicBezTo>
                  <a:cubicBezTo>
                    <a:pt x="507099" y="250453"/>
                    <a:pt x="507099" y="250453"/>
                    <a:pt x="508507" y="249043"/>
                  </a:cubicBezTo>
                  <a:cubicBezTo>
                    <a:pt x="508507" y="249043"/>
                    <a:pt x="508507" y="247632"/>
                    <a:pt x="508507" y="247632"/>
                  </a:cubicBezTo>
                  <a:cubicBezTo>
                    <a:pt x="508507" y="247632"/>
                    <a:pt x="509916" y="247632"/>
                    <a:pt x="511324" y="247632"/>
                  </a:cubicBezTo>
                  <a:cubicBezTo>
                    <a:pt x="511324" y="247632"/>
                    <a:pt x="512733" y="247632"/>
                    <a:pt x="512733" y="249043"/>
                  </a:cubicBezTo>
                  <a:cubicBezTo>
                    <a:pt x="512733" y="249043"/>
                    <a:pt x="512733" y="249043"/>
                    <a:pt x="514141" y="250453"/>
                  </a:cubicBezTo>
                  <a:cubicBezTo>
                    <a:pt x="514141" y="251864"/>
                    <a:pt x="514141" y="251864"/>
                    <a:pt x="514141" y="253274"/>
                  </a:cubicBezTo>
                  <a:cubicBezTo>
                    <a:pt x="515550" y="253274"/>
                    <a:pt x="515550" y="253274"/>
                    <a:pt x="515550" y="253274"/>
                  </a:cubicBezTo>
                  <a:cubicBezTo>
                    <a:pt x="515550" y="251864"/>
                    <a:pt x="515550" y="251864"/>
                    <a:pt x="515550" y="251864"/>
                  </a:cubicBezTo>
                  <a:cubicBezTo>
                    <a:pt x="514141" y="244811"/>
                    <a:pt x="514141" y="244811"/>
                    <a:pt x="514141" y="244811"/>
                  </a:cubicBezTo>
                  <a:close/>
                  <a:moveTo>
                    <a:pt x="922193" y="243601"/>
                  </a:moveTo>
                  <a:lnTo>
                    <a:pt x="923598" y="245006"/>
                  </a:lnTo>
                  <a:cubicBezTo>
                    <a:pt x="923598" y="243601"/>
                    <a:pt x="923598" y="243601"/>
                    <a:pt x="923598" y="243601"/>
                  </a:cubicBezTo>
                  <a:cubicBezTo>
                    <a:pt x="922193" y="243601"/>
                    <a:pt x="922193" y="243601"/>
                    <a:pt x="922193" y="243601"/>
                  </a:cubicBezTo>
                  <a:close/>
                  <a:moveTo>
                    <a:pt x="828114" y="242196"/>
                  </a:moveTo>
                  <a:cubicBezTo>
                    <a:pt x="826710" y="243601"/>
                    <a:pt x="826710" y="243601"/>
                    <a:pt x="826710" y="243601"/>
                  </a:cubicBezTo>
                  <a:cubicBezTo>
                    <a:pt x="828114" y="243601"/>
                    <a:pt x="828114" y="243601"/>
                    <a:pt x="828114" y="243601"/>
                  </a:cubicBezTo>
                  <a:close/>
                  <a:moveTo>
                    <a:pt x="984455" y="242064"/>
                  </a:moveTo>
                  <a:lnTo>
                    <a:pt x="977402" y="243464"/>
                  </a:lnTo>
                  <a:cubicBezTo>
                    <a:pt x="977402" y="244864"/>
                    <a:pt x="978812" y="246264"/>
                    <a:pt x="980223" y="247663"/>
                  </a:cubicBezTo>
                  <a:cubicBezTo>
                    <a:pt x="981634" y="250463"/>
                    <a:pt x="981634" y="251863"/>
                    <a:pt x="981634" y="251863"/>
                  </a:cubicBezTo>
                  <a:cubicBezTo>
                    <a:pt x="983044" y="251863"/>
                    <a:pt x="983044" y="251863"/>
                    <a:pt x="983044" y="251863"/>
                  </a:cubicBezTo>
                  <a:cubicBezTo>
                    <a:pt x="984455" y="251863"/>
                    <a:pt x="984455" y="250463"/>
                    <a:pt x="984455" y="249063"/>
                  </a:cubicBezTo>
                  <a:cubicBezTo>
                    <a:pt x="984455" y="247663"/>
                    <a:pt x="985865" y="246264"/>
                    <a:pt x="985865" y="243464"/>
                  </a:cubicBezTo>
                  <a:cubicBezTo>
                    <a:pt x="985865" y="242064"/>
                    <a:pt x="985865" y="242064"/>
                    <a:pt x="985865" y="242064"/>
                  </a:cubicBezTo>
                  <a:cubicBezTo>
                    <a:pt x="984455" y="242064"/>
                    <a:pt x="984455" y="242064"/>
                    <a:pt x="984455" y="242064"/>
                  </a:cubicBezTo>
                  <a:close/>
                  <a:moveTo>
                    <a:pt x="598454" y="240837"/>
                  </a:moveTo>
                  <a:cubicBezTo>
                    <a:pt x="597051" y="240837"/>
                    <a:pt x="597051" y="240837"/>
                    <a:pt x="597051" y="242240"/>
                  </a:cubicBezTo>
                  <a:cubicBezTo>
                    <a:pt x="597051" y="242240"/>
                    <a:pt x="597051" y="242240"/>
                    <a:pt x="598454" y="242240"/>
                  </a:cubicBezTo>
                  <a:cubicBezTo>
                    <a:pt x="598454" y="240837"/>
                    <a:pt x="598454" y="240837"/>
                    <a:pt x="598454" y="240837"/>
                  </a:cubicBezTo>
                  <a:close/>
                  <a:moveTo>
                    <a:pt x="999971" y="240664"/>
                  </a:moveTo>
                  <a:cubicBezTo>
                    <a:pt x="998560" y="242064"/>
                    <a:pt x="998560" y="242064"/>
                    <a:pt x="998560" y="242064"/>
                  </a:cubicBezTo>
                  <a:cubicBezTo>
                    <a:pt x="999971" y="242064"/>
                    <a:pt x="999971" y="242064"/>
                    <a:pt x="999971" y="242064"/>
                  </a:cubicBezTo>
                  <a:cubicBezTo>
                    <a:pt x="999971" y="240664"/>
                    <a:pt x="999971" y="240664"/>
                    <a:pt x="999971" y="240664"/>
                  </a:cubicBezTo>
                  <a:close/>
                  <a:moveTo>
                    <a:pt x="716686" y="240541"/>
                  </a:moveTo>
                  <a:lnTo>
                    <a:pt x="716686" y="244761"/>
                  </a:lnTo>
                  <a:cubicBezTo>
                    <a:pt x="718089" y="243354"/>
                    <a:pt x="718089" y="243354"/>
                    <a:pt x="718089" y="243354"/>
                  </a:cubicBezTo>
                  <a:cubicBezTo>
                    <a:pt x="718089" y="241948"/>
                    <a:pt x="718089" y="241948"/>
                    <a:pt x="718089" y="241948"/>
                  </a:cubicBezTo>
                  <a:cubicBezTo>
                    <a:pt x="716686" y="240541"/>
                    <a:pt x="716686" y="240541"/>
                    <a:pt x="716686" y="240541"/>
                  </a:cubicBezTo>
                  <a:close/>
                  <a:moveTo>
                    <a:pt x="706864" y="240541"/>
                  </a:moveTo>
                  <a:cubicBezTo>
                    <a:pt x="706864" y="240541"/>
                    <a:pt x="705461" y="241948"/>
                    <a:pt x="705461" y="241948"/>
                  </a:cubicBezTo>
                  <a:cubicBezTo>
                    <a:pt x="706864" y="243354"/>
                    <a:pt x="706864" y="244761"/>
                    <a:pt x="708268" y="244761"/>
                  </a:cubicBezTo>
                  <a:cubicBezTo>
                    <a:pt x="708268" y="243354"/>
                    <a:pt x="708268" y="243354"/>
                    <a:pt x="708268" y="243354"/>
                  </a:cubicBezTo>
                  <a:cubicBezTo>
                    <a:pt x="708268" y="243354"/>
                    <a:pt x="708268" y="241948"/>
                    <a:pt x="706864" y="241948"/>
                  </a:cubicBezTo>
                  <a:cubicBezTo>
                    <a:pt x="706864" y="240541"/>
                    <a:pt x="706864" y="240541"/>
                    <a:pt x="706864" y="240541"/>
                  </a:cubicBezTo>
                  <a:close/>
                  <a:moveTo>
                    <a:pt x="685818" y="240541"/>
                  </a:moveTo>
                  <a:cubicBezTo>
                    <a:pt x="684415" y="241948"/>
                    <a:pt x="684415" y="241948"/>
                    <a:pt x="684415" y="241948"/>
                  </a:cubicBezTo>
                  <a:cubicBezTo>
                    <a:pt x="684415" y="241948"/>
                    <a:pt x="684415" y="241948"/>
                    <a:pt x="683012" y="241948"/>
                  </a:cubicBezTo>
                  <a:cubicBezTo>
                    <a:pt x="683012" y="243354"/>
                    <a:pt x="683012" y="243354"/>
                    <a:pt x="683012" y="243354"/>
                  </a:cubicBezTo>
                  <a:lnTo>
                    <a:pt x="684415" y="243354"/>
                  </a:lnTo>
                  <a:cubicBezTo>
                    <a:pt x="684415" y="244761"/>
                    <a:pt x="684415" y="244761"/>
                    <a:pt x="684415" y="244761"/>
                  </a:cubicBezTo>
                  <a:cubicBezTo>
                    <a:pt x="685818" y="244761"/>
                    <a:pt x="685818" y="244761"/>
                    <a:pt x="685818" y="244761"/>
                  </a:cubicBezTo>
                  <a:cubicBezTo>
                    <a:pt x="685818" y="243354"/>
                    <a:pt x="685818" y="243354"/>
                    <a:pt x="685818" y="243354"/>
                  </a:cubicBezTo>
                  <a:cubicBezTo>
                    <a:pt x="687222" y="243354"/>
                    <a:pt x="687222" y="243354"/>
                    <a:pt x="687222" y="243354"/>
                  </a:cubicBezTo>
                  <a:cubicBezTo>
                    <a:pt x="687222" y="241948"/>
                    <a:pt x="687222" y="241948"/>
                    <a:pt x="687222" y="241948"/>
                  </a:cubicBezTo>
                  <a:cubicBezTo>
                    <a:pt x="685818" y="241948"/>
                    <a:pt x="685818" y="241948"/>
                    <a:pt x="685818" y="241948"/>
                  </a:cubicBezTo>
                  <a:cubicBezTo>
                    <a:pt x="685818" y="240541"/>
                    <a:pt x="685818" y="240541"/>
                    <a:pt x="685818" y="240541"/>
                  </a:cubicBezTo>
                  <a:close/>
                  <a:moveTo>
                    <a:pt x="1064856" y="239265"/>
                  </a:moveTo>
                  <a:cubicBezTo>
                    <a:pt x="1064856" y="239265"/>
                    <a:pt x="1064856" y="239265"/>
                    <a:pt x="1063445" y="240664"/>
                  </a:cubicBezTo>
                  <a:cubicBezTo>
                    <a:pt x="1063445" y="240664"/>
                    <a:pt x="1063445" y="242064"/>
                    <a:pt x="1063445" y="242064"/>
                  </a:cubicBezTo>
                  <a:cubicBezTo>
                    <a:pt x="1064856" y="243464"/>
                    <a:pt x="1064856" y="243464"/>
                    <a:pt x="1064856" y="243464"/>
                  </a:cubicBezTo>
                  <a:cubicBezTo>
                    <a:pt x="1066267" y="242064"/>
                    <a:pt x="1066267" y="242064"/>
                    <a:pt x="1066267" y="242064"/>
                  </a:cubicBezTo>
                  <a:cubicBezTo>
                    <a:pt x="1066267" y="242064"/>
                    <a:pt x="1066267" y="242064"/>
                    <a:pt x="1066267" y="240664"/>
                  </a:cubicBezTo>
                  <a:cubicBezTo>
                    <a:pt x="1066267" y="239265"/>
                    <a:pt x="1066267" y="239265"/>
                    <a:pt x="1066267" y="239265"/>
                  </a:cubicBezTo>
                  <a:cubicBezTo>
                    <a:pt x="1064856" y="239265"/>
                    <a:pt x="1064856" y="239265"/>
                    <a:pt x="1064856" y="239265"/>
                  </a:cubicBezTo>
                  <a:close/>
                  <a:moveTo>
                    <a:pt x="711074" y="239135"/>
                  </a:moveTo>
                  <a:cubicBezTo>
                    <a:pt x="711074" y="240541"/>
                    <a:pt x="711074" y="240541"/>
                    <a:pt x="711074" y="240541"/>
                  </a:cubicBezTo>
                  <a:cubicBezTo>
                    <a:pt x="711074" y="241948"/>
                    <a:pt x="711074" y="241948"/>
                    <a:pt x="712477" y="241948"/>
                  </a:cubicBezTo>
                  <a:cubicBezTo>
                    <a:pt x="712477" y="241948"/>
                    <a:pt x="712477" y="241948"/>
                    <a:pt x="712477" y="240541"/>
                  </a:cubicBezTo>
                  <a:cubicBezTo>
                    <a:pt x="712477" y="240541"/>
                    <a:pt x="712477" y="239135"/>
                    <a:pt x="711074" y="239135"/>
                  </a:cubicBezTo>
                  <a:close/>
                  <a:moveTo>
                    <a:pt x="594245" y="238030"/>
                  </a:moveTo>
                  <a:cubicBezTo>
                    <a:pt x="594245" y="238030"/>
                    <a:pt x="595648" y="238030"/>
                    <a:pt x="597051" y="238030"/>
                  </a:cubicBezTo>
                  <a:cubicBezTo>
                    <a:pt x="598454" y="239433"/>
                    <a:pt x="601260" y="240837"/>
                    <a:pt x="602663" y="240837"/>
                  </a:cubicBezTo>
                  <a:cubicBezTo>
                    <a:pt x="604066" y="242240"/>
                    <a:pt x="606873" y="243643"/>
                    <a:pt x="608276" y="245047"/>
                  </a:cubicBezTo>
                  <a:cubicBezTo>
                    <a:pt x="609679" y="245047"/>
                    <a:pt x="611082" y="246450"/>
                    <a:pt x="612485" y="246450"/>
                  </a:cubicBezTo>
                  <a:cubicBezTo>
                    <a:pt x="612485" y="246450"/>
                    <a:pt x="613888" y="247854"/>
                    <a:pt x="613888" y="247854"/>
                  </a:cubicBezTo>
                  <a:cubicBezTo>
                    <a:pt x="615291" y="249257"/>
                    <a:pt x="615291" y="250660"/>
                    <a:pt x="616694" y="250660"/>
                  </a:cubicBezTo>
                  <a:cubicBezTo>
                    <a:pt x="616694" y="252064"/>
                    <a:pt x="616694" y="253467"/>
                    <a:pt x="618097" y="254871"/>
                  </a:cubicBezTo>
                  <a:cubicBezTo>
                    <a:pt x="618097" y="254871"/>
                    <a:pt x="618097" y="256274"/>
                    <a:pt x="618097" y="256274"/>
                  </a:cubicBezTo>
                  <a:cubicBezTo>
                    <a:pt x="618097" y="256274"/>
                    <a:pt x="619500" y="256274"/>
                    <a:pt x="619500" y="257677"/>
                  </a:cubicBezTo>
                  <a:cubicBezTo>
                    <a:pt x="620903" y="257677"/>
                    <a:pt x="620903" y="259081"/>
                    <a:pt x="622306" y="259081"/>
                  </a:cubicBezTo>
                  <a:cubicBezTo>
                    <a:pt x="622306" y="260484"/>
                    <a:pt x="622306" y="260484"/>
                    <a:pt x="623709" y="260484"/>
                  </a:cubicBezTo>
                  <a:cubicBezTo>
                    <a:pt x="623709" y="261887"/>
                    <a:pt x="623709" y="261887"/>
                    <a:pt x="625112" y="261887"/>
                  </a:cubicBezTo>
                  <a:cubicBezTo>
                    <a:pt x="625112" y="261887"/>
                    <a:pt x="625112" y="261887"/>
                    <a:pt x="625112" y="263291"/>
                  </a:cubicBezTo>
                  <a:cubicBezTo>
                    <a:pt x="626515" y="263291"/>
                    <a:pt x="626515" y="264694"/>
                    <a:pt x="626515" y="266098"/>
                  </a:cubicBezTo>
                  <a:cubicBezTo>
                    <a:pt x="627918" y="266098"/>
                    <a:pt x="627918" y="267501"/>
                    <a:pt x="627918" y="267501"/>
                  </a:cubicBezTo>
                  <a:cubicBezTo>
                    <a:pt x="629321" y="268904"/>
                    <a:pt x="629321" y="268904"/>
                    <a:pt x="629321" y="270308"/>
                  </a:cubicBezTo>
                  <a:cubicBezTo>
                    <a:pt x="629321" y="271711"/>
                    <a:pt x="629321" y="271711"/>
                    <a:pt x="629321" y="271711"/>
                  </a:cubicBezTo>
                  <a:cubicBezTo>
                    <a:pt x="630725" y="271711"/>
                    <a:pt x="630725" y="271711"/>
                    <a:pt x="630725" y="271711"/>
                  </a:cubicBezTo>
                  <a:cubicBezTo>
                    <a:pt x="630725" y="273115"/>
                    <a:pt x="630725" y="273115"/>
                    <a:pt x="630725" y="273115"/>
                  </a:cubicBezTo>
                  <a:cubicBezTo>
                    <a:pt x="629321" y="273115"/>
                    <a:pt x="627918" y="273115"/>
                    <a:pt x="626515" y="273115"/>
                  </a:cubicBezTo>
                  <a:cubicBezTo>
                    <a:pt x="625112" y="271711"/>
                    <a:pt x="625112" y="271711"/>
                    <a:pt x="623709" y="271711"/>
                  </a:cubicBezTo>
                  <a:cubicBezTo>
                    <a:pt x="623709" y="271711"/>
                    <a:pt x="623709" y="273115"/>
                    <a:pt x="623709" y="274518"/>
                  </a:cubicBezTo>
                  <a:cubicBezTo>
                    <a:pt x="625112" y="275921"/>
                    <a:pt x="625112" y="277325"/>
                    <a:pt x="625112" y="275921"/>
                  </a:cubicBezTo>
                  <a:cubicBezTo>
                    <a:pt x="633531" y="275921"/>
                    <a:pt x="633531" y="275921"/>
                    <a:pt x="633531" y="275921"/>
                  </a:cubicBezTo>
                  <a:cubicBezTo>
                    <a:pt x="633531" y="277325"/>
                    <a:pt x="633531" y="277325"/>
                    <a:pt x="633531" y="278728"/>
                  </a:cubicBezTo>
                  <a:cubicBezTo>
                    <a:pt x="633531" y="278728"/>
                    <a:pt x="633531" y="280132"/>
                    <a:pt x="633531" y="280132"/>
                  </a:cubicBezTo>
                  <a:cubicBezTo>
                    <a:pt x="632128" y="281535"/>
                    <a:pt x="632128" y="281535"/>
                    <a:pt x="633531" y="281535"/>
                  </a:cubicBezTo>
                  <a:cubicBezTo>
                    <a:pt x="636337" y="288552"/>
                    <a:pt x="636337" y="288552"/>
                    <a:pt x="636337" y="288552"/>
                  </a:cubicBezTo>
                  <a:cubicBezTo>
                    <a:pt x="636337" y="288552"/>
                    <a:pt x="636337" y="289955"/>
                    <a:pt x="637740" y="289955"/>
                  </a:cubicBezTo>
                  <a:cubicBezTo>
                    <a:pt x="639143" y="288552"/>
                    <a:pt x="639143" y="289955"/>
                    <a:pt x="639143" y="291359"/>
                  </a:cubicBezTo>
                  <a:cubicBezTo>
                    <a:pt x="639143" y="291359"/>
                    <a:pt x="639143" y="291359"/>
                    <a:pt x="639143" y="292762"/>
                  </a:cubicBezTo>
                  <a:cubicBezTo>
                    <a:pt x="639143" y="292762"/>
                    <a:pt x="637740" y="294165"/>
                    <a:pt x="639143" y="294165"/>
                  </a:cubicBezTo>
                  <a:cubicBezTo>
                    <a:pt x="639143" y="295569"/>
                    <a:pt x="639143" y="295569"/>
                    <a:pt x="639143" y="295569"/>
                  </a:cubicBezTo>
                  <a:cubicBezTo>
                    <a:pt x="640546" y="296972"/>
                    <a:pt x="640546" y="296972"/>
                    <a:pt x="641949" y="296972"/>
                  </a:cubicBezTo>
                  <a:cubicBezTo>
                    <a:pt x="641949" y="296972"/>
                    <a:pt x="643352" y="296972"/>
                    <a:pt x="643352" y="298376"/>
                  </a:cubicBezTo>
                  <a:cubicBezTo>
                    <a:pt x="643352" y="298376"/>
                    <a:pt x="643352" y="298376"/>
                    <a:pt x="643352" y="299779"/>
                  </a:cubicBezTo>
                  <a:cubicBezTo>
                    <a:pt x="643352" y="303989"/>
                    <a:pt x="643352" y="303989"/>
                    <a:pt x="643352" y="303989"/>
                  </a:cubicBezTo>
                  <a:cubicBezTo>
                    <a:pt x="643352" y="303989"/>
                    <a:pt x="644755" y="303989"/>
                    <a:pt x="644755" y="303989"/>
                  </a:cubicBezTo>
                  <a:cubicBezTo>
                    <a:pt x="646158" y="305393"/>
                    <a:pt x="646158" y="305393"/>
                    <a:pt x="647561" y="305393"/>
                  </a:cubicBezTo>
                  <a:cubicBezTo>
                    <a:pt x="647561" y="305393"/>
                    <a:pt x="648964" y="305393"/>
                    <a:pt x="648964" y="306796"/>
                  </a:cubicBezTo>
                  <a:cubicBezTo>
                    <a:pt x="650367" y="306796"/>
                    <a:pt x="650367" y="306796"/>
                    <a:pt x="650367" y="306796"/>
                  </a:cubicBezTo>
                  <a:cubicBezTo>
                    <a:pt x="650367" y="308199"/>
                    <a:pt x="650367" y="308199"/>
                    <a:pt x="650367" y="308199"/>
                  </a:cubicBezTo>
                  <a:cubicBezTo>
                    <a:pt x="651770" y="308199"/>
                    <a:pt x="651770" y="309603"/>
                    <a:pt x="651770" y="311006"/>
                  </a:cubicBezTo>
                  <a:cubicBezTo>
                    <a:pt x="653173" y="312409"/>
                    <a:pt x="653173" y="313813"/>
                    <a:pt x="653173" y="313813"/>
                  </a:cubicBezTo>
                  <a:cubicBezTo>
                    <a:pt x="653173" y="313813"/>
                    <a:pt x="654576" y="313813"/>
                    <a:pt x="655980" y="313813"/>
                  </a:cubicBezTo>
                  <a:cubicBezTo>
                    <a:pt x="657383" y="315216"/>
                    <a:pt x="658786" y="315216"/>
                    <a:pt x="660189" y="315216"/>
                  </a:cubicBezTo>
                  <a:cubicBezTo>
                    <a:pt x="662995" y="316620"/>
                    <a:pt x="664398" y="316620"/>
                    <a:pt x="665801" y="316620"/>
                  </a:cubicBezTo>
                  <a:cubicBezTo>
                    <a:pt x="667204" y="318023"/>
                    <a:pt x="668607" y="318023"/>
                    <a:pt x="670010" y="319426"/>
                  </a:cubicBezTo>
                  <a:cubicBezTo>
                    <a:pt x="668607" y="319426"/>
                    <a:pt x="668607" y="319426"/>
                    <a:pt x="667204" y="320830"/>
                  </a:cubicBezTo>
                  <a:cubicBezTo>
                    <a:pt x="667204" y="320830"/>
                    <a:pt x="667204" y="322233"/>
                    <a:pt x="668607" y="322233"/>
                  </a:cubicBezTo>
                  <a:cubicBezTo>
                    <a:pt x="668607" y="323637"/>
                    <a:pt x="668607" y="323637"/>
                    <a:pt x="668607" y="325040"/>
                  </a:cubicBezTo>
                  <a:cubicBezTo>
                    <a:pt x="668607" y="325040"/>
                    <a:pt x="668607" y="326443"/>
                    <a:pt x="668607" y="326443"/>
                  </a:cubicBezTo>
                  <a:cubicBezTo>
                    <a:pt x="667204" y="327847"/>
                    <a:pt x="667204" y="327847"/>
                    <a:pt x="665801" y="329250"/>
                  </a:cubicBezTo>
                  <a:cubicBezTo>
                    <a:pt x="662995" y="329250"/>
                    <a:pt x="661592" y="330654"/>
                    <a:pt x="657383" y="330654"/>
                  </a:cubicBezTo>
                  <a:cubicBezTo>
                    <a:pt x="657383" y="330654"/>
                    <a:pt x="655980" y="330654"/>
                    <a:pt x="655980" y="330654"/>
                  </a:cubicBezTo>
                  <a:cubicBezTo>
                    <a:pt x="654576" y="329250"/>
                    <a:pt x="654576" y="329250"/>
                    <a:pt x="654576" y="329250"/>
                  </a:cubicBezTo>
                  <a:cubicBezTo>
                    <a:pt x="654576" y="327847"/>
                    <a:pt x="653173" y="327847"/>
                    <a:pt x="653173" y="327847"/>
                  </a:cubicBezTo>
                  <a:cubicBezTo>
                    <a:pt x="653173" y="326443"/>
                    <a:pt x="653173" y="326443"/>
                    <a:pt x="651770" y="326443"/>
                  </a:cubicBezTo>
                  <a:cubicBezTo>
                    <a:pt x="650367" y="326443"/>
                    <a:pt x="648964" y="326443"/>
                    <a:pt x="647561" y="326443"/>
                  </a:cubicBezTo>
                  <a:cubicBezTo>
                    <a:pt x="646158" y="326443"/>
                    <a:pt x="644755" y="326443"/>
                    <a:pt x="643352" y="325040"/>
                  </a:cubicBezTo>
                  <a:cubicBezTo>
                    <a:pt x="641949" y="325040"/>
                    <a:pt x="639143" y="325040"/>
                    <a:pt x="637740" y="323637"/>
                  </a:cubicBezTo>
                  <a:cubicBezTo>
                    <a:pt x="636337" y="323637"/>
                    <a:pt x="634934" y="322233"/>
                    <a:pt x="634934" y="322233"/>
                  </a:cubicBezTo>
                  <a:cubicBezTo>
                    <a:pt x="634934" y="320830"/>
                    <a:pt x="634934" y="320830"/>
                    <a:pt x="634934" y="320830"/>
                  </a:cubicBezTo>
                  <a:cubicBezTo>
                    <a:pt x="633531" y="319426"/>
                    <a:pt x="633531" y="316620"/>
                    <a:pt x="632128" y="316620"/>
                  </a:cubicBezTo>
                  <a:cubicBezTo>
                    <a:pt x="630725" y="315216"/>
                    <a:pt x="630725" y="313813"/>
                    <a:pt x="629321" y="313813"/>
                  </a:cubicBezTo>
                  <a:cubicBezTo>
                    <a:pt x="627918" y="313813"/>
                    <a:pt x="626515" y="312409"/>
                    <a:pt x="626515" y="312409"/>
                  </a:cubicBezTo>
                  <a:cubicBezTo>
                    <a:pt x="625112" y="311006"/>
                    <a:pt x="625112" y="311006"/>
                    <a:pt x="623709" y="309603"/>
                  </a:cubicBezTo>
                  <a:cubicBezTo>
                    <a:pt x="623709" y="308199"/>
                    <a:pt x="623709" y="308199"/>
                    <a:pt x="623709" y="308199"/>
                  </a:cubicBezTo>
                  <a:cubicBezTo>
                    <a:pt x="623709" y="306796"/>
                    <a:pt x="623709" y="306796"/>
                    <a:pt x="623709" y="306796"/>
                  </a:cubicBezTo>
                  <a:cubicBezTo>
                    <a:pt x="622306" y="306796"/>
                    <a:pt x="622306" y="306796"/>
                    <a:pt x="620903" y="306796"/>
                  </a:cubicBezTo>
                  <a:cubicBezTo>
                    <a:pt x="620903" y="306796"/>
                    <a:pt x="620903" y="306796"/>
                    <a:pt x="620903" y="308199"/>
                  </a:cubicBezTo>
                  <a:cubicBezTo>
                    <a:pt x="620903" y="308199"/>
                    <a:pt x="620903" y="309603"/>
                    <a:pt x="620903" y="309603"/>
                  </a:cubicBezTo>
                  <a:cubicBezTo>
                    <a:pt x="620903" y="309603"/>
                    <a:pt x="619500" y="311006"/>
                    <a:pt x="619500" y="312409"/>
                  </a:cubicBezTo>
                  <a:cubicBezTo>
                    <a:pt x="618097" y="313813"/>
                    <a:pt x="618097" y="313813"/>
                    <a:pt x="616694" y="315216"/>
                  </a:cubicBezTo>
                  <a:cubicBezTo>
                    <a:pt x="616694" y="316620"/>
                    <a:pt x="615291" y="316620"/>
                    <a:pt x="615291" y="318023"/>
                  </a:cubicBezTo>
                  <a:cubicBezTo>
                    <a:pt x="613888" y="319426"/>
                    <a:pt x="613888" y="319426"/>
                    <a:pt x="613888" y="320830"/>
                  </a:cubicBezTo>
                  <a:cubicBezTo>
                    <a:pt x="613888" y="322233"/>
                    <a:pt x="613888" y="322233"/>
                    <a:pt x="613888" y="322233"/>
                  </a:cubicBezTo>
                  <a:cubicBezTo>
                    <a:pt x="613888" y="322233"/>
                    <a:pt x="615291" y="320830"/>
                    <a:pt x="615291" y="320830"/>
                  </a:cubicBezTo>
                  <a:cubicBezTo>
                    <a:pt x="616694" y="320830"/>
                    <a:pt x="616694" y="320830"/>
                    <a:pt x="616694" y="320830"/>
                  </a:cubicBezTo>
                  <a:cubicBezTo>
                    <a:pt x="618097" y="320830"/>
                    <a:pt x="618097" y="320830"/>
                    <a:pt x="618097" y="320830"/>
                  </a:cubicBezTo>
                  <a:cubicBezTo>
                    <a:pt x="618097" y="322233"/>
                    <a:pt x="618097" y="322233"/>
                    <a:pt x="618097" y="322233"/>
                  </a:cubicBezTo>
                  <a:cubicBezTo>
                    <a:pt x="618097" y="322233"/>
                    <a:pt x="618097" y="322233"/>
                    <a:pt x="618097" y="323637"/>
                  </a:cubicBezTo>
                  <a:cubicBezTo>
                    <a:pt x="616694" y="323637"/>
                    <a:pt x="616694" y="323637"/>
                    <a:pt x="616694" y="323637"/>
                  </a:cubicBezTo>
                  <a:cubicBezTo>
                    <a:pt x="616694" y="323637"/>
                    <a:pt x="616694" y="325040"/>
                    <a:pt x="616694" y="325040"/>
                  </a:cubicBezTo>
                  <a:cubicBezTo>
                    <a:pt x="616694" y="325040"/>
                    <a:pt x="615291" y="325040"/>
                    <a:pt x="615291" y="326443"/>
                  </a:cubicBezTo>
                  <a:cubicBezTo>
                    <a:pt x="615291" y="327847"/>
                    <a:pt x="615291" y="327847"/>
                    <a:pt x="615291" y="327847"/>
                  </a:cubicBezTo>
                  <a:cubicBezTo>
                    <a:pt x="615291" y="327847"/>
                    <a:pt x="613888" y="327847"/>
                    <a:pt x="613888" y="327847"/>
                  </a:cubicBezTo>
                  <a:cubicBezTo>
                    <a:pt x="612485" y="327847"/>
                    <a:pt x="612485" y="327847"/>
                    <a:pt x="611082" y="327847"/>
                  </a:cubicBezTo>
                  <a:cubicBezTo>
                    <a:pt x="611082" y="326443"/>
                    <a:pt x="609679" y="326443"/>
                    <a:pt x="609679" y="326443"/>
                  </a:cubicBezTo>
                  <a:cubicBezTo>
                    <a:pt x="609679" y="326443"/>
                    <a:pt x="608276" y="327847"/>
                    <a:pt x="608276" y="327847"/>
                  </a:cubicBezTo>
                  <a:cubicBezTo>
                    <a:pt x="606873" y="327847"/>
                    <a:pt x="606873" y="329250"/>
                    <a:pt x="605469" y="329250"/>
                  </a:cubicBezTo>
                  <a:cubicBezTo>
                    <a:pt x="604066" y="330654"/>
                    <a:pt x="604066" y="330654"/>
                    <a:pt x="602663" y="330654"/>
                  </a:cubicBezTo>
                  <a:cubicBezTo>
                    <a:pt x="601260" y="332057"/>
                    <a:pt x="599857" y="332057"/>
                    <a:pt x="599857" y="333460"/>
                  </a:cubicBezTo>
                  <a:cubicBezTo>
                    <a:pt x="598454" y="333460"/>
                    <a:pt x="598454" y="334864"/>
                    <a:pt x="598454" y="334864"/>
                  </a:cubicBezTo>
                  <a:cubicBezTo>
                    <a:pt x="587230" y="336267"/>
                    <a:pt x="587230" y="336267"/>
                    <a:pt x="587230" y="336267"/>
                  </a:cubicBezTo>
                  <a:cubicBezTo>
                    <a:pt x="587230" y="337670"/>
                    <a:pt x="587230" y="337670"/>
                    <a:pt x="585827" y="337670"/>
                  </a:cubicBezTo>
                  <a:cubicBezTo>
                    <a:pt x="585827" y="337670"/>
                    <a:pt x="585827" y="337670"/>
                    <a:pt x="584424" y="337670"/>
                  </a:cubicBezTo>
                  <a:cubicBezTo>
                    <a:pt x="581618" y="339074"/>
                    <a:pt x="578811" y="339074"/>
                    <a:pt x="574602" y="337670"/>
                  </a:cubicBezTo>
                  <a:cubicBezTo>
                    <a:pt x="571796" y="336267"/>
                    <a:pt x="570393" y="334864"/>
                    <a:pt x="568990" y="330654"/>
                  </a:cubicBezTo>
                  <a:cubicBezTo>
                    <a:pt x="568990" y="329250"/>
                    <a:pt x="568990" y="327847"/>
                    <a:pt x="568990" y="327847"/>
                  </a:cubicBezTo>
                  <a:cubicBezTo>
                    <a:pt x="568990" y="326443"/>
                    <a:pt x="568990" y="325040"/>
                    <a:pt x="570393" y="323637"/>
                  </a:cubicBezTo>
                  <a:cubicBezTo>
                    <a:pt x="570393" y="323637"/>
                    <a:pt x="568990" y="323637"/>
                    <a:pt x="568990" y="323637"/>
                  </a:cubicBezTo>
                  <a:cubicBezTo>
                    <a:pt x="567587" y="323637"/>
                    <a:pt x="567587" y="323637"/>
                    <a:pt x="566184" y="323637"/>
                  </a:cubicBezTo>
                  <a:cubicBezTo>
                    <a:pt x="566184" y="323637"/>
                    <a:pt x="566184" y="323637"/>
                    <a:pt x="564781" y="323637"/>
                  </a:cubicBezTo>
                  <a:cubicBezTo>
                    <a:pt x="564781" y="323637"/>
                    <a:pt x="564781" y="325040"/>
                    <a:pt x="563378" y="325040"/>
                  </a:cubicBezTo>
                  <a:cubicBezTo>
                    <a:pt x="564781" y="325040"/>
                    <a:pt x="564781" y="325040"/>
                    <a:pt x="564781" y="326443"/>
                  </a:cubicBezTo>
                  <a:cubicBezTo>
                    <a:pt x="564781" y="326443"/>
                    <a:pt x="564781" y="326443"/>
                    <a:pt x="564781" y="327847"/>
                  </a:cubicBezTo>
                  <a:cubicBezTo>
                    <a:pt x="564781" y="329250"/>
                    <a:pt x="564781" y="329250"/>
                    <a:pt x="564781" y="329250"/>
                  </a:cubicBezTo>
                  <a:cubicBezTo>
                    <a:pt x="563378" y="329250"/>
                    <a:pt x="561975" y="329250"/>
                    <a:pt x="561975" y="327847"/>
                  </a:cubicBezTo>
                  <a:cubicBezTo>
                    <a:pt x="560572" y="326443"/>
                    <a:pt x="560572" y="326443"/>
                    <a:pt x="559169" y="325040"/>
                  </a:cubicBezTo>
                  <a:cubicBezTo>
                    <a:pt x="559169" y="323637"/>
                    <a:pt x="559169" y="322233"/>
                    <a:pt x="559169" y="320830"/>
                  </a:cubicBezTo>
                  <a:cubicBezTo>
                    <a:pt x="557766" y="319426"/>
                    <a:pt x="557766" y="318023"/>
                    <a:pt x="557766" y="316620"/>
                  </a:cubicBezTo>
                  <a:cubicBezTo>
                    <a:pt x="557766" y="316620"/>
                    <a:pt x="557766" y="316620"/>
                    <a:pt x="556362" y="316620"/>
                  </a:cubicBezTo>
                  <a:cubicBezTo>
                    <a:pt x="556362" y="315216"/>
                    <a:pt x="556362" y="315216"/>
                    <a:pt x="556362" y="313813"/>
                  </a:cubicBezTo>
                  <a:cubicBezTo>
                    <a:pt x="554959" y="313813"/>
                    <a:pt x="554959" y="313813"/>
                    <a:pt x="554959" y="312409"/>
                  </a:cubicBezTo>
                  <a:cubicBezTo>
                    <a:pt x="553556" y="312409"/>
                    <a:pt x="553556" y="312409"/>
                    <a:pt x="553556" y="312409"/>
                  </a:cubicBezTo>
                  <a:cubicBezTo>
                    <a:pt x="553556" y="311006"/>
                    <a:pt x="553556" y="311006"/>
                    <a:pt x="553556" y="309603"/>
                  </a:cubicBezTo>
                  <a:cubicBezTo>
                    <a:pt x="552153" y="309603"/>
                    <a:pt x="552153" y="308199"/>
                    <a:pt x="552153" y="306796"/>
                  </a:cubicBezTo>
                  <a:cubicBezTo>
                    <a:pt x="552153" y="305393"/>
                    <a:pt x="550750" y="303989"/>
                    <a:pt x="550750" y="303989"/>
                  </a:cubicBezTo>
                  <a:cubicBezTo>
                    <a:pt x="550750" y="302586"/>
                    <a:pt x="550750" y="302586"/>
                    <a:pt x="550750" y="301182"/>
                  </a:cubicBezTo>
                  <a:cubicBezTo>
                    <a:pt x="552153" y="299779"/>
                    <a:pt x="552153" y="299779"/>
                    <a:pt x="552153" y="299779"/>
                  </a:cubicBezTo>
                  <a:cubicBezTo>
                    <a:pt x="552153" y="298376"/>
                    <a:pt x="552153" y="296972"/>
                    <a:pt x="550750" y="296972"/>
                  </a:cubicBezTo>
                  <a:cubicBezTo>
                    <a:pt x="550750" y="296972"/>
                    <a:pt x="550750" y="295569"/>
                    <a:pt x="550750" y="295569"/>
                  </a:cubicBezTo>
                  <a:cubicBezTo>
                    <a:pt x="550750" y="294165"/>
                    <a:pt x="550750" y="294165"/>
                    <a:pt x="550750" y="292762"/>
                  </a:cubicBezTo>
                  <a:cubicBezTo>
                    <a:pt x="550750" y="291359"/>
                    <a:pt x="552153" y="291359"/>
                    <a:pt x="552153" y="291359"/>
                  </a:cubicBezTo>
                  <a:cubicBezTo>
                    <a:pt x="553556" y="291359"/>
                    <a:pt x="553556" y="291359"/>
                    <a:pt x="553556" y="291359"/>
                  </a:cubicBezTo>
                  <a:cubicBezTo>
                    <a:pt x="554959" y="292762"/>
                    <a:pt x="554959" y="292762"/>
                    <a:pt x="554959" y="292762"/>
                  </a:cubicBezTo>
                  <a:cubicBezTo>
                    <a:pt x="556362" y="291359"/>
                    <a:pt x="556362" y="291359"/>
                    <a:pt x="556362" y="291359"/>
                  </a:cubicBezTo>
                  <a:cubicBezTo>
                    <a:pt x="554959" y="291359"/>
                    <a:pt x="554959" y="289955"/>
                    <a:pt x="553556" y="289955"/>
                  </a:cubicBezTo>
                  <a:cubicBezTo>
                    <a:pt x="553556" y="289955"/>
                    <a:pt x="552153" y="289955"/>
                    <a:pt x="552153" y="289955"/>
                  </a:cubicBezTo>
                  <a:cubicBezTo>
                    <a:pt x="550750" y="289955"/>
                    <a:pt x="549347" y="289955"/>
                    <a:pt x="549347" y="288552"/>
                  </a:cubicBezTo>
                  <a:cubicBezTo>
                    <a:pt x="549347" y="288552"/>
                    <a:pt x="547944" y="288552"/>
                    <a:pt x="547944" y="287148"/>
                  </a:cubicBezTo>
                  <a:cubicBezTo>
                    <a:pt x="547944" y="287148"/>
                    <a:pt x="547944" y="287148"/>
                    <a:pt x="547944" y="285745"/>
                  </a:cubicBezTo>
                  <a:cubicBezTo>
                    <a:pt x="549347" y="285745"/>
                    <a:pt x="549347" y="285745"/>
                    <a:pt x="549347" y="285745"/>
                  </a:cubicBezTo>
                  <a:cubicBezTo>
                    <a:pt x="550750" y="285745"/>
                    <a:pt x="550750" y="285745"/>
                    <a:pt x="550750" y="285745"/>
                  </a:cubicBezTo>
                  <a:cubicBezTo>
                    <a:pt x="552153" y="284342"/>
                    <a:pt x="552153" y="284342"/>
                    <a:pt x="552153" y="282938"/>
                  </a:cubicBezTo>
                  <a:cubicBezTo>
                    <a:pt x="557766" y="282938"/>
                    <a:pt x="557766" y="282938"/>
                    <a:pt x="557766" y="282938"/>
                  </a:cubicBezTo>
                  <a:cubicBezTo>
                    <a:pt x="557766" y="280132"/>
                    <a:pt x="557766" y="280132"/>
                    <a:pt x="557766" y="280132"/>
                  </a:cubicBezTo>
                  <a:cubicBezTo>
                    <a:pt x="552153" y="280132"/>
                    <a:pt x="552153" y="280132"/>
                    <a:pt x="552153" y="280132"/>
                  </a:cubicBezTo>
                  <a:cubicBezTo>
                    <a:pt x="552153" y="278728"/>
                    <a:pt x="552153" y="278728"/>
                    <a:pt x="552153" y="278728"/>
                  </a:cubicBezTo>
                  <a:cubicBezTo>
                    <a:pt x="552153" y="275921"/>
                    <a:pt x="552153" y="273115"/>
                    <a:pt x="553556" y="273115"/>
                  </a:cubicBezTo>
                  <a:cubicBezTo>
                    <a:pt x="553556" y="271711"/>
                    <a:pt x="554959" y="270308"/>
                    <a:pt x="556362" y="270308"/>
                  </a:cubicBezTo>
                  <a:cubicBezTo>
                    <a:pt x="556362" y="268904"/>
                    <a:pt x="557766" y="268904"/>
                    <a:pt x="559169" y="268904"/>
                  </a:cubicBezTo>
                  <a:cubicBezTo>
                    <a:pt x="560572" y="268904"/>
                    <a:pt x="560572" y="267501"/>
                    <a:pt x="560572" y="267501"/>
                  </a:cubicBezTo>
                  <a:cubicBezTo>
                    <a:pt x="560572" y="266098"/>
                    <a:pt x="560572" y="266098"/>
                    <a:pt x="560572" y="266098"/>
                  </a:cubicBezTo>
                  <a:cubicBezTo>
                    <a:pt x="559169" y="266098"/>
                    <a:pt x="559169" y="266098"/>
                    <a:pt x="559169" y="266098"/>
                  </a:cubicBezTo>
                  <a:cubicBezTo>
                    <a:pt x="559169" y="264694"/>
                    <a:pt x="559169" y="263291"/>
                    <a:pt x="559169" y="263291"/>
                  </a:cubicBezTo>
                  <a:cubicBezTo>
                    <a:pt x="560572" y="261887"/>
                    <a:pt x="560572" y="261887"/>
                    <a:pt x="561975" y="261887"/>
                  </a:cubicBezTo>
                  <a:cubicBezTo>
                    <a:pt x="563378" y="261887"/>
                    <a:pt x="563378" y="260484"/>
                    <a:pt x="564781" y="260484"/>
                  </a:cubicBezTo>
                  <a:cubicBezTo>
                    <a:pt x="566184" y="260484"/>
                    <a:pt x="566184" y="260484"/>
                    <a:pt x="567587" y="259081"/>
                  </a:cubicBezTo>
                  <a:cubicBezTo>
                    <a:pt x="567587" y="259081"/>
                    <a:pt x="567587" y="259081"/>
                    <a:pt x="567587" y="257677"/>
                  </a:cubicBezTo>
                  <a:cubicBezTo>
                    <a:pt x="567587" y="256274"/>
                    <a:pt x="567587" y="256274"/>
                    <a:pt x="567587" y="256274"/>
                  </a:cubicBezTo>
                  <a:cubicBezTo>
                    <a:pt x="567587" y="256274"/>
                    <a:pt x="567587" y="256274"/>
                    <a:pt x="568990" y="254871"/>
                  </a:cubicBezTo>
                  <a:cubicBezTo>
                    <a:pt x="568990" y="253467"/>
                    <a:pt x="568990" y="253467"/>
                    <a:pt x="570393" y="253467"/>
                  </a:cubicBezTo>
                  <a:cubicBezTo>
                    <a:pt x="568990" y="252064"/>
                    <a:pt x="568990" y="252064"/>
                    <a:pt x="568990" y="252064"/>
                  </a:cubicBezTo>
                  <a:cubicBezTo>
                    <a:pt x="567587" y="249257"/>
                    <a:pt x="567587" y="249257"/>
                    <a:pt x="567587" y="249257"/>
                  </a:cubicBezTo>
                  <a:cubicBezTo>
                    <a:pt x="567587" y="247854"/>
                    <a:pt x="567587" y="247854"/>
                    <a:pt x="567587" y="247854"/>
                  </a:cubicBezTo>
                  <a:cubicBezTo>
                    <a:pt x="567587" y="246450"/>
                    <a:pt x="567587" y="246450"/>
                    <a:pt x="567587" y="246450"/>
                  </a:cubicBezTo>
                  <a:cubicBezTo>
                    <a:pt x="568990" y="246450"/>
                    <a:pt x="568990" y="246450"/>
                    <a:pt x="568990" y="246450"/>
                  </a:cubicBezTo>
                  <a:cubicBezTo>
                    <a:pt x="568990" y="245047"/>
                    <a:pt x="568990" y="245047"/>
                    <a:pt x="568990" y="245047"/>
                  </a:cubicBezTo>
                  <a:cubicBezTo>
                    <a:pt x="570393" y="246450"/>
                    <a:pt x="570393" y="246450"/>
                    <a:pt x="570393" y="246450"/>
                  </a:cubicBezTo>
                  <a:cubicBezTo>
                    <a:pt x="578811" y="245047"/>
                    <a:pt x="578811" y="245047"/>
                    <a:pt x="578811" y="245047"/>
                  </a:cubicBezTo>
                  <a:cubicBezTo>
                    <a:pt x="578811" y="246450"/>
                    <a:pt x="578811" y="246450"/>
                    <a:pt x="578811" y="246450"/>
                  </a:cubicBezTo>
                  <a:cubicBezTo>
                    <a:pt x="580214" y="246450"/>
                    <a:pt x="580214" y="246450"/>
                    <a:pt x="580214" y="246450"/>
                  </a:cubicBezTo>
                  <a:cubicBezTo>
                    <a:pt x="583021" y="246450"/>
                    <a:pt x="583021" y="246450"/>
                    <a:pt x="584424" y="245047"/>
                  </a:cubicBezTo>
                  <a:cubicBezTo>
                    <a:pt x="585827" y="245047"/>
                    <a:pt x="585827" y="243643"/>
                    <a:pt x="587230" y="242240"/>
                  </a:cubicBezTo>
                  <a:cubicBezTo>
                    <a:pt x="587230" y="240837"/>
                    <a:pt x="588633" y="240837"/>
                    <a:pt x="590036" y="239433"/>
                  </a:cubicBezTo>
                  <a:cubicBezTo>
                    <a:pt x="590036" y="238030"/>
                    <a:pt x="591439" y="238030"/>
                    <a:pt x="594245" y="238030"/>
                  </a:cubicBezTo>
                  <a:close/>
                  <a:moveTo>
                    <a:pt x="725104" y="236322"/>
                  </a:moveTo>
                  <a:cubicBezTo>
                    <a:pt x="722298" y="237728"/>
                    <a:pt x="722298" y="237728"/>
                    <a:pt x="722298" y="237728"/>
                  </a:cubicBezTo>
                  <a:lnTo>
                    <a:pt x="722298" y="239135"/>
                  </a:lnTo>
                  <a:cubicBezTo>
                    <a:pt x="723701" y="239135"/>
                    <a:pt x="723701" y="239135"/>
                    <a:pt x="723701" y="239135"/>
                  </a:cubicBezTo>
                  <a:cubicBezTo>
                    <a:pt x="723701" y="237728"/>
                    <a:pt x="723701" y="237728"/>
                    <a:pt x="723701" y="237728"/>
                  </a:cubicBezTo>
                  <a:cubicBezTo>
                    <a:pt x="725104" y="236322"/>
                    <a:pt x="725104" y="236322"/>
                    <a:pt x="725104" y="236322"/>
                  </a:cubicBezTo>
                  <a:close/>
                  <a:moveTo>
                    <a:pt x="927810" y="235172"/>
                  </a:moveTo>
                  <a:cubicBezTo>
                    <a:pt x="927810" y="236577"/>
                    <a:pt x="927810" y="236577"/>
                    <a:pt x="927810" y="236577"/>
                  </a:cubicBezTo>
                  <a:cubicBezTo>
                    <a:pt x="929214" y="236577"/>
                    <a:pt x="929214" y="236577"/>
                    <a:pt x="929214" y="235172"/>
                  </a:cubicBezTo>
                  <a:cubicBezTo>
                    <a:pt x="929214" y="235172"/>
                    <a:pt x="927810" y="235172"/>
                    <a:pt x="927810" y="235172"/>
                  </a:cubicBezTo>
                  <a:close/>
                  <a:moveTo>
                    <a:pt x="922193" y="235172"/>
                  </a:moveTo>
                  <a:cubicBezTo>
                    <a:pt x="920789" y="235172"/>
                    <a:pt x="920789" y="236577"/>
                    <a:pt x="920789" y="236577"/>
                  </a:cubicBezTo>
                  <a:cubicBezTo>
                    <a:pt x="920789" y="236577"/>
                    <a:pt x="920789" y="237982"/>
                    <a:pt x="922193" y="237982"/>
                  </a:cubicBezTo>
                  <a:cubicBezTo>
                    <a:pt x="922193" y="239387"/>
                    <a:pt x="922193" y="239387"/>
                    <a:pt x="922193" y="239387"/>
                  </a:cubicBezTo>
                  <a:cubicBezTo>
                    <a:pt x="922193" y="242196"/>
                    <a:pt x="922193" y="242196"/>
                    <a:pt x="922193" y="242196"/>
                  </a:cubicBezTo>
                  <a:cubicBezTo>
                    <a:pt x="923598" y="240791"/>
                    <a:pt x="923598" y="240791"/>
                    <a:pt x="923598" y="239387"/>
                  </a:cubicBezTo>
                  <a:cubicBezTo>
                    <a:pt x="923598" y="239387"/>
                    <a:pt x="923598" y="237982"/>
                    <a:pt x="923598" y="237982"/>
                  </a:cubicBezTo>
                  <a:cubicBezTo>
                    <a:pt x="923598" y="237982"/>
                    <a:pt x="923598" y="236577"/>
                    <a:pt x="922193" y="237982"/>
                  </a:cubicBezTo>
                  <a:cubicBezTo>
                    <a:pt x="922193" y="237982"/>
                    <a:pt x="922193" y="236577"/>
                    <a:pt x="922193" y="236577"/>
                  </a:cubicBezTo>
                  <a:cubicBezTo>
                    <a:pt x="922193" y="235172"/>
                    <a:pt x="922193" y="235172"/>
                    <a:pt x="922193" y="235172"/>
                  </a:cubicBezTo>
                  <a:close/>
                  <a:moveTo>
                    <a:pt x="690028" y="234915"/>
                  </a:moveTo>
                  <a:cubicBezTo>
                    <a:pt x="688625" y="234915"/>
                    <a:pt x="688625" y="234915"/>
                    <a:pt x="688625" y="236322"/>
                  </a:cubicBezTo>
                  <a:cubicBezTo>
                    <a:pt x="688625" y="237728"/>
                    <a:pt x="688625" y="237728"/>
                    <a:pt x="690028" y="239135"/>
                  </a:cubicBezTo>
                  <a:cubicBezTo>
                    <a:pt x="690028" y="240541"/>
                    <a:pt x="691431" y="240541"/>
                    <a:pt x="691431" y="240541"/>
                  </a:cubicBezTo>
                  <a:cubicBezTo>
                    <a:pt x="692834" y="240541"/>
                    <a:pt x="692834" y="240541"/>
                    <a:pt x="692834" y="239135"/>
                  </a:cubicBezTo>
                  <a:cubicBezTo>
                    <a:pt x="694237" y="237728"/>
                    <a:pt x="694237" y="237728"/>
                    <a:pt x="692834" y="237728"/>
                  </a:cubicBezTo>
                  <a:cubicBezTo>
                    <a:pt x="692834" y="236322"/>
                    <a:pt x="692834" y="234915"/>
                    <a:pt x="692834" y="234915"/>
                  </a:cubicBezTo>
                  <a:cubicBezTo>
                    <a:pt x="692834" y="234915"/>
                    <a:pt x="691431" y="233509"/>
                    <a:pt x="690028" y="234915"/>
                  </a:cubicBezTo>
                  <a:close/>
                  <a:moveTo>
                    <a:pt x="920789" y="233768"/>
                  </a:moveTo>
                  <a:cubicBezTo>
                    <a:pt x="919385" y="233768"/>
                    <a:pt x="919385" y="233768"/>
                    <a:pt x="919385" y="235172"/>
                  </a:cubicBezTo>
                  <a:cubicBezTo>
                    <a:pt x="919385" y="235172"/>
                    <a:pt x="920789" y="235172"/>
                    <a:pt x="920789" y="235172"/>
                  </a:cubicBezTo>
                  <a:cubicBezTo>
                    <a:pt x="920789" y="233768"/>
                    <a:pt x="920789" y="233768"/>
                    <a:pt x="920789" y="233768"/>
                  </a:cubicBezTo>
                  <a:close/>
                  <a:moveTo>
                    <a:pt x="674594" y="233509"/>
                  </a:moveTo>
                  <a:cubicBezTo>
                    <a:pt x="674594" y="234915"/>
                    <a:pt x="674594" y="234915"/>
                    <a:pt x="675997" y="236322"/>
                  </a:cubicBezTo>
                  <a:cubicBezTo>
                    <a:pt x="675997" y="237728"/>
                    <a:pt x="677400" y="237728"/>
                    <a:pt x="678803" y="237728"/>
                  </a:cubicBezTo>
                  <a:cubicBezTo>
                    <a:pt x="678803" y="236322"/>
                    <a:pt x="678803" y="234915"/>
                    <a:pt x="677400" y="234915"/>
                  </a:cubicBezTo>
                  <a:cubicBezTo>
                    <a:pt x="675997" y="233509"/>
                    <a:pt x="675997" y="233509"/>
                    <a:pt x="674594" y="233509"/>
                  </a:cubicBezTo>
                  <a:close/>
                  <a:moveTo>
                    <a:pt x="836539" y="232363"/>
                  </a:moveTo>
                  <a:cubicBezTo>
                    <a:pt x="835135" y="232363"/>
                    <a:pt x="835135" y="233768"/>
                    <a:pt x="833731" y="233768"/>
                  </a:cubicBezTo>
                  <a:cubicBezTo>
                    <a:pt x="833731" y="235172"/>
                    <a:pt x="832327" y="236577"/>
                    <a:pt x="830923" y="237982"/>
                  </a:cubicBezTo>
                  <a:cubicBezTo>
                    <a:pt x="832327" y="239387"/>
                    <a:pt x="832327" y="240791"/>
                    <a:pt x="833731" y="240791"/>
                  </a:cubicBezTo>
                  <a:cubicBezTo>
                    <a:pt x="835135" y="240791"/>
                    <a:pt x="835135" y="240791"/>
                    <a:pt x="835135" y="240791"/>
                  </a:cubicBezTo>
                  <a:cubicBezTo>
                    <a:pt x="835135" y="237982"/>
                    <a:pt x="836539" y="236577"/>
                    <a:pt x="836539" y="235172"/>
                  </a:cubicBezTo>
                  <a:close/>
                  <a:moveTo>
                    <a:pt x="770517" y="228219"/>
                  </a:moveTo>
                  <a:cubicBezTo>
                    <a:pt x="770517" y="228219"/>
                    <a:pt x="770517" y="228219"/>
                    <a:pt x="770517" y="229626"/>
                  </a:cubicBezTo>
                  <a:cubicBezTo>
                    <a:pt x="769109" y="229626"/>
                    <a:pt x="769109" y="229626"/>
                    <a:pt x="769109" y="229626"/>
                  </a:cubicBezTo>
                  <a:cubicBezTo>
                    <a:pt x="769109" y="228219"/>
                    <a:pt x="769109" y="228219"/>
                    <a:pt x="770517" y="228219"/>
                  </a:cubicBezTo>
                  <a:close/>
                  <a:moveTo>
                    <a:pt x="674594" y="227883"/>
                  </a:moveTo>
                  <a:lnTo>
                    <a:pt x="674594" y="229289"/>
                  </a:lnTo>
                  <a:cubicBezTo>
                    <a:pt x="675997" y="227883"/>
                    <a:pt x="675997" y="227883"/>
                    <a:pt x="675997" y="227883"/>
                  </a:cubicBezTo>
                  <a:cubicBezTo>
                    <a:pt x="674594" y="227883"/>
                    <a:pt x="674594" y="227883"/>
                    <a:pt x="674594" y="227883"/>
                  </a:cubicBezTo>
                  <a:close/>
                  <a:moveTo>
                    <a:pt x="1056393" y="226667"/>
                  </a:moveTo>
                  <a:lnTo>
                    <a:pt x="1056393" y="228067"/>
                  </a:lnTo>
                  <a:cubicBezTo>
                    <a:pt x="1056393" y="228067"/>
                    <a:pt x="1056393" y="228067"/>
                    <a:pt x="1056393" y="229466"/>
                  </a:cubicBezTo>
                  <a:lnTo>
                    <a:pt x="1057803" y="229466"/>
                  </a:lnTo>
                  <a:cubicBezTo>
                    <a:pt x="1059214" y="229466"/>
                    <a:pt x="1059214" y="230866"/>
                    <a:pt x="1060624" y="230866"/>
                  </a:cubicBezTo>
                  <a:cubicBezTo>
                    <a:pt x="1060624" y="232266"/>
                    <a:pt x="1062035" y="233666"/>
                    <a:pt x="1062035" y="233666"/>
                  </a:cubicBezTo>
                  <a:cubicBezTo>
                    <a:pt x="1063445" y="232266"/>
                    <a:pt x="1063445" y="232266"/>
                    <a:pt x="1063445" y="232266"/>
                  </a:cubicBezTo>
                  <a:cubicBezTo>
                    <a:pt x="1063445" y="230866"/>
                    <a:pt x="1062035" y="230866"/>
                    <a:pt x="1060624" y="229466"/>
                  </a:cubicBezTo>
                  <a:cubicBezTo>
                    <a:pt x="1060624" y="228067"/>
                    <a:pt x="1059214" y="228067"/>
                    <a:pt x="1057803" y="226667"/>
                  </a:cubicBezTo>
                  <a:cubicBezTo>
                    <a:pt x="1056393" y="226667"/>
                    <a:pt x="1056393" y="226667"/>
                    <a:pt x="1056393" y="226667"/>
                  </a:cubicBezTo>
                  <a:close/>
                  <a:moveTo>
                    <a:pt x="755034" y="223999"/>
                  </a:moveTo>
                  <a:cubicBezTo>
                    <a:pt x="756442" y="223999"/>
                    <a:pt x="756442" y="223999"/>
                    <a:pt x="756442" y="223999"/>
                  </a:cubicBezTo>
                  <a:cubicBezTo>
                    <a:pt x="757849" y="223999"/>
                    <a:pt x="757849" y="223999"/>
                    <a:pt x="757849" y="223999"/>
                  </a:cubicBezTo>
                  <a:cubicBezTo>
                    <a:pt x="759257" y="225405"/>
                    <a:pt x="759257" y="225405"/>
                    <a:pt x="760664" y="223999"/>
                  </a:cubicBezTo>
                  <a:cubicBezTo>
                    <a:pt x="760664" y="223999"/>
                    <a:pt x="762072" y="223999"/>
                    <a:pt x="762072" y="223999"/>
                  </a:cubicBezTo>
                  <a:cubicBezTo>
                    <a:pt x="766294" y="229626"/>
                    <a:pt x="766294" y="229626"/>
                    <a:pt x="766294" y="229626"/>
                  </a:cubicBezTo>
                  <a:cubicBezTo>
                    <a:pt x="767702" y="229626"/>
                    <a:pt x="767702" y="229626"/>
                    <a:pt x="767702" y="229626"/>
                  </a:cubicBezTo>
                  <a:cubicBezTo>
                    <a:pt x="767702" y="231033"/>
                    <a:pt x="767702" y="231033"/>
                    <a:pt x="767702" y="231033"/>
                  </a:cubicBezTo>
                  <a:cubicBezTo>
                    <a:pt x="767702" y="232439"/>
                    <a:pt x="767702" y="232439"/>
                    <a:pt x="767702" y="232439"/>
                  </a:cubicBezTo>
                  <a:cubicBezTo>
                    <a:pt x="769109" y="232439"/>
                    <a:pt x="770517" y="232439"/>
                    <a:pt x="770517" y="231033"/>
                  </a:cubicBezTo>
                  <a:cubicBezTo>
                    <a:pt x="771924" y="231033"/>
                    <a:pt x="773332" y="231033"/>
                    <a:pt x="774739" y="232439"/>
                  </a:cubicBezTo>
                  <a:cubicBezTo>
                    <a:pt x="776147" y="232439"/>
                    <a:pt x="776147" y="232439"/>
                    <a:pt x="777554" y="232439"/>
                  </a:cubicBezTo>
                  <a:cubicBezTo>
                    <a:pt x="778962" y="233846"/>
                    <a:pt x="778962" y="235253"/>
                    <a:pt x="778962" y="235253"/>
                  </a:cubicBezTo>
                  <a:cubicBezTo>
                    <a:pt x="778962" y="236660"/>
                    <a:pt x="778962" y="238067"/>
                    <a:pt x="778962" y="238067"/>
                  </a:cubicBezTo>
                  <a:cubicBezTo>
                    <a:pt x="777554" y="239473"/>
                    <a:pt x="776147" y="239473"/>
                    <a:pt x="776147" y="240880"/>
                  </a:cubicBezTo>
                  <a:cubicBezTo>
                    <a:pt x="774739" y="240880"/>
                    <a:pt x="773332" y="242287"/>
                    <a:pt x="773332" y="243694"/>
                  </a:cubicBezTo>
                  <a:cubicBezTo>
                    <a:pt x="771924" y="243694"/>
                    <a:pt x="770517" y="245101"/>
                    <a:pt x="770517" y="245101"/>
                  </a:cubicBezTo>
                  <a:cubicBezTo>
                    <a:pt x="770517" y="246507"/>
                    <a:pt x="770517" y="246507"/>
                    <a:pt x="771924" y="247914"/>
                  </a:cubicBezTo>
                  <a:cubicBezTo>
                    <a:pt x="771924" y="247914"/>
                    <a:pt x="773332" y="247914"/>
                    <a:pt x="774739" y="247914"/>
                  </a:cubicBezTo>
                  <a:cubicBezTo>
                    <a:pt x="776147" y="249321"/>
                    <a:pt x="776147" y="249321"/>
                    <a:pt x="777554" y="249321"/>
                  </a:cubicBezTo>
                  <a:cubicBezTo>
                    <a:pt x="778962" y="250728"/>
                    <a:pt x="778962" y="250728"/>
                    <a:pt x="778962" y="252135"/>
                  </a:cubicBezTo>
                  <a:cubicBezTo>
                    <a:pt x="778962" y="252135"/>
                    <a:pt x="778962" y="253541"/>
                    <a:pt x="778962" y="253541"/>
                  </a:cubicBezTo>
                  <a:cubicBezTo>
                    <a:pt x="777554" y="253541"/>
                    <a:pt x="777554" y="253541"/>
                    <a:pt x="776147" y="254948"/>
                  </a:cubicBezTo>
                  <a:cubicBezTo>
                    <a:pt x="776147" y="254948"/>
                    <a:pt x="774739" y="254948"/>
                    <a:pt x="774739" y="254948"/>
                  </a:cubicBezTo>
                  <a:cubicBezTo>
                    <a:pt x="773332" y="254948"/>
                    <a:pt x="773332" y="256355"/>
                    <a:pt x="773332" y="256355"/>
                  </a:cubicBezTo>
                  <a:cubicBezTo>
                    <a:pt x="771924" y="257762"/>
                    <a:pt x="773332" y="257762"/>
                    <a:pt x="773332" y="259169"/>
                  </a:cubicBezTo>
                  <a:cubicBezTo>
                    <a:pt x="773332" y="259169"/>
                    <a:pt x="774739" y="260575"/>
                    <a:pt x="774739" y="260575"/>
                  </a:cubicBezTo>
                  <a:cubicBezTo>
                    <a:pt x="776147" y="261982"/>
                    <a:pt x="776147" y="261982"/>
                    <a:pt x="777554" y="263389"/>
                  </a:cubicBezTo>
                  <a:cubicBezTo>
                    <a:pt x="777554" y="263389"/>
                    <a:pt x="777554" y="263389"/>
                    <a:pt x="777554" y="264796"/>
                  </a:cubicBezTo>
                  <a:cubicBezTo>
                    <a:pt x="777554" y="264796"/>
                    <a:pt x="777554" y="266203"/>
                    <a:pt x="776147" y="266203"/>
                  </a:cubicBezTo>
                  <a:cubicBezTo>
                    <a:pt x="776147" y="266203"/>
                    <a:pt x="774739" y="266203"/>
                    <a:pt x="774739" y="266203"/>
                  </a:cubicBezTo>
                  <a:cubicBezTo>
                    <a:pt x="774739" y="267609"/>
                    <a:pt x="773332" y="267609"/>
                    <a:pt x="773332" y="267609"/>
                  </a:cubicBezTo>
                  <a:cubicBezTo>
                    <a:pt x="773332" y="267609"/>
                    <a:pt x="773332" y="269016"/>
                    <a:pt x="773332" y="270423"/>
                  </a:cubicBezTo>
                  <a:cubicBezTo>
                    <a:pt x="773332" y="270423"/>
                    <a:pt x="773332" y="271830"/>
                    <a:pt x="774739" y="271830"/>
                  </a:cubicBezTo>
                  <a:cubicBezTo>
                    <a:pt x="774739" y="271830"/>
                    <a:pt x="776147" y="273237"/>
                    <a:pt x="776147" y="273237"/>
                  </a:cubicBezTo>
                  <a:cubicBezTo>
                    <a:pt x="777554" y="271830"/>
                    <a:pt x="777554" y="271830"/>
                    <a:pt x="777554" y="271830"/>
                  </a:cubicBezTo>
                  <a:cubicBezTo>
                    <a:pt x="777554" y="270423"/>
                    <a:pt x="777554" y="270423"/>
                    <a:pt x="777554" y="269016"/>
                  </a:cubicBezTo>
                  <a:cubicBezTo>
                    <a:pt x="778962" y="269016"/>
                    <a:pt x="778962" y="269016"/>
                    <a:pt x="778962" y="269016"/>
                  </a:cubicBezTo>
                  <a:cubicBezTo>
                    <a:pt x="778962" y="270423"/>
                    <a:pt x="778962" y="270423"/>
                    <a:pt x="778962" y="270423"/>
                  </a:cubicBezTo>
                  <a:cubicBezTo>
                    <a:pt x="778962" y="271830"/>
                    <a:pt x="778962" y="271830"/>
                    <a:pt x="778962" y="273237"/>
                  </a:cubicBezTo>
                  <a:cubicBezTo>
                    <a:pt x="778962" y="273237"/>
                    <a:pt x="778962" y="274643"/>
                    <a:pt x="777554" y="274643"/>
                  </a:cubicBezTo>
                  <a:cubicBezTo>
                    <a:pt x="777554" y="274643"/>
                    <a:pt x="777554" y="274643"/>
                    <a:pt x="777554" y="276050"/>
                  </a:cubicBezTo>
                  <a:cubicBezTo>
                    <a:pt x="776147" y="276050"/>
                    <a:pt x="776147" y="277457"/>
                    <a:pt x="777554" y="278864"/>
                  </a:cubicBezTo>
                  <a:cubicBezTo>
                    <a:pt x="778962" y="278864"/>
                    <a:pt x="778962" y="278864"/>
                    <a:pt x="780369" y="278864"/>
                  </a:cubicBezTo>
                  <a:cubicBezTo>
                    <a:pt x="780369" y="278864"/>
                    <a:pt x="780369" y="278864"/>
                    <a:pt x="781776" y="277457"/>
                  </a:cubicBezTo>
                  <a:cubicBezTo>
                    <a:pt x="781776" y="280271"/>
                    <a:pt x="781776" y="281677"/>
                    <a:pt x="781776" y="283084"/>
                  </a:cubicBezTo>
                  <a:cubicBezTo>
                    <a:pt x="781776" y="284491"/>
                    <a:pt x="781776" y="285898"/>
                    <a:pt x="781776" y="287305"/>
                  </a:cubicBezTo>
                  <a:cubicBezTo>
                    <a:pt x="781776" y="288711"/>
                    <a:pt x="781776" y="290118"/>
                    <a:pt x="783184" y="290118"/>
                  </a:cubicBezTo>
                  <a:cubicBezTo>
                    <a:pt x="783184" y="291525"/>
                    <a:pt x="784591" y="291525"/>
                    <a:pt x="785999" y="291525"/>
                  </a:cubicBezTo>
                  <a:cubicBezTo>
                    <a:pt x="787406" y="290118"/>
                    <a:pt x="788814" y="290118"/>
                    <a:pt x="790221" y="290118"/>
                  </a:cubicBezTo>
                  <a:cubicBezTo>
                    <a:pt x="791629" y="288711"/>
                    <a:pt x="793036" y="288711"/>
                    <a:pt x="794444" y="288711"/>
                  </a:cubicBezTo>
                  <a:cubicBezTo>
                    <a:pt x="795851" y="287305"/>
                    <a:pt x="797259" y="287305"/>
                    <a:pt x="797259" y="285898"/>
                  </a:cubicBezTo>
                  <a:cubicBezTo>
                    <a:pt x="798666" y="285898"/>
                    <a:pt x="800074" y="284491"/>
                    <a:pt x="800074" y="283084"/>
                  </a:cubicBezTo>
                  <a:cubicBezTo>
                    <a:pt x="800074" y="283084"/>
                    <a:pt x="800074" y="283084"/>
                    <a:pt x="801481" y="283084"/>
                  </a:cubicBezTo>
                  <a:cubicBezTo>
                    <a:pt x="801481" y="283084"/>
                    <a:pt x="801481" y="283084"/>
                    <a:pt x="802889" y="283084"/>
                  </a:cubicBezTo>
                  <a:cubicBezTo>
                    <a:pt x="802889" y="283084"/>
                    <a:pt x="804296" y="283084"/>
                    <a:pt x="804296" y="283084"/>
                  </a:cubicBezTo>
                  <a:cubicBezTo>
                    <a:pt x="805703" y="281677"/>
                    <a:pt x="805703" y="281677"/>
                    <a:pt x="805703" y="281677"/>
                  </a:cubicBezTo>
                  <a:cubicBezTo>
                    <a:pt x="807111" y="281677"/>
                    <a:pt x="807111" y="281677"/>
                    <a:pt x="807111" y="281677"/>
                  </a:cubicBezTo>
                  <a:cubicBezTo>
                    <a:pt x="808518" y="281677"/>
                    <a:pt x="808518" y="281677"/>
                    <a:pt x="808518" y="281677"/>
                  </a:cubicBezTo>
                  <a:lnTo>
                    <a:pt x="809926" y="280974"/>
                  </a:lnTo>
                  <a:lnTo>
                    <a:pt x="811333" y="280271"/>
                  </a:lnTo>
                  <a:cubicBezTo>
                    <a:pt x="809926" y="281677"/>
                    <a:pt x="809926" y="281677"/>
                    <a:pt x="809926" y="281677"/>
                  </a:cubicBezTo>
                  <a:cubicBezTo>
                    <a:pt x="811333" y="281677"/>
                    <a:pt x="811333" y="281677"/>
                    <a:pt x="811333" y="281677"/>
                  </a:cubicBezTo>
                  <a:lnTo>
                    <a:pt x="811333" y="280271"/>
                  </a:lnTo>
                  <a:lnTo>
                    <a:pt x="811333" y="278864"/>
                  </a:lnTo>
                  <a:cubicBezTo>
                    <a:pt x="811333" y="278864"/>
                    <a:pt x="812741" y="277457"/>
                    <a:pt x="812741" y="277457"/>
                  </a:cubicBezTo>
                  <a:cubicBezTo>
                    <a:pt x="812741" y="277457"/>
                    <a:pt x="812741" y="277457"/>
                    <a:pt x="814148" y="276050"/>
                  </a:cubicBezTo>
                  <a:cubicBezTo>
                    <a:pt x="814148" y="276050"/>
                    <a:pt x="814148" y="274643"/>
                    <a:pt x="815556" y="274643"/>
                  </a:cubicBezTo>
                  <a:cubicBezTo>
                    <a:pt x="815556" y="273237"/>
                    <a:pt x="815556" y="273237"/>
                    <a:pt x="815556" y="273237"/>
                  </a:cubicBezTo>
                  <a:cubicBezTo>
                    <a:pt x="816963" y="273237"/>
                    <a:pt x="816963" y="273237"/>
                    <a:pt x="818371" y="273237"/>
                  </a:cubicBezTo>
                  <a:cubicBezTo>
                    <a:pt x="816963" y="274643"/>
                    <a:pt x="816963" y="274643"/>
                    <a:pt x="816963" y="274643"/>
                  </a:cubicBezTo>
                  <a:cubicBezTo>
                    <a:pt x="816963" y="274643"/>
                    <a:pt x="816963" y="276050"/>
                    <a:pt x="816963" y="276050"/>
                  </a:cubicBezTo>
                  <a:cubicBezTo>
                    <a:pt x="816963" y="277457"/>
                    <a:pt x="816963" y="277457"/>
                    <a:pt x="816963" y="278864"/>
                  </a:cubicBezTo>
                  <a:cubicBezTo>
                    <a:pt x="816963" y="280271"/>
                    <a:pt x="816963" y="280271"/>
                    <a:pt x="816963" y="281677"/>
                  </a:cubicBezTo>
                  <a:cubicBezTo>
                    <a:pt x="816963" y="283084"/>
                    <a:pt x="818371" y="283084"/>
                    <a:pt x="818371" y="284491"/>
                  </a:cubicBezTo>
                  <a:cubicBezTo>
                    <a:pt x="818371" y="284491"/>
                    <a:pt x="818371" y="284491"/>
                    <a:pt x="818371" y="285898"/>
                  </a:cubicBezTo>
                  <a:cubicBezTo>
                    <a:pt x="818371" y="285898"/>
                    <a:pt x="818371" y="287305"/>
                    <a:pt x="816963" y="287305"/>
                  </a:cubicBezTo>
                  <a:cubicBezTo>
                    <a:pt x="816963" y="287305"/>
                    <a:pt x="816963" y="287305"/>
                    <a:pt x="815556" y="287305"/>
                  </a:cubicBezTo>
                  <a:cubicBezTo>
                    <a:pt x="815556" y="288711"/>
                    <a:pt x="814148" y="288711"/>
                    <a:pt x="814148" y="288711"/>
                  </a:cubicBezTo>
                  <a:cubicBezTo>
                    <a:pt x="814148" y="288711"/>
                    <a:pt x="814148" y="290118"/>
                    <a:pt x="814148" y="290118"/>
                  </a:cubicBezTo>
                  <a:cubicBezTo>
                    <a:pt x="814148" y="291525"/>
                    <a:pt x="815556" y="291525"/>
                    <a:pt x="815556" y="291525"/>
                  </a:cubicBezTo>
                  <a:cubicBezTo>
                    <a:pt x="816963" y="291525"/>
                    <a:pt x="816963" y="290118"/>
                    <a:pt x="818371" y="288711"/>
                  </a:cubicBezTo>
                  <a:cubicBezTo>
                    <a:pt x="819778" y="288711"/>
                    <a:pt x="821186" y="287305"/>
                    <a:pt x="821186" y="287305"/>
                  </a:cubicBezTo>
                  <a:cubicBezTo>
                    <a:pt x="822593" y="288711"/>
                    <a:pt x="822593" y="288711"/>
                    <a:pt x="822593" y="288711"/>
                  </a:cubicBezTo>
                  <a:cubicBezTo>
                    <a:pt x="821186" y="288711"/>
                    <a:pt x="821186" y="290118"/>
                    <a:pt x="821186" y="291525"/>
                  </a:cubicBezTo>
                  <a:cubicBezTo>
                    <a:pt x="819778" y="292932"/>
                    <a:pt x="819778" y="294338"/>
                    <a:pt x="818371" y="295745"/>
                  </a:cubicBezTo>
                  <a:cubicBezTo>
                    <a:pt x="818371" y="297152"/>
                    <a:pt x="816963" y="298559"/>
                    <a:pt x="816963" y="299966"/>
                  </a:cubicBezTo>
                  <a:cubicBezTo>
                    <a:pt x="815556" y="301372"/>
                    <a:pt x="815556" y="301372"/>
                    <a:pt x="814148" y="301372"/>
                  </a:cubicBezTo>
                  <a:cubicBezTo>
                    <a:pt x="812741" y="301372"/>
                    <a:pt x="812741" y="301372"/>
                    <a:pt x="812741" y="301372"/>
                  </a:cubicBezTo>
                  <a:cubicBezTo>
                    <a:pt x="811333" y="301372"/>
                    <a:pt x="812741" y="301372"/>
                    <a:pt x="812741" y="299966"/>
                  </a:cubicBezTo>
                  <a:cubicBezTo>
                    <a:pt x="812741" y="298559"/>
                    <a:pt x="812741" y="298559"/>
                    <a:pt x="812741" y="298559"/>
                  </a:cubicBezTo>
                  <a:cubicBezTo>
                    <a:pt x="811333" y="298559"/>
                    <a:pt x="811333" y="298559"/>
                    <a:pt x="811333" y="298559"/>
                  </a:cubicBezTo>
                  <a:cubicBezTo>
                    <a:pt x="811333" y="297152"/>
                    <a:pt x="811333" y="297152"/>
                    <a:pt x="811333" y="295745"/>
                  </a:cubicBezTo>
                  <a:cubicBezTo>
                    <a:pt x="809926" y="295745"/>
                    <a:pt x="809926" y="294338"/>
                    <a:pt x="808518" y="294338"/>
                  </a:cubicBezTo>
                  <a:cubicBezTo>
                    <a:pt x="807111" y="298559"/>
                    <a:pt x="807111" y="298559"/>
                    <a:pt x="807111" y="298559"/>
                  </a:cubicBezTo>
                  <a:cubicBezTo>
                    <a:pt x="809926" y="299966"/>
                    <a:pt x="809926" y="299966"/>
                    <a:pt x="809926" y="299966"/>
                  </a:cubicBezTo>
                  <a:cubicBezTo>
                    <a:pt x="809926" y="299966"/>
                    <a:pt x="808518" y="301372"/>
                    <a:pt x="808518" y="301372"/>
                  </a:cubicBezTo>
                  <a:cubicBezTo>
                    <a:pt x="807111" y="301372"/>
                    <a:pt x="807111" y="302779"/>
                    <a:pt x="805703" y="302779"/>
                  </a:cubicBezTo>
                  <a:cubicBezTo>
                    <a:pt x="805703" y="304186"/>
                    <a:pt x="805703" y="305593"/>
                    <a:pt x="805703" y="307000"/>
                  </a:cubicBezTo>
                  <a:cubicBezTo>
                    <a:pt x="805703" y="307000"/>
                    <a:pt x="805703" y="308406"/>
                    <a:pt x="805703" y="308406"/>
                  </a:cubicBezTo>
                  <a:cubicBezTo>
                    <a:pt x="805703" y="309813"/>
                    <a:pt x="804296" y="309813"/>
                    <a:pt x="804296" y="309813"/>
                  </a:cubicBezTo>
                  <a:cubicBezTo>
                    <a:pt x="802889" y="311220"/>
                    <a:pt x="802889" y="311220"/>
                    <a:pt x="800074" y="311220"/>
                  </a:cubicBezTo>
                  <a:cubicBezTo>
                    <a:pt x="798666" y="312627"/>
                    <a:pt x="797259" y="312627"/>
                    <a:pt x="797259" y="312627"/>
                  </a:cubicBezTo>
                  <a:cubicBezTo>
                    <a:pt x="795851" y="312627"/>
                    <a:pt x="794444" y="312627"/>
                    <a:pt x="793036" y="312627"/>
                  </a:cubicBezTo>
                  <a:cubicBezTo>
                    <a:pt x="791629" y="311220"/>
                    <a:pt x="791629" y="309813"/>
                    <a:pt x="790221" y="309813"/>
                  </a:cubicBezTo>
                  <a:cubicBezTo>
                    <a:pt x="790221" y="308406"/>
                    <a:pt x="788814" y="308406"/>
                    <a:pt x="787406" y="308406"/>
                  </a:cubicBezTo>
                  <a:cubicBezTo>
                    <a:pt x="787406" y="308406"/>
                    <a:pt x="785999" y="308406"/>
                    <a:pt x="785999" y="309813"/>
                  </a:cubicBezTo>
                  <a:cubicBezTo>
                    <a:pt x="784591" y="311220"/>
                    <a:pt x="784591" y="311220"/>
                    <a:pt x="783184" y="311220"/>
                  </a:cubicBezTo>
                  <a:cubicBezTo>
                    <a:pt x="781776" y="311220"/>
                    <a:pt x="780369" y="311220"/>
                    <a:pt x="780369" y="311220"/>
                  </a:cubicBezTo>
                  <a:cubicBezTo>
                    <a:pt x="778962" y="311220"/>
                    <a:pt x="778962" y="309813"/>
                    <a:pt x="777554" y="309813"/>
                  </a:cubicBezTo>
                  <a:cubicBezTo>
                    <a:pt x="777554" y="308406"/>
                    <a:pt x="777554" y="307000"/>
                    <a:pt x="777554" y="307000"/>
                  </a:cubicBezTo>
                  <a:cubicBezTo>
                    <a:pt x="776147" y="305593"/>
                    <a:pt x="776147" y="304186"/>
                    <a:pt x="776147" y="302779"/>
                  </a:cubicBezTo>
                  <a:cubicBezTo>
                    <a:pt x="774739" y="302779"/>
                    <a:pt x="774739" y="304186"/>
                    <a:pt x="773332" y="304186"/>
                  </a:cubicBezTo>
                  <a:cubicBezTo>
                    <a:pt x="771924" y="304186"/>
                    <a:pt x="771924" y="305593"/>
                    <a:pt x="771924" y="307000"/>
                  </a:cubicBezTo>
                  <a:cubicBezTo>
                    <a:pt x="771924" y="305593"/>
                    <a:pt x="770517" y="304186"/>
                    <a:pt x="767702" y="302779"/>
                  </a:cubicBezTo>
                  <a:cubicBezTo>
                    <a:pt x="766294" y="301372"/>
                    <a:pt x="763479" y="301372"/>
                    <a:pt x="762072" y="301372"/>
                  </a:cubicBezTo>
                  <a:cubicBezTo>
                    <a:pt x="762072" y="301372"/>
                    <a:pt x="762072" y="299966"/>
                    <a:pt x="760664" y="297152"/>
                  </a:cubicBezTo>
                  <a:cubicBezTo>
                    <a:pt x="760664" y="295745"/>
                    <a:pt x="759257" y="294338"/>
                    <a:pt x="759257" y="292932"/>
                  </a:cubicBezTo>
                  <a:cubicBezTo>
                    <a:pt x="759257" y="292932"/>
                    <a:pt x="759257" y="291525"/>
                    <a:pt x="759257" y="291525"/>
                  </a:cubicBezTo>
                  <a:cubicBezTo>
                    <a:pt x="759257" y="290118"/>
                    <a:pt x="757849" y="288711"/>
                    <a:pt x="757849" y="288711"/>
                  </a:cubicBezTo>
                  <a:cubicBezTo>
                    <a:pt x="757849" y="287305"/>
                    <a:pt x="757849" y="285898"/>
                    <a:pt x="757849" y="284491"/>
                  </a:cubicBezTo>
                  <a:cubicBezTo>
                    <a:pt x="756442" y="283084"/>
                    <a:pt x="756442" y="281677"/>
                    <a:pt x="756442" y="278864"/>
                  </a:cubicBezTo>
                  <a:cubicBezTo>
                    <a:pt x="756442" y="276050"/>
                    <a:pt x="755034" y="271830"/>
                    <a:pt x="755034" y="269016"/>
                  </a:cubicBezTo>
                  <a:cubicBezTo>
                    <a:pt x="755034" y="266203"/>
                    <a:pt x="753627" y="261982"/>
                    <a:pt x="753627" y="259169"/>
                  </a:cubicBezTo>
                  <a:cubicBezTo>
                    <a:pt x="753627" y="256355"/>
                    <a:pt x="753627" y="253541"/>
                    <a:pt x="753627" y="253541"/>
                  </a:cubicBezTo>
                  <a:cubicBezTo>
                    <a:pt x="753627" y="250728"/>
                    <a:pt x="752220" y="249321"/>
                    <a:pt x="752220" y="246507"/>
                  </a:cubicBezTo>
                  <a:cubicBezTo>
                    <a:pt x="752220" y="245101"/>
                    <a:pt x="752220" y="242287"/>
                    <a:pt x="752220" y="240880"/>
                  </a:cubicBezTo>
                  <a:cubicBezTo>
                    <a:pt x="752220" y="240880"/>
                    <a:pt x="752220" y="240880"/>
                    <a:pt x="752220" y="239473"/>
                  </a:cubicBezTo>
                  <a:cubicBezTo>
                    <a:pt x="753627" y="239473"/>
                    <a:pt x="753627" y="238067"/>
                    <a:pt x="753627" y="238067"/>
                  </a:cubicBezTo>
                  <a:cubicBezTo>
                    <a:pt x="753627" y="236660"/>
                    <a:pt x="753627" y="235253"/>
                    <a:pt x="753627" y="233846"/>
                  </a:cubicBezTo>
                  <a:cubicBezTo>
                    <a:pt x="753627" y="233846"/>
                    <a:pt x="752220" y="232439"/>
                    <a:pt x="752220" y="231033"/>
                  </a:cubicBezTo>
                  <a:cubicBezTo>
                    <a:pt x="752220" y="229626"/>
                    <a:pt x="752220" y="229626"/>
                    <a:pt x="753627" y="228219"/>
                  </a:cubicBezTo>
                  <a:cubicBezTo>
                    <a:pt x="753627" y="226812"/>
                    <a:pt x="753627" y="225405"/>
                    <a:pt x="755034" y="223999"/>
                  </a:cubicBezTo>
                  <a:close/>
                  <a:moveTo>
                    <a:pt x="980223" y="223867"/>
                  </a:moveTo>
                  <a:cubicBezTo>
                    <a:pt x="980223" y="225267"/>
                    <a:pt x="980223" y="228067"/>
                    <a:pt x="978812" y="229466"/>
                  </a:cubicBezTo>
                  <a:cubicBezTo>
                    <a:pt x="977402" y="230866"/>
                    <a:pt x="977402" y="232266"/>
                    <a:pt x="977402" y="235065"/>
                  </a:cubicBezTo>
                  <a:cubicBezTo>
                    <a:pt x="977402" y="235065"/>
                    <a:pt x="978812" y="236465"/>
                    <a:pt x="978812" y="237865"/>
                  </a:cubicBezTo>
                  <a:cubicBezTo>
                    <a:pt x="978812" y="239265"/>
                    <a:pt x="980223" y="239265"/>
                    <a:pt x="981634" y="239265"/>
                  </a:cubicBezTo>
                  <a:cubicBezTo>
                    <a:pt x="981634" y="239265"/>
                    <a:pt x="983044" y="239265"/>
                    <a:pt x="983044" y="239265"/>
                  </a:cubicBezTo>
                  <a:cubicBezTo>
                    <a:pt x="984455" y="237865"/>
                    <a:pt x="984455" y="237865"/>
                    <a:pt x="985865" y="237865"/>
                  </a:cubicBezTo>
                  <a:cubicBezTo>
                    <a:pt x="985865" y="236465"/>
                    <a:pt x="985865" y="236465"/>
                    <a:pt x="985865" y="236465"/>
                  </a:cubicBezTo>
                  <a:cubicBezTo>
                    <a:pt x="981634" y="237865"/>
                    <a:pt x="981634" y="237865"/>
                    <a:pt x="981634" y="237865"/>
                  </a:cubicBezTo>
                  <a:cubicBezTo>
                    <a:pt x="981634" y="235065"/>
                    <a:pt x="981634" y="235065"/>
                    <a:pt x="981634" y="235065"/>
                  </a:cubicBezTo>
                  <a:cubicBezTo>
                    <a:pt x="981634" y="233666"/>
                    <a:pt x="981634" y="233666"/>
                    <a:pt x="981634" y="233666"/>
                  </a:cubicBezTo>
                  <a:cubicBezTo>
                    <a:pt x="980223" y="232266"/>
                    <a:pt x="980223" y="232266"/>
                    <a:pt x="980223" y="230866"/>
                  </a:cubicBezTo>
                  <a:cubicBezTo>
                    <a:pt x="980223" y="229466"/>
                    <a:pt x="980223" y="229466"/>
                    <a:pt x="980223" y="229466"/>
                  </a:cubicBezTo>
                  <a:cubicBezTo>
                    <a:pt x="981634" y="229466"/>
                    <a:pt x="981634" y="229466"/>
                    <a:pt x="981634" y="229466"/>
                  </a:cubicBezTo>
                  <a:cubicBezTo>
                    <a:pt x="981634" y="228067"/>
                    <a:pt x="981634" y="228067"/>
                    <a:pt x="981634" y="228067"/>
                  </a:cubicBezTo>
                  <a:cubicBezTo>
                    <a:pt x="981634" y="228067"/>
                    <a:pt x="981634" y="228067"/>
                    <a:pt x="981634" y="226667"/>
                  </a:cubicBezTo>
                  <a:cubicBezTo>
                    <a:pt x="981634" y="226667"/>
                    <a:pt x="981634" y="225267"/>
                    <a:pt x="981634" y="225267"/>
                  </a:cubicBezTo>
                  <a:cubicBezTo>
                    <a:pt x="981634" y="223867"/>
                    <a:pt x="980223" y="223867"/>
                    <a:pt x="980223" y="223867"/>
                  </a:cubicBezTo>
                  <a:close/>
                  <a:moveTo>
                    <a:pt x="688625" y="222256"/>
                  </a:moveTo>
                  <a:cubicBezTo>
                    <a:pt x="687222" y="222256"/>
                    <a:pt x="687222" y="222256"/>
                    <a:pt x="685818" y="223663"/>
                  </a:cubicBezTo>
                  <a:cubicBezTo>
                    <a:pt x="685818" y="223663"/>
                    <a:pt x="684415" y="223663"/>
                    <a:pt x="683012" y="223663"/>
                  </a:cubicBezTo>
                  <a:cubicBezTo>
                    <a:pt x="683012" y="223663"/>
                    <a:pt x="681609" y="225069"/>
                    <a:pt x="681609" y="225069"/>
                  </a:cubicBezTo>
                  <a:cubicBezTo>
                    <a:pt x="681609" y="225069"/>
                    <a:pt x="680206" y="226476"/>
                    <a:pt x="680206" y="226476"/>
                  </a:cubicBezTo>
                  <a:cubicBezTo>
                    <a:pt x="681609" y="227883"/>
                    <a:pt x="681609" y="227883"/>
                    <a:pt x="681609" y="227883"/>
                  </a:cubicBezTo>
                  <a:cubicBezTo>
                    <a:pt x="683012" y="227883"/>
                    <a:pt x="683012" y="227883"/>
                    <a:pt x="683012" y="227883"/>
                  </a:cubicBezTo>
                  <a:cubicBezTo>
                    <a:pt x="683012" y="229289"/>
                    <a:pt x="683012" y="229289"/>
                    <a:pt x="683012" y="229289"/>
                  </a:cubicBezTo>
                  <a:cubicBezTo>
                    <a:pt x="683012" y="229289"/>
                    <a:pt x="684415" y="229289"/>
                    <a:pt x="684415" y="229289"/>
                  </a:cubicBezTo>
                  <a:cubicBezTo>
                    <a:pt x="684415" y="230696"/>
                    <a:pt x="684415" y="230696"/>
                    <a:pt x="684415" y="230696"/>
                  </a:cubicBezTo>
                  <a:cubicBezTo>
                    <a:pt x="683012" y="230696"/>
                    <a:pt x="683012" y="230696"/>
                    <a:pt x="683012" y="230696"/>
                  </a:cubicBezTo>
                  <a:cubicBezTo>
                    <a:pt x="683012" y="230696"/>
                    <a:pt x="683012" y="232102"/>
                    <a:pt x="681609" y="232102"/>
                  </a:cubicBezTo>
                  <a:cubicBezTo>
                    <a:pt x="683012" y="232102"/>
                    <a:pt x="683012" y="232102"/>
                    <a:pt x="684415" y="232102"/>
                  </a:cubicBezTo>
                  <a:cubicBezTo>
                    <a:pt x="685818" y="233509"/>
                    <a:pt x="687222" y="233509"/>
                    <a:pt x="687222" y="233509"/>
                  </a:cubicBezTo>
                  <a:cubicBezTo>
                    <a:pt x="687222" y="232102"/>
                    <a:pt x="687222" y="232102"/>
                    <a:pt x="687222" y="232102"/>
                  </a:cubicBezTo>
                  <a:cubicBezTo>
                    <a:pt x="688625" y="230696"/>
                    <a:pt x="688625" y="230696"/>
                    <a:pt x="688625" y="230696"/>
                  </a:cubicBezTo>
                  <a:cubicBezTo>
                    <a:pt x="690028" y="229289"/>
                    <a:pt x="690028" y="229289"/>
                    <a:pt x="690028" y="229289"/>
                  </a:cubicBezTo>
                  <a:cubicBezTo>
                    <a:pt x="690028" y="229289"/>
                    <a:pt x="690028" y="227883"/>
                    <a:pt x="691431" y="226476"/>
                  </a:cubicBezTo>
                  <a:cubicBezTo>
                    <a:pt x="691431" y="225069"/>
                    <a:pt x="691431" y="225069"/>
                    <a:pt x="690028" y="223663"/>
                  </a:cubicBezTo>
                  <a:cubicBezTo>
                    <a:pt x="690028" y="223663"/>
                    <a:pt x="688625" y="222256"/>
                    <a:pt x="688625" y="222256"/>
                  </a:cubicBezTo>
                  <a:close/>
                  <a:moveTo>
                    <a:pt x="923598" y="221125"/>
                  </a:moveTo>
                  <a:cubicBezTo>
                    <a:pt x="923598" y="221125"/>
                    <a:pt x="922193" y="221125"/>
                    <a:pt x="922193" y="222530"/>
                  </a:cubicBezTo>
                  <a:cubicBezTo>
                    <a:pt x="923598" y="222530"/>
                    <a:pt x="923598" y="223935"/>
                    <a:pt x="923598" y="222530"/>
                  </a:cubicBezTo>
                  <a:cubicBezTo>
                    <a:pt x="925002" y="222530"/>
                    <a:pt x="925002" y="222530"/>
                    <a:pt x="925002" y="222530"/>
                  </a:cubicBezTo>
                  <a:cubicBezTo>
                    <a:pt x="925002" y="221125"/>
                    <a:pt x="923598" y="221125"/>
                    <a:pt x="923598" y="221125"/>
                  </a:cubicBezTo>
                  <a:close/>
                  <a:moveTo>
                    <a:pt x="240603" y="219720"/>
                  </a:moveTo>
                  <a:cubicBezTo>
                    <a:pt x="242016" y="219720"/>
                    <a:pt x="242016" y="219720"/>
                    <a:pt x="242016" y="219720"/>
                  </a:cubicBezTo>
                  <a:cubicBezTo>
                    <a:pt x="243430" y="221127"/>
                    <a:pt x="246256" y="222535"/>
                    <a:pt x="249083" y="225350"/>
                  </a:cubicBezTo>
                  <a:cubicBezTo>
                    <a:pt x="250496" y="226758"/>
                    <a:pt x="251910" y="229573"/>
                    <a:pt x="253323" y="232388"/>
                  </a:cubicBezTo>
                  <a:cubicBezTo>
                    <a:pt x="256150" y="235203"/>
                    <a:pt x="256150" y="235203"/>
                    <a:pt x="256150" y="235203"/>
                  </a:cubicBezTo>
                  <a:cubicBezTo>
                    <a:pt x="256150" y="235203"/>
                    <a:pt x="256150" y="236611"/>
                    <a:pt x="256150" y="238019"/>
                  </a:cubicBezTo>
                  <a:cubicBezTo>
                    <a:pt x="257563" y="239426"/>
                    <a:pt x="257563" y="240834"/>
                    <a:pt x="257563" y="240834"/>
                  </a:cubicBezTo>
                  <a:cubicBezTo>
                    <a:pt x="257563" y="240834"/>
                    <a:pt x="257563" y="240834"/>
                    <a:pt x="257563" y="242241"/>
                  </a:cubicBezTo>
                  <a:cubicBezTo>
                    <a:pt x="257563" y="243649"/>
                    <a:pt x="257563" y="243649"/>
                    <a:pt x="256150" y="243649"/>
                  </a:cubicBezTo>
                  <a:cubicBezTo>
                    <a:pt x="254736" y="245056"/>
                    <a:pt x="254736" y="245056"/>
                    <a:pt x="254736" y="246464"/>
                  </a:cubicBezTo>
                  <a:cubicBezTo>
                    <a:pt x="254736" y="246464"/>
                    <a:pt x="256150" y="247872"/>
                    <a:pt x="256150" y="249279"/>
                  </a:cubicBezTo>
                  <a:lnTo>
                    <a:pt x="257563" y="252094"/>
                  </a:lnTo>
                  <a:cubicBezTo>
                    <a:pt x="257563" y="252094"/>
                    <a:pt x="256150" y="252094"/>
                    <a:pt x="256150" y="252094"/>
                  </a:cubicBezTo>
                  <a:cubicBezTo>
                    <a:pt x="254736" y="252094"/>
                    <a:pt x="254736" y="252094"/>
                    <a:pt x="254736" y="252094"/>
                  </a:cubicBezTo>
                  <a:cubicBezTo>
                    <a:pt x="254736" y="253502"/>
                    <a:pt x="253323" y="254910"/>
                    <a:pt x="253323" y="254910"/>
                  </a:cubicBezTo>
                  <a:cubicBezTo>
                    <a:pt x="253323" y="256317"/>
                    <a:pt x="253323" y="256317"/>
                    <a:pt x="253323" y="257725"/>
                  </a:cubicBezTo>
                  <a:cubicBezTo>
                    <a:pt x="253323" y="259132"/>
                    <a:pt x="253323" y="259132"/>
                    <a:pt x="253323" y="259132"/>
                  </a:cubicBezTo>
                  <a:cubicBezTo>
                    <a:pt x="253323" y="260540"/>
                    <a:pt x="253323" y="260540"/>
                    <a:pt x="254736" y="260540"/>
                  </a:cubicBezTo>
                  <a:cubicBezTo>
                    <a:pt x="256150" y="260540"/>
                    <a:pt x="256150" y="260540"/>
                    <a:pt x="257563" y="260540"/>
                  </a:cubicBezTo>
                  <a:cubicBezTo>
                    <a:pt x="258976" y="266170"/>
                    <a:pt x="258976" y="266170"/>
                    <a:pt x="258976" y="266170"/>
                  </a:cubicBezTo>
                  <a:cubicBezTo>
                    <a:pt x="256150" y="266170"/>
                    <a:pt x="256150" y="266170"/>
                    <a:pt x="256150" y="266170"/>
                  </a:cubicBezTo>
                  <a:cubicBezTo>
                    <a:pt x="257563" y="267578"/>
                    <a:pt x="257563" y="267578"/>
                    <a:pt x="257563" y="267578"/>
                  </a:cubicBezTo>
                  <a:cubicBezTo>
                    <a:pt x="258976" y="268985"/>
                    <a:pt x="258976" y="268985"/>
                    <a:pt x="258976" y="268985"/>
                  </a:cubicBezTo>
                  <a:cubicBezTo>
                    <a:pt x="258976" y="270393"/>
                    <a:pt x="258976" y="270393"/>
                    <a:pt x="258976" y="270393"/>
                  </a:cubicBezTo>
                  <a:cubicBezTo>
                    <a:pt x="260390" y="270393"/>
                    <a:pt x="260390" y="270393"/>
                    <a:pt x="260390" y="270393"/>
                  </a:cubicBezTo>
                  <a:cubicBezTo>
                    <a:pt x="260390" y="271801"/>
                    <a:pt x="260390" y="271801"/>
                    <a:pt x="260390" y="271801"/>
                  </a:cubicBezTo>
                  <a:cubicBezTo>
                    <a:pt x="258976" y="271801"/>
                    <a:pt x="258976" y="271801"/>
                    <a:pt x="258976" y="271801"/>
                  </a:cubicBezTo>
                  <a:cubicBezTo>
                    <a:pt x="258976" y="273208"/>
                    <a:pt x="258976" y="274616"/>
                    <a:pt x="258976" y="276023"/>
                  </a:cubicBezTo>
                  <a:cubicBezTo>
                    <a:pt x="258976" y="276023"/>
                    <a:pt x="258976" y="277431"/>
                    <a:pt x="258976" y="278839"/>
                  </a:cubicBezTo>
                  <a:cubicBezTo>
                    <a:pt x="257563" y="278839"/>
                    <a:pt x="257563" y="280246"/>
                    <a:pt x="257563" y="280246"/>
                  </a:cubicBezTo>
                  <a:cubicBezTo>
                    <a:pt x="257563" y="281654"/>
                    <a:pt x="257563" y="281654"/>
                    <a:pt x="257563" y="283061"/>
                  </a:cubicBezTo>
                  <a:cubicBezTo>
                    <a:pt x="256150" y="283061"/>
                    <a:pt x="256150" y="283061"/>
                    <a:pt x="254736" y="283061"/>
                  </a:cubicBezTo>
                  <a:cubicBezTo>
                    <a:pt x="253323" y="283061"/>
                    <a:pt x="253323" y="283061"/>
                    <a:pt x="253323" y="285877"/>
                  </a:cubicBezTo>
                  <a:cubicBezTo>
                    <a:pt x="253323" y="285877"/>
                    <a:pt x="254736" y="287284"/>
                    <a:pt x="254736" y="287284"/>
                  </a:cubicBezTo>
                  <a:cubicBezTo>
                    <a:pt x="256150" y="288692"/>
                    <a:pt x="256150" y="288692"/>
                    <a:pt x="257563" y="288692"/>
                  </a:cubicBezTo>
                  <a:cubicBezTo>
                    <a:pt x="257563" y="290099"/>
                    <a:pt x="258976" y="290099"/>
                    <a:pt x="258976" y="290099"/>
                  </a:cubicBezTo>
                  <a:cubicBezTo>
                    <a:pt x="260390" y="290099"/>
                    <a:pt x="260390" y="291507"/>
                    <a:pt x="261803" y="291507"/>
                  </a:cubicBezTo>
                  <a:cubicBezTo>
                    <a:pt x="261803" y="291507"/>
                    <a:pt x="261803" y="292914"/>
                    <a:pt x="261803" y="292914"/>
                  </a:cubicBezTo>
                  <a:cubicBezTo>
                    <a:pt x="261803" y="294322"/>
                    <a:pt x="261803" y="294322"/>
                    <a:pt x="263216" y="295730"/>
                  </a:cubicBezTo>
                  <a:cubicBezTo>
                    <a:pt x="263216" y="295730"/>
                    <a:pt x="263216" y="297137"/>
                    <a:pt x="263216" y="297137"/>
                  </a:cubicBezTo>
                  <a:cubicBezTo>
                    <a:pt x="263216" y="298545"/>
                    <a:pt x="264630" y="298545"/>
                    <a:pt x="264630" y="298545"/>
                  </a:cubicBezTo>
                  <a:cubicBezTo>
                    <a:pt x="264630" y="299952"/>
                    <a:pt x="264630" y="299952"/>
                    <a:pt x="264630" y="299952"/>
                  </a:cubicBezTo>
                  <a:cubicBezTo>
                    <a:pt x="266043" y="299952"/>
                    <a:pt x="266043" y="299952"/>
                    <a:pt x="266043" y="298545"/>
                  </a:cubicBezTo>
                  <a:cubicBezTo>
                    <a:pt x="267456" y="301360"/>
                    <a:pt x="267456" y="301360"/>
                    <a:pt x="267456" y="301360"/>
                  </a:cubicBezTo>
                  <a:cubicBezTo>
                    <a:pt x="266043" y="301360"/>
                    <a:pt x="264630" y="302768"/>
                    <a:pt x="264630" y="304175"/>
                  </a:cubicBezTo>
                  <a:cubicBezTo>
                    <a:pt x="264630" y="305583"/>
                    <a:pt x="264630" y="305583"/>
                    <a:pt x="264630" y="305583"/>
                  </a:cubicBezTo>
                  <a:cubicBezTo>
                    <a:pt x="266043" y="305583"/>
                    <a:pt x="266043" y="305583"/>
                    <a:pt x="266043" y="305583"/>
                  </a:cubicBezTo>
                  <a:cubicBezTo>
                    <a:pt x="267456" y="305583"/>
                    <a:pt x="267456" y="304175"/>
                    <a:pt x="267456" y="304175"/>
                  </a:cubicBezTo>
                  <a:cubicBezTo>
                    <a:pt x="267456" y="302768"/>
                    <a:pt x="267456" y="301360"/>
                    <a:pt x="267456" y="301360"/>
                  </a:cubicBezTo>
                  <a:cubicBezTo>
                    <a:pt x="268870" y="302768"/>
                    <a:pt x="268870" y="304175"/>
                    <a:pt x="268870" y="304175"/>
                  </a:cubicBezTo>
                  <a:cubicBezTo>
                    <a:pt x="268870" y="305583"/>
                    <a:pt x="268870" y="306990"/>
                    <a:pt x="268870" y="308398"/>
                  </a:cubicBezTo>
                  <a:cubicBezTo>
                    <a:pt x="268870" y="308398"/>
                    <a:pt x="268870" y="309806"/>
                    <a:pt x="270283" y="311213"/>
                  </a:cubicBezTo>
                  <a:cubicBezTo>
                    <a:pt x="270283" y="312621"/>
                    <a:pt x="270283" y="314028"/>
                    <a:pt x="271696" y="316843"/>
                  </a:cubicBezTo>
                  <a:cubicBezTo>
                    <a:pt x="270283" y="316843"/>
                    <a:pt x="270283" y="316843"/>
                    <a:pt x="270283" y="318251"/>
                  </a:cubicBezTo>
                  <a:cubicBezTo>
                    <a:pt x="270283" y="319659"/>
                    <a:pt x="270283" y="319659"/>
                    <a:pt x="271696" y="321066"/>
                  </a:cubicBezTo>
                  <a:cubicBezTo>
                    <a:pt x="271696" y="322474"/>
                    <a:pt x="271696" y="323881"/>
                    <a:pt x="273110" y="325289"/>
                  </a:cubicBezTo>
                  <a:cubicBezTo>
                    <a:pt x="273110" y="326697"/>
                    <a:pt x="273110" y="326697"/>
                    <a:pt x="273110" y="326697"/>
                  </a:cubicBezTo>
                  <a:cubicBezTo>
                    <a:pt x="273110" y="328104"/>
                    <a:pt x="273110" y="328104"/>
                    <a:pt x="273110" y="328104"/>
                  </a:cubicBezTo>
                  <a:cubicBezTo>
                    <a:pt x="274523" y="328104"/>
                    <a:pt x="274523" y="329512"/>
                    <a:pt x="274523" y="330919"/>
                  </a:cubicBezTo>
                  <a:cubicBezTo>
                    <a:pt x="275936" y="330919"/>
                    <a:pt x="275936" y="332327"/>
                    <a:pt x="275936" y="333735"/>
                  </a:cubicBezTo>
                  <a:cubicBezTo>
                    <a:pt x="277350" y="335142"/>
                    <a:pt x="277350" y="335142"/>
                    <a:pt x="277350" y="336550"/>
                  </a:cubicBezTo>
                  <a:cubicBezTo>
                    <a:pt x="278763" y="337957"/>
                    <a:pt x="278763" y="337957"/>
                    <a:pt x="278763" y="337957"/>
                  </a:cubicBezTo>
                  <a:cubicBezTo>
                    <a:pt x="278763" y="339365"/>
                    <a:pt x="280176" y="340772"/>
                    <a:pt x="281590" y="342180"/>
                  </a:cubicBezTo>
                  <a:cubicBezTo>
                    <a:pt x="284416" y="343588"/>
                    <a:pt x="285830" y="346403"/>
                    <a:pt x="288656" y="347810"/>
                  </a:cubicBezTo>
                  <a:cubicBezTo>
                    <a:pt x="290070" y="350626"/>
                    <a:pt x="292896" y="352033"/>
                    <a:pt x="294310" y="353441"/>
                  </a:cubicBezTo>
                  <a:cubicBezTo>
                    <a:pt x="295723" y="356256"/>
                    <a:pt x="298550" y="356256"/>
                    <a:pt x="298550" y="356256"/>
                  </a:cubicBezTo>
                  <a:cubicBezTo>
                    <a:pt x="299963" y="356256"/>
                    <a:pt x="299963" y="356256"/>
                    <a:pt x="299963" y="356256"/>
                  </a:cubicBezTo>
                  <a:cubicBezTo>
                    <a:pt x="299963" y="356256"/>
                    <a:pt x="299963" y="356256"/>
                    <a:pt x="301377" y="354848"/>
                  </a:cubicBezTo>
                  <a:cubicBezTo>
                    <a:pt x="301377" y="354848"/>
                    <a:pt x="301377" y="353441"/>
                    <a:pt x="301377" y="353441"/>
                  </a:cubicBezTo>
                  <a:cubicBezTo>
                    <a:pt x="302790" y="353441"/>
                    <a:pt x="302790" y="353441"/>
                    <a:pt x="302790" y="353441"/>
                  </a:cubicBezTo>
                  <a:cubicBezTo>
                    <a:pt x="304203" y="353441"/>
                    <a:pt x="304203" y="353441"/>
                    <a:pt x="304203" y="353441"/>
                  </a:cubicBezTo>
                  <a:cubicBezTo>
                    <a:pt x="304203" y="353441"/>
                    <a:pt x="304203" y="353441"/>
                    <a:pt x="304203" y="354848"/>
                  </a:cubicBezTo>
                  <a:cubicBezTo>
                    <a:pt x="304203" y="354848"/>
                    <a:pt x="305617" y="354848"/>
                    <a:pt x="305617" y="354848"/>
                  </a:cubicBezTo>
                  <a:cubicBezTo>
                    <a:pt x="305617" y="356256"/>
                    <a:pt x="305617" y="354848"/>
                    <a:pt x="307030" y="354848"/>
                  </a:cubicBezTo>
                  <a:cubicBezTo>
                    <a:pt x="307030" y="354848"/>
                    <a:pt x="307030" y="354848"/>
                    <a:pt x="308443" y="356256"/>
                  </a:cubicBezTo>
                  <a:cubicBezTo>
                    <a:pt x="308443" y="357664"/>
                    <a:pt x="308443" y="357664"/>
                    <a:pt x="308443" y="357664"/>
                  </a:cubicBezTo>
                  <a:cubicBezTo>
                    <a:pt x="308443" y="359071"/>
                    <a:pt x="308443" y="359071"/>
                    <a:pt x="308443" y="359071"/>
                  </a:cubicBezTo>
                  <a:cubicBezTo>
                    <a:pt x="308443" y="359071"/>
                    <a:pt x="308443" y="359071"/>
                    <a:pt x="309857" y="359071"/>
                  </a:cubicBezTo>
                  <a:cubicBezTo>
                    <a:pt x="309857" y="359071"/>
                    <a:pt x="311270" y="359071"/>
                    <a:pt x="311270" y="359071"/>
                  </a:cubicBezTo>
                  <a:cubicBezTo>
                    <a:pt x="311270" y="360479"/>
                    <a:pt x="311270" y="360479"/>
                    <a:pt x="311270" y="360479"/>
                  </a:cubicBezTo>
                  <a:cubicBezTo>
                    <a:pt x="311270" y="360479"/>
                    <a:pt x="311270" y="360479"/>
                    <a:pt x="311270" y="361886"/>
                  </a:cubicBezTo>
                  <a:cubicBezTo>
                    <a:pt x="309857" y="361886"/>
                    <a:pt x="309857" y="361886"/>
                    <a:pt x="309857" y="361886"/>
                  </a:cubicBezTo>
                  <a:cubicBezTo>
                    <a:pt x="309857" y="363294"/>
                    <a:pt x="309857" y="363294"/>
                    <a:pt x="309857" y="364701"/>
                  </a:cubicBezTo>
                  <a:cubicBezTo>
                    <a:pt x="311270" y="366109"/>
                    <a:pt x="311270" y="367517"/>
                    <a:pt x="311270" y="367517"/>
                  </a:cubicBezTo>
                  <a:cubicBezTo>
                    <a:pt x="311270" y="367517"/>
                    <a:pt x="309857" y="368924"/>
                    <a:pt x="309857" y="368924"/>
                  </a:cubicBezTo>
                  <a:cubicBezTo>
                    <a:pt x="308443" y="370332"/>
                    <a:pt x="308443" y="370332"/>
                    <a:pt x="308443" y="371739"/>
                  </a:cubicBezTo>
                  <a:cubicBezTo>
                    <a:pt x="308443" y="371739"/>
                    <a:pt x="308443" y="371739"/>
                    <a:pt x="308443" y="373147"/>
                  </a:cubicBezTo>
                  <a:cubicBezTo>
                    <a:pt x="308443" y="373147"/>
                    <a:pt x="308443" y="374555"/>
                    <a:pt x="308443" y="374555"/>
                  </a:cubicBezTo>
                  <a:cubicBezTo>
                    <a:pt x="307030" y="374555"/>
                    <a:pt x="307030" y="374555"/>
                    <a:pt x="305617" y="373147"/>
                  </a:cubicBezTo>
                  <a:cubicBezTo>
                    <a:pt x="304203" y="373147"/>
                    <a:pt x="304203" y="373147"/>
                    <a:pt x="302790" y="373147"/>
                  </a:cubicBezTo>
                  <a:cubicBezTo>
                    <a:pt x="302790" y="373147"/>
                    <a:pt x="302790" y="373147"/>
                    <a:pt x="302790" y="374555"/>
                  </a:cubicBezTo>
                  <a:cubicBezTo>
                    <a:pt x="302790" y="374555"/>
                    <a:pt x="302790" y="375962"/>
                    <a:pt x="302790" y="375962"/>
                  </a:cubicBezTo>
                  <a:cubicBezTo>
                    <a:pt x="301377" y="375962"/>
                    <a:pt x="301377" y="375962"/>
                    <a:pt x="301377" y="375962"/>
                  </a:cubicBezTo>
                  <a:cubicBezTo>
                    <a:pt x="301377" y="375962"/>
                    <a:pt x="299963" y="375962"/>
                    <a:pt x="299963" y="374555"/>
                  </a:cubicBezTo>
                  <a:cubicBezTo>
                    <a:pt x="298550" y="374555"/>
                    <a:pt x="298550" y="373147"/>
                    <a:pt x="298550" y="373147"/>
                  </a:cubicBezTo>
                  <a:cubicBezTo>
                    <a:pt x="297137" y="373147"/>
                    <a:pt x="295723" y="373147"/>
                    <a:pt x="294310" y="373147"/>
                  </a:cubicBezTo>
                  <a:cubicBezTo>
                    <a:pt x="292896" y="373147"/>
                    <a:pt x="292896" y="373147"/>
                    <a:pt x="291483" y="373147"/>
                  </a:cubicBezTo>
                  <a:cubicBezTo>
                    <a:pt x="290070" y="373147"/>
                    <a:pt x="290070" y="373147"/>
                    <a:pt x="288656" y="373147"/>
                  </a:cubicBezTo>
                  <a:cubicBezTo>
                    <a:pt x="288656" y="371739"/>
                    <a:pt x="287243" y="370332"/>
                    <a:pt x="287243" y="368924"/>
                  </a:cubicBezTo>
                  <a:cubicBezTo>
                    <a:pt x="285830" y="368924"/>
                    <a:pt x="285830" y="368924"/>
                    <a:pt x="285830" y="368924"/>
                  </a:cubicBezTo>
                  <a:cubicBezTo>
                    <a:pt x="284416" y="368924"/>
                    <a:pt x="284416" y="368924"/>
                    <a:pt x="284416" y="368924"/>
                  </a:cubicBezTo>
                  <a:cubicBezTo>
                    <a:pt x="284416" y="370332"/>
                    <a:pt x="284416" y="370332"/>
                    <a:pt x="284416" y="370332"/>
                  </a:cubicBezTo>
                  <a:cubicBezTo>
                    <a:pt x="284416" y="366109"/>
                    <a:pt x="284416" y="364701"/>
                    <a:pt x="283003" y="364701"/>
                  </a:cubicBezTo>
                  <a:cubicBezTo>
                    <a:pt x="281590" y="363294"/>
                    <a:pt x="281590" y="363294"/>
                    <a:pt x="280176" y="363294"/>
                  </a:cubicBezTo>
                  <a:cubicBezTo>
                    <a:pt x="278763" y="363294"/>
                    <a:pt x="278763" y="364701"/>
                    <a:pt x="277350" y="364701"/>
                  </a:cubicBezTo>
                  <a:cubicBezTo>
                    <a:pt x="275936" y="363294"/>
                    <a:pt x="275936" y="363294"/>
                    <a:pt x="275936" y="360479"/>
                  </a:cubicBezTo>
                  <a:cubicBezTo>
                    <a:pt x="274523" y="360479"/>
                    <a:pt x="274523" y="360479"/>
                    <a:pt x="274523" y="360479"/>
                  </a:cubicBezTo>
                  <a:cubicBezTo>
                    <a:pt x="274523" y="360479"/>
                    <a:pt x="273110" y="360479"/>
                    <a:pt x="273110" y="361886"/>
                  </a:cubicBezTo>
                  <a:cubicBezTo>
                    <a:pt x="271696" y="356256"/>
                    <a:pt x="271696" y="356256"/>
                    <a:pt x="271696" y="356256"/>
                  </a:cubicBezTo>
                  <a:cubicBezTo>
                    <a:pt x="270283" y="356256"/>
                    <a:pt x="270283" y="356256"/>
                    <a:pt x="270283" y="356256"/>
                  </a:cubicBezTo>
                  <a:cubicBezTo>
                    <a:pt x="268870" y="360479"/>
                    <a:pt x="268870" y="360479"/>
                    <a:pt x="268870" y="360479"/>
                  </a:cubicBezTo>
                  <a:cubicBezTo>
                    <a:pt x="268870" y="360479"/>
                    <a:pt x="268870" y="359071"/>
                    <a:pt x="268870" y="359071"/>
                  </a:cubicBezTo>
                  <a:cubicBezTo>
                    <a:pt x="268870" y="357664"/>
                    <a:pt x="268870" y="356256"/>
                    <a:pt x="268870" y="356256"/>
                  </a:cubicBezTo>
                  <a:cubicBezTo>
                    <a:pt x="267456" y="356256"/>
                    <a:pt x="267456" y="356256"/>
                    <a:pt x="267456" y="356256"/>
                  </a:cubicBezTo>
                  <a:cubicBezTo>
                    <a:pt x="264630" y="357664"/>
                    <a:pt x="264630" y="357664"/>
                    <a:pt x="264630" y="357664"/>
                  </a:cubicBezTo>
                  <a:cubicBezTo>
                    <a:pt x="264630" y="356256"/>
                    <a:pt x="264630" y="356256"/>
                    <a:pt x="264630" y="356256"/>
                  </a:cubicBezTo>
                  <a:cubicBezTo>
                    <a:pt x="264630" y="354848"/>
                    <a:pt x="264630" y="354848"/>
                    <a:pt x="264630" y="354848"/>
                  </a:cubicBezTo>
                  <a:cubicBezTo>
                    <a:pt x="264630" y="353441"/>
                    <a:pt x="264630" y="353441"/>
                    <a:pt x="264630" y="353441"/>
                  </a:cubicBezTo>
                  <a:cubicBezTo>
                    <a:pt x="264630" y="352033"/>
                    <a:pt x="263216" y="350626"/>
                    <a:pt x="261803" y="349218"/>
                  </a:cubicBezTo>
                  <a:cubicBezTo>
                    <a:pt x="260390" y="347810"/>
                    <a:pt x="260390" y="347810"/>
                    <a:pt x="258976" y="347810"/>
                  </a:cubicBezTo>
                  <a:cubicBezTo>
                    <a:pt x="258976" y="347810"/>
                    <a:pt x="258976" y="349218"/>
                    <a:pt x="257563" y="350626"/>
                  </a:cubicBezTo>
                  <a:cubicBezTo>
                    <a:pt x="257563" y="352033"/>
                    <a:pt x="256150" y="352033"/>
                    <a:pt x="256150" y="352033"/>
                  </a:cubicBezTo>
                  <a:cubicBezTo>
                    <a:pt x="256150" y="352033"/>
                    <a:pt x="254736" y="352033"/>
                    <a:pt x="254736" y="353441"/>
                  </a:cubicBezTo>
                  <a:cubicBezTo>
                    <a:pt x="253323" y="353441"/>
                    <a:pt x="253323" y="353441"/>
                    <a:pt x="251910" y="353441"/>
                  </a:cubicBezTo>
                  <a:cubicBezTo>
                    <a:pt x="251910" y="353441"/>
                    <a:pt x="251910" y="352033"/>
                    <a:pt x="251910" y="352033"/>
                  </a:cubicBezTo>
                  <a:cubicBezTo>
                    <a:pt x="251910" y="352033"/>
                    <a:pt x="251910" y="350626"/>
                    <a:pt x="250496" y="350626"/>
                  </a:cubicBezTo>
                  <a:cubicBezTo>
                    <a:pt x="250496" y="350626"/>
                    <a:pt x="250496" y="352033"/>
                    <a:pt x="250496" y="352033"/>
                  </a:cubicBezTo>
                  <a:cubicBezTo>
                    <a:pt x="250496" y="353441"/>
                    <a:pt x="250496" y="353441"/>
                    <a:pt x="251910" y="353441"/>
                  </a:cubicBezTo>
                  <a:cubicBezTo>
                    <a:pt x="250496" y="354848"/>
                    <a:pt x="250496" y="354848"/>
                    <a:pt x="249083" y="354848"/>
                  </a:cubicBezTo>
                  <a:cubicBezTo>
                    <a:pt x="249083" y="354848"/>
                    <a:pt x="247670" y="354848"/>
                    <a:pt x="247670" y="354848"/>
                  </a:cubicBezTo>
                  <a:cubicBezTo>
                    <a:pt x="247670" y="356256"/>
                    <a:pt x="246256" y="356256"/>
                    <a:pt x="246256" y="356256"/>
                  </a:cubicBezTo>
                  <a:cubicBezTo>
                    <a:pt x="246256" y="357664"/>
                    <a:pt x="246256" y="357664"/>
                    <a:pt x="246256" y="357664"/>
                  </a:cubicBezTo>
                  <a:cubicBezTo>
                    <a:pt x="246256" y="359071"/>
                    <a:pt x="244843" y="359071"/>
                    <a:pt x="244843" y="360479"/>
                  </a:cubicBezTo>
                  <a:cubicBezTo>
                    <a:pt x="244843" y="360479"/>
                    <a:pt x="243430" y="360479"/>
                    <a:pt x="243430" y="360479"/>
                  </a:cubicBezTo>
                  <a:cubicBezTo>
                    <a:pt x="242016" y="360479"/>
                    <a:pt x="242016" y="360479"/>
                    <a:pt x="242016" y="360479"/>
                  </a:cubicBezTo>
                  <a:cubicBezTo>
                    <a:pt x="240603" y="361886"/>
                    <a:pt x="240603" y="361886"/>
                    <a:pt x="240603" y="361886"/>
                  </a:cubicBezTo>
                  <a:cubicBezTo>
                    <a:pt x="242016" y="361886"/>
                    <a:pt x="242016" y="363294"/>
                    <a:pt x="242016" y="364701"/>
                  </a:cubicBezTo>
                  <a:cubicBezTo>
                    <a:pt x="243430" y="363294"/>
                    <a:pt x="243430" y="363294"/>
                    <a:pt x="243430" y="363294"/>
                  </a:cubicBezTo>
                  <a:cubicBezTo>
                    <a:pt x="243430" y="364701"/>
                    <a:pt x="242016" y="364701"/>
                    <a:pt x="240603" y="366109"/>
                  </a:cubicBezTo>
                  <a:cubicBezTo>
                    <a:pt x="240603" y="367517"/>
                    <a:pt x="239190" y="367517"/>
                    <a:pt x="237776" y="368924"/>
                  </a:cubicBezTo>
                  <a:cubicBezTo>
                    <a:pt x="236363" y="370332"/>
                    <a:pt x="234950" y="371739"/>
                    <a:pt x="233536" y="371739"/>
                  </a:cubicBezTo>
                  <a:cubicBezTo>
                    <a:pt x="232123" y="373147"/>
                    <a:pt x="230710" y="373147"/>
                    <a:pt x="230710" y="373147"/>
                  </a:cubicBezTo>
                  <a:cubicBezTo>
                    <a:pt x="229296" y="373147"/>
                    <a:pt x="229296" y="373147"/>
                    <a:pt x="229296" y="373147"/>
                  </a:cubicBezTo>
                  <a:cubicBezTo>
                    <a:pt x="227883" y="373147"/>
                    <a:pt x="227883" y="373147"/>
                    <a:pt x="227883" y="373147"/>
                  </a:cubicBezTo>
                  <a:cubicBezTo>
                    <a:pt x="227883" y="373147"/>
                    <a:pt x="227883" y="373147"/>
                    <a:pt x="227883" y="374555"/>
                  </a:cubicBezTo>
                  <a:cubicBezTo>
                    <a:pt x="227883" y="374555"/>
                    <a:pt x="227883" y="374555"/>
                    <a:pt x="227883" y="375962"/>
                  </a:cubicBezTo>
                  <a:cubicBezTo>
                    <a:pt x="226470" y="375962"/>
                    <a:pt x="226470" y="375962"/>
                    <a:pt x="226470" y="375962"/>
                  </a:cubicBezTo>
                  <a:cubicBezTo>
                    <a:pt x="226470" y="375962"/>
                    <a:pt x="226470" y="375962"/>
                    <a:pt x="225056" y="375962"/>
                  </a:cubicBezTo>
                  <a:cubicBezTo>
                    <a:pt x="225056" y="374555"/>
                    <a:pt x="225056" y="374555"/>
                    <a:pt x="223643" y="374555"/>
                  </a:cubicBezTo>
                  <a:cubicBezTo>
                    <a:pt x="225056" y="378777"/>
                    <a:pt x="225056" y="378777"/>
                    <a:pt x="225056" y="378777"/>
                  </a:cubicBezTo>
                  <a:cubicBezTo>
                    <a:pt x="223643" y="378777"/>
                    <a:pt x="223643" y="378777"/>
                    <a:pt x="223643" y="378777"/>
                  </a:cubicBezTo>
                  <a:cubicBezTo>
                    <a:pt x="222230" y="378777"/>
                    <a:pt x="222230" y="378777"/>
                    <a:pt x="220816" y="378777"/>
                  </a:cubicBezTo>
                  <a:cubicBezTo>
                    <a:pt x="219403" y="378777"/>
                    <a:pt x="219403" y="377370"/>
                    <a:pt x="219403" y="375962"/>
                  </a:cubicBezTo>
                  <a:cubicBezTo>
                    <a:pt x="219403" y="375962"/>
                    <a:pt x="219403" y="375962"/>
                    <a:pt x="219403" y="374555"/>
                  </a:cubicBezTo>
                  <a:cubicBezTo>
                    <a:pt x="219403" y="374555"/>
                    <a:pt x="219403" y="374555"/>
                    <a:pt x="219403" y="373147"/>
                  </a:cubicBezTo>
                  <a:cubicBezTo>
                    <a:pt x="219403" y="373147"/>
                    <a:pt x="219403" y="371739"/>
                    <a:pt x="219403" y="371739"/>
                  </a:cubicBezTo>
                  <a:cubicBezTo>
                    <a:pt x="219403" y="370332"/>
                    <a:pt x="219403" y="370332"/>
                    <a:pt x="217990" y="370332"/>
                  </a:cubicBezTo>
                  <a:cubicBezTo>
                    <a:pt x="216576" y="370332"/>
                    <a:pt x="216576" y="371739"/>
                    <a:pt x="216576" y="371739"/>
                  </a:cubicBezTo>
                  <a:cubicBezTo>
                    <a:pt x="216576" y="373147"/>
                    <a:pt x="216576" y="374555"/>
                    <a:pt x="216576" y="375962"/>
                  </a:cubicBezTo>
                  <a:cubicBezTo>
                    <a:pt x="216576" y="375962"/>
                    <a:pt x="216576" y="377370"/>
                    <a:pt x="216576" y="378777"/>
                  </a:cubicBezTo>
                  <a:cubicBezTo>
                    <a:pt x="216576" y="378777"/>
                    <a:pt x="216576" y="380185"/>
                    <a:pt x="216576" y="380185"/>
                  </a:cubicBezTo>
                  <a:cubicBezTo>
                    <a:pt x="216576" y="380185"/>
                    <a:pt x="215163" y="380185"/>
                    <a:pt x="215163" y="380185"/>
                  </a:cubicBezTo>
                  <a:cubicBezTo>
                    <a:pt x="213750" y="380185"/>
                    <a:pt x="212336" y="380185"/>
                    <a:pt x="212336" y="381593"/>
                  </a:cubicBezTo>
                  <a:cubicBezTo>
                    <a:pt x="210923" y="381593"/>
                    <a:pt x="210923" y="381593"/>
                    <a:pt x="209510" y="381593"/>
                  </a:cubicBezTo>
                  <a:cubicBezTo>
                    <a:pt x="208096" y="381593"/>
                    <a:pt x="208096" y="381593"/>
                    <a:pt x="208096" y="381593"/>
                  </a:cubicBezTo>
                  <a:cubicBezTo>
                    <a:pt x="206683" y="383000"/>
                    <a:pt x="206683" y="383000"/>
                    <a:pt x="206683" y="383000"/>
                  </a:cubicBezTo>
                  <a:cubicBezTo>
                    <a:pt x="205270" y="383000"/>
                    <a:pt x="205270" y="383000"/>
                    <a:pt x="205270" y="383000"/>
                  </a:cubicBezTo>
                  <a:cubicBezTo>
                    <a:pt x="206683" y="381593"/>
                    <a:pt x="205270" y="380185"/>
                    <a:pt x="203856" y="377370"/>
                  </a:cubicBezTo>
                  <a:cubicBezTo>
                    <a:pt x="202443" y="375962"/>
                    <a:pt x="201030" y="375962"/>
                    <a:pt x="199616" y="375962"/>
                  </a:cubicBezTo>
                  <a:cubicBezTo>
                    <a:pt x="201030" y="377370"/>
                    <a:pt x="201030" y="378777"/>
                    <a:pt x="202443" y="380185"/>
                  </a:cubicBezTo>
                  <a:cubicBezTo>
                    <a:pt x="203856" y="381593"/>
                    <a:pt x="203856" y="384408"/>
                    <a:pt x="203856" y="385815"/>
                  </a:cubicBezTo>
                  <a:cubicBezTo>
                    <a:pt x="203856" y="387223"/>
                    <a:pt x="203856" y="387223"/>
                    <a:pt x="203856" y="387223"/>
                  </a:cubicBezTo>
                  <a:cubicBezTo>
                    <a:pt x="202443" y="385815"/>
                    <a:pt x="201030" y="384408"/>
                    <a:pt x="199616" y="384408"/>
                  </a:cubicBezTo>
                  <a:cubicBezTo>
                    <a:pt x="199616" y="383000"/>
                    <a:pt x="198203" y="383000"/>
                    <a:pt x="196790" y="380185"/>
                  </a:cubicBezTo>
                  <a:cubicBezTo>
                    <a:pt x="195376" y="380185"/>
                    <a:pt x="195376" y="380185"/>
                    <a:pt x="195376" y="380185"/>
                  </a:cubicBezTo>
                  <a:cubicBezTo>
                    <a:pt x="195376" y="380185"/>
                    <a:pt x="193963" y="380185"/>
                    <a:pt x="193963" y="380185"/>
                  </a:cubicBezTo>
                  <a:cubicBezTo>
                    <a:pt x="193963" y="381593"/>
                    <a:pt x="193963" y="381593"/>
                    <a:pt x="193963" y="381593"/>
                  </a:cubicBezTo>
                  <a:cubicBezTo>
                    <a:pt x="193963" y="383000"/>
                    <a:pt x="193963" y="383000"/>
                    <a:pt x="193963" y="384408"/>
                  </a:cubicBezTo>
                  <a:cubicBezTo>
                    <a:pt x="192550" y="384408"/>
                    <a:pt x="192550" y="384408"/>
                    <a:pt x="191136" y="384408"/>
                  </a:cubicBezTo>
                  <a:cubicBezTo>
                    <a:pt x="191136" y="383000"/>
                    <a:pt x="191136" y="383000"/>
                    <a:pt x="189723" y="381593"/>
                  </a:cubicBezTo>
                  <a:cubicBezTo>
                    <a:pt x="189723" y="380185"/>
                    <a:pt x="189723" y="380185"/>
                    <a:pt x="188310" y="380185"/>
                  </a:cubicBezTo>
                  <a:cubicBezTo>
                    <a:pt x="188310" y="378777"/>
                    <a:pt x="186896" y="378777"/>
                    <a:pt x="185483" y="380185"/>
                  </a:cubicBezTo>
                  <a:cubicBezTo>
                    <a:pt x="185483" y="381593"/>
                    <a:pt x="185483" y="381593"/>
                    <a:pt x="185483" y="383000"/>
                  </a:cubicBezTo>
                  <a:cubicBezTo>
                    <a:pt x="185483" y="384408"/>
                    <a:pt x="185483" y="385815"/>
                    <a:pt x="185483" y="387223"/>
                  </a:cubicBezTo>
                  <a:cubicBezTo>
                    <a:pt x="184070" y="387223"/>
                    <a:pt x="184070" y="387223"/>
                    <a:pt x="184070" y="387223"/>
                  </a:cubicBezTo>
                  <a:cubicBezTo>
                    <a:pt x="184070" y="387223"/>
                    <a:pt x="184070" y="385815"/>
                    <a:pt x="182656" y="384408"/>
                  </a:cubicBezTo>
                  <a:cubicBezTo>
                    <a:pt x="182656" y="384408"/>
                    <a:pt x="181243" y="383000"/>
                    <a:pt x="181243" y="383000"/>
                  </a:cubicBezTo>
                  <a:cubicBezTo>
                    <a:pt x="179830" y="383000"/>
                    <a:pt x="179830" y="383000"/>
                    <a:pt x="179830" y="383000"/>
                  </a:cubicBezTo>
                  <a:cubicBezTo>
                    <a:pt x="179830" y="384408"/>
                    <a:pt x="179830" y="384408"/>
                    <a:pt x="179830" y="384408"/>
                  </a:cubicBezTo>
                  <a:cubicBezTo>
                    <a:pt x="179830" y="385815"/>
                    <a:pt x="179830" y="385815"/>
                    <a:pt x="179830" y="385815"/>
                  </a:cubicBezTo>
                  <a:cubicBezTo>
                    <a:pt x="178416" y="387223"/>
                    <a:pt x="177003" y="385815"/>
                    <a:pt x="174176" y="384408"/>
                  </a:cubicBezTo>
                  <a:cubicBezTo>
                    <a:pt x="172763" y="383000"/>
                    <a:pt x="171350" y="380185"/>
                    <a:pt x="171350" y="378777"/>
                  </a:cubicBezTo>
                  <a:cubicBezTo>
                    <a:pt x="172763" y="378777"/>
                    <a:pt x="172763" y="378777"/>
                    <a:pt x="174176" y="378777"/>
                  </a:cubicBezTo>
                  <a:cubicBezTo>
                    <a:pt x="174176" y="378777"/>
                    <a:pt x="174176" y="377370"/>
                    <a:pt x="174176" y="377370"/>
                  </a:cubicBezTo>
                  <a:cubicBezTo>
                    <a:pt x="174176" y="375962"/>
                    <a:pt x="174176" y="374555"/>
                    <a:pt x="172763" y="373147"/>
                  </a:cubicBezTo>
                  <a:cubicBezTo>
                    <a:pt x="171350" y="371739"/>
                    <a:pt x="171350" y="370332"/>
                    <a:pt x="169936" y="368924"/>
                  </a:cubicBezTo>
                  <a:cubicBezTo>
                    <a:pt x="169936" y="368924"/>
                    <a:pt x="169936" y="367517"/>
                    <a:pt x="171350" y="367517"/>
                  </a:cubicBezTo>
                  <a:cubicBezTo>
                    <a:pt x="171350" y="367517"/>
                    <a:pt x="171350" y="366109"/>
                    <a:pt x="171350" y="366109"/>
                  </a:cubicBezTo>
                  <a:cubicBezTo>
                    <a:pt x="171350" y="364701"/>
                    <a:pt x="169936" y="364701"/>
                    <a:pt x="168523" y="364701"/>
                  </a:cubicBezTo>
                  <a:cubicBezTo>
                    <a:pt x="168523" y="364701"/>
                    <a:pt x="167110" y="364701"/>
                    <a:pt x="167110" y="366109"/>
                  </a:cubicBezTo>
                  <a:cubicBezTo>
                    <a:pt x="167110" y="366109"/>
                    <a:pt x="167110" y="366109"/>
                    <a:pt x="165696" y="366109"/>
                  </a:cubicBezTo>
                  <a:cubicBezTo>
                    <a:pt x="164283" y="364701"/>
                    <a:pt x="162870" y="361886"/>
                    <a:pt x="162870" y="360479"/>
                  </a:cubicBezTo>
                  <a:cubicBezTo>
                    <a:pt x="161456" y="359071"/>
                    <a:pt x="161456" y="356256"/>
                    <a:pt x="161456" y="354848"/>
                  </a:cubicBezTo>
                  <a:cubicBezTo>
                    <a:pt x="160043" y="352033"/>
                    <a:pt x="160043" y="349218"/>
                    <a:pt x="160043" y="347810"/>
                  </a:cubicBezTo>
                  <a:cubicBezTo>
                    <a:pt x="160043" y="346403"/>
                    <a:pt x="160043" y="344995"/>
                    <a:pt x="161456" y="342180"/>
                  </a:cubicBezTo>
                  <a:cubicBezTo>
                    <a:pt x="161456" y="340772"/>
                    <a:pt x="161456" y="340772"/>
                    <a:pt x="161456" y="340772"/>
                  </a:cubicBezTo>
                  <a:cubicBezTo>
                    <a:pt x="162870" y="340772"/>
                    <a:pt x="162870" y="340772"/>
                    <a:pt x="162870" y="340772"/>
                  </a:cubicBezTo>
                  <a:cubicBezTo>
                    <a:pt x="164283" y="339365"/>
                    <a:pt x="164283" y="339365"/>
                    <a:pt x="164283" y="339365"/>
                  </a:cubicBezTo>
                  <a:cubicBezTo>
                    <a:pt x="164283" y="339365"/>
                    <a:pt x="164283" y="339365"/>
                    <a:pt x="164283" y="337957"/>
                  </a:cubicBezTo>
                  <a:cubicBezTo>
                    <a:pt x="162870" y="337957"/>
                    <a:pt x="162870" y="337957"/>
                    <a:pt x="162870" y="337957"/>
                  </a:cubicBezTo>
                  <a:cubicBezTo>
                    <a:pt x="161456" y="336550"/>
                    <a:pt x="161456" y="336550"/>
                    <a:pt x="162870" y="335142"/>
                  </a:cubicBezTo>
                  <a:cubicBezTo>
                    <a:pt x="162870" y="335142"/>
                    <a:pt x="164283" y="333735"/>
                    <a:pt x="164283" y="333735"/>
                  </a:cubicBezTo>
                  <a:cubicBezTo>
                    <a:pt x="165696" y="333735"/>
                    <a:pt x="165696" y="333735"/>
                    <a:pt x="165696" y="332327"/>
                  </a:cubicBezTo>
                  <a:cubicBezTo>
                    <a:pt x="167110" y="332327"/>
                    <a:pt x="167110" y="330919"/>
                    <a:pt x="167110" y="329512"/>
                  </a:cubicBezTo>
                  <a:cubicBezTo>
                    <a:pt x="165696" y="328104"/>
                    <a:pt x="165696" y="328104"/>
                    <a:pt x="165696" y="328104"/>
                  </a:cubicBezTo>
                  <a:cubicBezTo>
                    <a:pt x="165696" y="326697"/>
                    <a:pt x="167110" y="326697"/>
                    <a:pt x="167110" y="325289"/>
                  </a:cubicBezTo>
                  <a:cubicBezTo>
                    <a:pt x="167110" y="323881"/>
                    <a:pt x="167110" y="322474"/>
                    <a:pt x="168523" y="321066"/>
                  </a:cubicBezTo>
                  <a:cubicBezTo>
                    <a:pt x="168523" y="319659"/>
                    <a:pt x="168523" y="318251"/>
                    <a:pt x="169936" y="318251"/>
                  </a:cubicBezTo>
                  <a:cubicBezTo>
                    <a:pt x="169936" y="316843"/>
                    <a:pt x="171350" y="315436"/>
                    <a:pt x="172763" y="315436"/>
                  </a:cubicBezTo>
                  <a:cubicBezTo>
                    <a:pt x="172763" y="315436"/>
                    <a:pt x="172763" y="315436"/>
                    <a:pt x="174176" y="315436"/>
                  </a:cubicBezTo>
                  <a:cubicBezTo>
                    <a:pt x="174176" y="315436"/>
                    <a:pt x="175590" y="315436"/>
                    <a:pt x="175590" y="315436"/>
                  </a:cubicBezTo>
                  <a:cubicBezTo>
                    <a:pt x="175590" y="314028"/>
                    <a:pt x="175590" y="314028"/>
                    <a:pt x="175590" y="312621"/>
                  </a:cubicBezTo>
                  <a:cubicBezTo>
                    <a:pt x="175590" y="312621"/>
                    <a:pt x="177003" y="312621"/>
                    <a:pt x="177003" y="311213"/>
                  </a:cubicBezTo>
                  <a:cubicBezTo>
                    <a:pt x="177003" y="311213"/>
                    <a:pt x="177003" y="309806"/>
                    <a:pt x="177003" y="309806"/>
                  </a:cubicBezTo>
                  <a:cubicBezTo>
                    <a:pt x="178416" y="308398"/>
                    <a:pt x="179830" y="308398"/>
                    <a:pt x="181243" y="308398"/>
                  </a:cubicBezTo>
                  <a:cubicBezTo>
                    <a:pt x="182656" y="309806"/>
                    <a:pt x="182656" y="309806"/>
                    <a:pt x="182656" y="309806"/>
                  </a:cubicBezTo>
                  <a:cubicBezTo>
                    <a:pt x="182656" y="308398"/>
                    <a:pt x="182656" y="308398"/>
                    <a:pt x="182656" y="308398"/>
                  </a:cubicBezTo>
                  <a:cubicBezTo>
                    <a:pt x="184070" y="308398"/>
                    <a:pt x="184070" y="308398"/>
                    <a:pt x="184070" y="308398"/>
                  </a:cubicBezTo>
                  <a:cubicBezTo>
                    <a:pt x="185483" y="308398"/>
                    <a:pt x="185483" y="308398"/>
                    <a:pt x="185483" y="308398"/>
                  </a:cubicBezTo>
                  <a:cubicBezTo>
                    <a:pt x="186896" y="308398"/>
                    <a:pt x="186896" y="308398"/>
                    <a:pt x="188310" y="308398"/>
                  </a:cubicBezTo>
                  <a:cubicBezTo>
                    <a:pt x="189723" y="308398"/>
                    <a:pt x="189723" y="306990"/>
                    <a:pt x="191136" y="305583"/>
                  </a:cubicBezTo>
                  <a:cubicBezTo>
                    <a:pt x="191136" y="304175"/>
                    <a:pt x="192550" y="304175"/>
                    <a:pt x="192550" y="304175"/>
                  </a:cubicBezTo>
                  <a:cubicBezTo>
                    <a:pt x="192550" y="304175"/>
                    <a:pt x="193963" y="304175"/>
                    <a:pt x="193963" y="304175"/>
                  </a:cubicBezTo>
                  <a:cubicBezTo>
                    <a:pt x="193963" y="304175"/>
                    <a:pt x="195376" y="304175"/>
                    <a:pt x="195376" y="304175"/>
                  </a:cubicBezTo>
                  <a:cubicBezTo>
                    <a:pt x="196790" y="304175"/>
                    <a:pt x="196790" y="304175"/>
                    <a:pt x="196790" y="304175"/>
                  </a:cubicBezTo>
                  <a:cubicBezTo>
                    <a:pt x="196790" y="302768"/>
                    <a:pt x="196790" y="302768"/>
                    <a:pt x="196790" y="302768"/>
                  </a:cubicBezTo>
                  <a:cubicBezTo>
                    <a:pt x="198203" y="302768"/>
                    <a:pt x="198203" y="302768"/>
                    <a:pt x="198203" y="302768"/>
                  </a:cubicBezTo>
                  <a:cubicBezTo>
                    <a:pt x="198203" y="304175"/>
                    <a:pt x="198203" y="304175"/>
                    <a:pt x="198203" y="304175"/>
                  </a:cubicBezTo>
                  <a:cubicBezTo>
                    <a:pt x="199616" y="308398"/>
                    <a:pt x="199616" y="308398"/>
                    <a:pt x="199616" y="308398"/>
                  </a:cubicBezTo>
                  <a:cubicBezTo>
                    <a:pt x="201030" y="306990"/>
                    <a:pt x="202443" y="306990"/>
                    <a:pt x="202443" y="305583"/>
                  </a:cubicBezTo>
                  <a:cubicBezTo>
                    <a:pt x="202443" y="304175"/>
                    <a:pt x="201030" y="304175"/>
                    <a:pt x="201030" y="302768"/>
                  </a:cubicBezTo>
                  <a:cubicBezTo>
                    <a:pt x="199616" y="302768"/>
                    <a:pt x="199616" y="301360"/>
                    <a:pt x="198203" y="299952"/>
                  </a:cubicBezTo>
                  <a:cubicBezTo>
                    <a:pt x="199616" y="299952"/>
                    <a:pt x="201030" y="299952"/>
                    <a:pt x="201030" y="299952"/>
                  </a:cubicBezTo>
                  <a:cubicBezTo>
                    <a:pt x="202443" y="298545"/>
                    <a:pt x="202443" y="298545"/>
                    <a:pt x="203856" y="298545"/>
                  </a:cubicBezTo>
                  <a:cubicBezTo>
                    <a:pt x="205270" y="298545"/>
                    <a:pt x="206683" y="298545"/>
                    <a:pt x="209510" y="299952"/>
                  </a:cubicBezTo>
                  <a:cubicBezTo>
                    <a:pt x="210923" y="299952"/>
                    <a:pt x="212336" y="299952"/>
                    <a:pt x="213750" y="299952"/>
                  </a:cubicBezTo>
                  <a:cubicBezTo>
                    <a:pt x="215163" y="299952"/>
                    <a:pt x="215163" y="299952"/>
                    <a:pt x="215163" y="299952"/>
                  </a:cubicBezTo>
                  <a:cubicBezTo>
                    <a:pt x="213750" y="298545"/>
                    <a:pt x="213750" y="298545"/>
                    <a:pt x="213750" y="297137"/>
                  </a:cubicBezTo>
                  <a:cubicBezTo>
                    <a:pt x="215163" y="297137"/>
                    <a:pt x="215163" y="295730"/>
                    <a:pt x="216576" y="295730"/>
                  </a:cubicBezTo>
                  <a:cubicBezTo>
                    <a:pt x="217990" y="295730"/>
                    <a:pt x="217990" y="294322"/>
                    <a:pt x="219403" y="294322"/>
                  </a:cubicBezTo>
                  <a:cubicBezTo>
                    <a:pt x="220816" y="294322"/>
                    <a:pt x="222230" y="294322"/>
                    <a:pt x="222230" y="294322"/>
                  </a:cubicBezTo>
                  <a:cubicBezTo>
                    <a:pt x="223643" y="294322"/>
                    <a:pt x="223643" y="294322"/>
                    <a:pt x="223643" y="294322"/>
                  </a:cubicBezTo>
                  <a:cubicBezTo>
                    <a:pt x="223643" y="292914"/>
                    <a:pt x="223643" y="292914"/>
                    <a:pt x="223643" y="292914"/>
                  </a:cubicBezTo>
                  <a:cubicBezTo>
                    <a:pt x="225056" y="291507"/>
                    <a:pt x="225056" y="291507"/>
                    <a:pt x="226470" y="291507"/>
                  </a:cubicBezTo>
                  <a:cubicBezTo>
                    <a:pt x="227883" y="291507"/>
                    <a:pt x="229296" y="291507"/>
                    <a:pt x="229296" y="292914"/>
                  </a:cubicBezTo>
                  <a:cubicBezTo>
                    <a:pt x="230710" y="292914"/>
                    <a:pt x="232123" y="294322"/>
                    <a:pt x="233536" y="292914"/>
                  </a:cubicBezTo>
                  <a:cubicBezTo>
                    <a:pt x="233536" y="291507"/>
                    <a:pt x="232123" y="290099"/>
                    <a:pt x="232123" y="288692"/>
                  </a:cubicBezTo>
                  <a:cubicBezTo>
                    <a:pt x="232123" y="288692"/>
                    <a:pt x="232123" y="287284"/>
                    <a:pt x="232123" y="285877"/>
                  </a:cubicBezTo>
                  <a:cubicBezTo>
                    <a:pt x="233536" y="284469"/>
                    <a:pt x="233536" y="284469"/>
                    <a:pt x="233536" y="284469"/>
                  </a:cubicBezTo>
                  <a:cubicBezTo>
                    <a:pt x="233536" y="283061"/>
                    <a:pt x="233536" y="283061"/>
                    <a:pt x="233536" y="283061"/>
                  </a:cubicBezTo>
                  <a:cubicBezTo>
                    <a:pt x="233536" y="281654"/>
                    <a:pt x="233536" y="281654"/>
                    <a:pt x="233536" y="281654"/>
                  </a:cubicBezTo>
                  <a:cubicBezTo>
                    <a:pt x="233536" y="280246"/>
                    <a:pt x="233536" y="278839"/>
                    <a:pt x="233536" y="277431"/>
                  </a:cubicBezTo>
                  <a:cubicBezTo>
                    <a:pt x="232123" y="276023"/>
                    <a:pt x="232123" y="274616"/>
                    <a:pt x="232123" y="273208"/>
                  </a:cubicBezTo>
                  <a:cubicBezTo>
                    <a:pt x="230710" y="266170"/>
                    <a:pt x="230710" y="266170"/>
                    <a:pt x="230710" y="266170"/>
                  </a:cubicBezTo>
                  <a:cubicBezTo>
                    <a:pt x="232123" y="264763"/>
                    <a:pt x="232123" y="264763"/>
                    <a:pt x="232123" y="264763"/>
                  </a:cubicBezTo>
                  <a:cubicBezTo>
                    <a:pt x="232123" y="263355"/>
                    <a:pt x="232123" y="263355"/>
                    <a:pt x="232123" y="263355"/>
                  </a:cubicBezTo>
                  <a:cubicBezTo>
                    <a:pt x="230710" y="261948"/>
                    <a:pt x="230710" y="261948"/>
                    <a:pt x="230710" y="261948"/>
                  </a:cubicBezTo>
                  <a:cubicBezTo>
                    <a:pt x="230710" y="260540"/>
                    <a:pt x="230710" y="259132"/>
                    <a:pt x="230710" y="257725"/>
                  </a:cubicBezTo>
                  <a:cubicBezTo>
                    <a:pt x="230710" y="256317"/>
                    <a:pt x="230710" y="254910"/>
                    <a:pt x="230710" y="253502"/>
                  </a:cubicBezTo>
                  <a:cubicBezTo>
                    <a:pt x="230710" y="252094"/>
                    <a:pt x="230710" y="250687"/>
                    <a:pt x="232123" y="249279"/>
                  </a:cubicBezTo>
                  <a:cubicBezTo>
                    <a:pt x="232123" y="247872"/>
                    <a:pt x="232123" y="247872"/>
                    <a:pt x="232123" y="246464"/>
                  </a:cubicBezTo>
                  <a:cubicBezTo>
                    <a:pt x="230710" y="245056"/>
                    <a:pt x="230710" y="245056"/>
                    <a:pt x="230710" y="245056"/>
                  </a:cubicBezTo>
                  <a:cubicBezTo>
                    <a:pt x="230710" y="243649"/>
                    <a:pt x="230710" y="243649"/>
                    <a:pt x="230710" y="243649"/>
                  </a:cubicBezTo>
                  <a:cubicBezTo>
                    <a:pt x="230710" y="242241"/>
                    <a:pt x="230710" y="242241"/>
                    <a:pt x="230710" y="242241"/>
                  </a:cubicBezTo>
                  <a:cubicBezTo>
                    <a:pt x="229296" y="238019"/>
                    <a:pt x="229296" y="235203"/>
                    <a:pt x="230710" y="232388"/>
                  </a:cubicBezTo>
                  <a:cubicBezTo>
                    <a:pt x="232123" y="228165"/>
                    <a:pt x="232123" y="225350"/>
                    <a:pt x="233536" y="222535"/>
                  </a:cubicBezTo>
                  <a:cubicBezTo>
                    <a:pt x="234950" y="223943"/>
                    <a:pt x="236363" y="223943"/>
                    <a:pt x="237776" y="225350"/>
                  </a:cubicBezTo>
                  <a:cubicBezTo>
                    <a:pt x="237776" y="223943"/>
                    <a:pt x="237776" y="222535"/>
                    <a:pt x="237776" y="221127"/>
                  </a:cubicBezTo>
                  <a:cubicBezTo>
                    <a:pt x="239190" y="219720"/>
                    <a:pt x="239190" y="219720"/>
                    <a:pt x="240603" y="219720"/>
                  </a:cubicBezTo>
                  <a:close/>
                  <a:moveTo>
                    <a:pt x="1023950" y="219668"/>
                  </a:moveTo>
                  <a:cubicBezTo>
                    <a:pt x="1022540" y="219668"/>
                    <a:pt x="1022540" y="219668"/>
                    <a:pt x="1022540" y="221068"/>
                  </a:cubicBezTo>
                  <a:cubicBezTo>
                    <a:pt x="1022540" y="221068"/>
                    <a:pt x="1023950" y="221068"/>
                    <a:pt x="1023950" y="221068"/>
                  </a:cubicBezTo>
                  <a:cubicBezTo>
                    <a:pt x="1023950" y="221068"/>
                    <a:pt x="1025361" y="221068"/>
                    <a:pt x="1023950" y="219668"/>
                  </a:cubicBezTo>
                  <a:close/>
                  <a:moveTo>
                    <a:pt x="923598" y="218316"/>
                  </a:moveTo>
                  <a:cubicBezTo>
                    <a:pt x="922193" y="218316"/>
                    <a:pt x="922193" y="219720"/>
                    <a:pt x="922193" y="219720"/>
                  </a:cubicBezTo>
                  <a:cubicBezTo>
                    <a:pt x="922193" y="219720"/>
                    <a:pt x="922193" y="219720"/>
                    <a:pt x="923598" y="219720"/>
                  </a:cubicBezTo>
                  <a:cubicBezTo>
                    <a:pt x="923598" y="218316"/>
                    <a:pt x="923598" y="218316"/>
                    <a:pt x="923598" y="218316"/>
                  </a:cubicBezTo>
                  <a:close/>
                  <a:moveTo>
                    <a:pt x="980223" y="218268"/>
                  </a:moveTo>
                  <a:cubicBezTo>
                    <a:pt x="978812" y="219668"/>
                    <a:pt x="978812" y="219668"/>
                    <a:pt x="978812" y="219668"/>
                  </a:cubicBezTo>
                  <a:cubicBezTo>
                    <a:pt x="981634" y="219668"/>
                    <a:pt x="981634" y="219668"/>
                    <a:pt x="981634" y="219668"/>
                  </a:cubicBezTo>
                  <a:cubicBezTo>
                    <a:pt x="981634" y="219668"/>
                    <a:pt x="981634" y="218268"/>
                    <a:pt x="980223" y="218268"/>
                  </a:cubicBezTo>
                  <a:close/>
                  <a:moveTo>
                    <a:pt x="878664" y="216911"/>
                  </a:moveTo>
                  <a:lnTo>
                    <a:pt x="878664" y="219720"/>
                  </a:lnTo>
                  <a:cubicBezTo>
                    <a:pt x="880069" y="219720"/>
                    <a:pt x="880069" y="219720"/>
                    <a:pt x="880069" y="219720"/>
                  </a:cubicBezTo>
                  <a:cubicBezTo>
                    <a:pt x="880069" y="218316"/>
                    <a:pt x="880069" y="218316"/>
                    <a:pt x="880069" y="216911"/>
                  </a:cubicBezTo>
                  <a:cubicBezTo>
                    <a:pt x="878664" y="216911"/>
                    <a:pt x="878664" y="216911"/>
                    <a:pt x="878664" y="216911"/>
                  </a:cubicBezTo>
                  <a:close/>
                  <a:moveTo>
                    <a:pt x="684415" y="215224"/>
                  </a:moveTo>
                  <a:cubicBezTo>
                    <a:pt x="684415" y="215224"/>
                    <a:pt x="683012" y="215224"/>
                    <a:pt x="683012" y="216630"/>
                  </a:cubicBezTo>
                  <a:cubicBezTo>
                    <a:pt x="683012" y="216630"/>
                    <a:pt x="684415" y="216630"/>
                    <a:pt x="684415" y="216630"/>
                  </a:cubicBezTo>
                  <a:cubicBezTo>
                    <a:pt x="684415" y="216630"/>
                    <a:pt x="685818" y="216630"/>
                    <a:pt x="685818" y="216630"/>
                  </a:cubicBezTo>
                  <a:cubicBezTo>
                    <a:pt x="684415" y="215224"/>
                    <a:pt x="684415" y="215224"/>
                    <a:pt x="684415" y="215224"/>
                  </a:cubicBezTo>
                  <a:close/>
                  <a:moveTo>
                    <a:pt x="677400" y="215224"/>
                  </a:moveTo>
                  <a:lnTo>
                    <a:pt x="677400" y="216630"/>
                  </a:lnTo>
                  <a:cubicBezTo>
                    <a:pt x="678803" y="216630"/>
                    <a:pt x="678803" y="216630"/>
                    <a:pt x="678803" y="216630"/>
                  </a:cubicBezTo>
                  <a:cubicBezTo>
                    <a:pt x="677400" y="215224"/>
                    <a:pt x="677400" y="215224"/>
                    <a:pt x="677400" y="215224"/>
                  </a:cubicBezTo>
                  <a:close/>
                  <a:moveTo>
                    <a:pt x="875856" y="212697"/>
                  </a:moveTo>
                  <a:lnTo>
                    <a:pt x="875856" y="214101"/>
                  </a:lnTo>
                  <a:cubicBezTo>
                    <a:pt x="875856" y="215506"/>
                    <a:pt x="875856" y="215506"/>
                    <a:pt x="875856" y="215506"/>
                  </a:cubicBezTo>
                  <a:cubicBezTo>
                    <a:pt x="877260" y="215506"/>
                    <a:pt x="877260" y="215506"/>
                    <a:pt x="877260" y="215506"/>
                  </a:cubicBezTo>
                  <a:cubicBezTo>
                    <a:pt x="877260" y="212697"/>
                    <a:pt x="877260" y="212697"/>
                    <a:pt x="877260" y="212697"/>
                  </a:cubicBezTo>
                  <a:cubicBezTo>
                    <a:pt x="875856" y="212697"/>
                    <a:pt x="875856" y="212697"/>
                    <a:pt x="875856" y="212697"/>
                  </a:cubicBezTo>
                  <a:close/>
                  <a:moveTo>
                    <a:pt x="1014076" y="212669"/>
                  </a:moveTo>
                  <a:cubicBezTo>
                    <a:pt x="1012666" y="214069"/>
                    <a:pt x="1012666" y="214069"/>
                    <a:pt x="1012666" y="214069"/>
                  </a:cubicBezTo>
                  <a:cubicBezTo>
                    <a:pt x="1011255" y="214069"/>
                    <a:pt x="1011255" y="214069"/>
                    <a:pt x="1011255" y="214069"/>
                  </a:cubicBezTo>
                  <a:cubicBezTo>
                    <a:pt x="1011255" y="215469"/>
                    <a:pt x="1011255" y="215469"/>
                    <a:pt x="1011255" y="215469"/>
                  </a:cubicBezTo>
                  <a:lnTo>
                    <a:pt x="1012666" y="219668"/>
                  </a:lnTo>
                  <a:cubicBezTo>
                    <a:pt x="1012666" y="219668"/>
                    <a:pt x="1014076" y="219668"/>
                    <a:pt x="1014076" y="218268"/>
                  </a:cubicBezTo>
                  <a:cubicBezTo>
                    <a:pt x="1014076" y="216868"/>
                    <a:pt x="1014076" y="216868"/>
                    <a:pt x="1014076" y="216868"/>
                  </a:cubicBezTo>
                  <a:cubicBezTo>
                    <a:pt x="1014076" y="216868"/>
                    <a:pt x="1014076" y="215469"/>
                    <a:pt x="1014076" y="215469"/>
                  </a:cubicBezTo>
                  <a:cubicBezTo>
                    <a:pt x="1014076" y="215469"/>
                    <a:pt x="1014076" y="214069"/>
                    <a:pt x="1014076" y="214069"/>
                  </a:cubicBezTo>
                  <a:cubicBezTo>
                    <a:pt x="1014076" y="214069"/>
                    <a:pt x="1014076" y="214069"/>
                    <a:pt x="1014076" y="212669"/>
                  </a:cubicBezTo>
                  <a:close/>
                  <a:moveTo>
                    <a:pt x="680206" y="212411"/>
                  </a:moveTo>
                  <a:lnTo>
                    <a:pt x="678803" y="213817"/>
                  </a:lnTo>
                  <a:cubicBezTo>
                    <a:pt x="680206" y="213817"/>
                    <a:pt x="680206" y="213817"/>
                    <a:pt x="680206" y="213817"/>
                  </a:cubicBezTo>
                  <a:cubicBezTo>
                    <a:pt x="680206" y="212411"/>
                    <a:pt x="680206" y="212411"/>
                    <a:pt x="680206" y="212411"/>
                  </a:cubicBezTo>
                  <a:close/>
                  <a:moveTo>
                    <a:pt x="874452" y="211292"/>
                  </a:moveTo>
                  <a:lnTo>
                    <a:pt x="874452" y="212697"/>
                  </a:lnTo>
                  <a:cubicBezTo>
                    <a:pt x="875856" y="211292"/>
                    <a:pt x="875856" y="211292"/>
                    <a:pt x="875856" y="211292"/>
                  </a:cubicBezTo>
                  <a:cubicBezTo>
                    <a:pt x="874452" y="211292"/>
                    <a:pt x="874452" y="211292"/>
                    <a:pt x="874452" y="211292"/>
                  </a:cubicBezTo>
                  <a:close/>
                  <a:moveTo>
                    <a:pt x="856198" y="211292"/>
                  </a:moveTo>
                  <a:lnTo>
                    <a:pt x="857602" y="214101"/>
                  </a:lnTo>
                  <a:cubicBezTo>
                    <a:pt x="859006" y="214101"/>
                    <a:pt x="859006" y="214101"/>
                    <a:pt x="859006" y="214101"/>
                  </a:cubicBezTo>
                  <a:cubicBezTo>
                    <a:pt x="857602" y="212697"/>
                    <a:pt x="857602" y="212697"/>
                    <a:pt x="857602" y="212697"/>
                  </a:cubicBezTo>
                  <a:cubicBezTo>
                    <a:pt x="857602" y="211292"/>
                    <a:pt x="857602" y="211292"/>
                    <a:pt x="857602" y="211292"/>
                  </a:cubicBezTo>
                  <a:cubicBezTo>
                    <a:pt x="856198" y="211292"/>
                    <a:pt x="856198" y="211292"/>
                    <a:pt x="856198" y="211292"/>
                  </a:cubicBezTo>
                  <a:close/>
                  <a:moveTo>
                    <a:pt x="1050751" y="209870"/>
                  </a:moveTo>
                  <a:cubicBezTo>
                    <a:pt x="1050751" y="209870"/>
                    <a:pt x="1050751" y="209870"/>
                    <a:pt x="1050751" y="211269"/>
                  </a:cubicBezTo>
                  <a:cubicBezTo>
                    <a:pt x="1050751" y="211269"/>
                    <a:pt x="1050751" y="211269"/>
                    <a:pt x="1052161" y="211269"/>
                  </a:cubicBezTo>
                  <a:cubicBezTo>
                    <a:pt x="1052161" y="211269"/>
                    <a:pt x="1052161" y="211269"/>
                    <a:pt x="1052161" y="209870"/>
                  </a:cubicBezTo>
                  <a:cubicBezTo>
                    <a:pt x="1052161" y="209870"/>
                    <a:pt x="1052161" y="209870"/>
                    <a:pt x="1050751" y="209870"/>
                  </a:cubicBezTo>
                  <a:close/>
                  <a:moveTo>
                    <a:pt x="1031003" y="208470"/>
                  </a:moveTo>
                  <a:cubicBezTo>
                    <a:pt x="1031003" y="208470"/>
                    <a:pt x="1032413" y="209870"/>
                    <a:pt x="1032413" y="209870"/>
                  </a:cubicBezTo>
                  <a:cubicBezTo>
                    <a:pt x="1032413" y="209870"/>
                    <a:pt x="1033824" y="209870"/>
                    <a:pt x="1033824" y="209870"/>
                  </a:cubicBezTo>
                  <a:cubicBezTo>
                    <a:pt x="1033824" y="208470"/>
                    <a:pt x="1033824" y="208470"/>
                    <a:pt x="1033824" y="208470"/>
                  </a:cubicBezTo>
                  <a:cubicBezTo>
                    <a:pt x="1032413" y="208470"/>
                    <a:pt x="1032413" y="208470"/>
                    <a:pt x="1031003" y="208470"/>
                  </a:cubicBezTo>
                  <a:close/>
                  <a:moveTo>
                    <a:pt x="1022540" y="207070"/>
                  </a:moveTo>
                  <a:lnTo>
                    <a:pt x="1023950" y="208470"/>
                  </a:lnTo>
                  <a:cubicBezTo>
                    <a:pt x="1023950" y="208470"/>
                    <a:pt x="1023950" y="208470"/>
                    <a:pt x="1023950" y="207070"/>
                  </a:cubicBezTo>
                  <a:cubicBezTo>
                    <a:pt x="1022540" y="207070"/>
                    <a:pt x="1022540" y="207070"/>
                    <a:pt x="1022540" y="207070"/>
                  </a:cubicBezTo>
                  <a:close/>
                  <a:moveTo>
                    <a:pt x="674594" y="205378"/>
                  </a:moveTo>
                  <a:lnTo>
                    <a:pt x="675997" y="206785"/>
                  </a:lnTo>
                  <a:cubicBezTo>
                    <a:pt x="677400" y="205378"/>
                    <a:pt x="677400" y="205378"/>
                    <a:pt x="677400" y="205378"/>
                  </a:cubicBezTo>
                  <a:cubicBezTo>
                    <a:pt x="674594" y="205378"/>
                    <a:pt x="674594" y="205378"/>
                    <a:pt x="674594" y="205378"/>
                  </a:cubicBezTo>
                  <a:close/>
                  <a:moveTo>
                    <a:pt x="1026771" y="201471"/>
                  </a:moveTo>
                  <a:lnTo>
                    <a:pt x="1026771" y="202871"/>
                  </a:lnTo>
                  <a:cubicBezTo>
                    <a:pt x="1026771" y="204270"/>
                    <a:pt x="1026771" y="204270"/>
                    <a:pt x="1026771" y="205670"/>
                  </a:cubicBezTo>
                  <a:cubicBezTo>
                    <a:pt x="1028182" y="205670"/>
                    <a:pt x="1028182" y="205670"/>
                    <a:pt x="1029592" y="205670"/>
                  </a:cubicBezTo>
                  <a:cubicBezTo>
                    <a:pt x="1029592" y="204270"/>
                    <a:pt x="1028182" y="202871"/>
                    <a:pt x="1026771" y="201471"/>
                  </a:cubicBezTo>
                  <a:close/>
                  <a:moveTo>
                    <a:pt x="867431" y="200054"/>
                  </a:moveTo>
                  <a:cubicBezTo>
                    <a:pt x="867431" y="202863"/>
                    <a:pt x="867431" y="204268"/>
                    <a:pt x="868835" y="205673"/>
                  </a:cubicBezTo>
                  <a:cubicBezTo>
                    <a:pt x="868835" y="207078"/>
                    <a:pt x="870239" y="208482"/>
                    <a:pt x="870239" y="209887"/>
                  </a:cubicBezTo>
                  <a:cubicBezTo>
                    <a:pt x="870239" y="209887"/>
                    <a:pt x="871644" y="211292"/>
                    <a:pt x="871644" y="212697"/>
                  </a:cubicBezTo>
                  <a:cubicBezTo>
                    <a:pt x="871644" y="214101"/>
                    <a:pt x="873048" y="215506"/>
                    <a:pt x="873048" y="216911"/>
                  </a:cubicBezTo>
                  <a:cubicBezTo>
                    <a:pt x="873048" y="218316"/>
                    <a:pt x="873048" y="218316"/>
                    <a:pt x="873048" y="218316"/>
                  </a:cubicBezTo>
                  <a:cubicBezTo>
                    <a:pt x="867431" y="223935"/>
                    <a:pt x="867431" y="223935"/>
                    <a:pt x="867431" y="223935"/>
                  </a:cubicBezTo>
                  <a:cubicBezTo>
                    <a:pt x="867431" y="225339"/>
                    <a:pt x="867431" y="225339"/>
                    <a:pt x="867431" y="225339"/>
                  </a:cubicBezTo>
                  <a:cubicBezTo>
                    <a:pt x="866027" y="225339"/>
                    <a:pt x="866027" y="225339"/>
                    <a:pt x="866027" y="223935"/>
                  </a:cubicBezTo>
                  <a:cubicBezTo>
                    <a:pt x="866027" y="223935"/>
                    <a:pt x="864623" y="222530"/>
                    <a:pt x="864623" y="222530"/>
                  </a:cubicBezTo>
                  <a:cubicBezTo>
                    <a:pt x="861814" y="223935"/>
                    <a:pt x="861814" y="223935"/>
                    <a:pt x="861814" y="225339"/>
                  </a:cubicBezTo>
                  <a:cubicBezTo>
                    <a:pt x="861814" y="225339"/>
                    <a:pt x="861814" y="226744"/>
                    <a:pt x="861814" y="228149"/>
                  </a:cubicBezTo>
                  <a:cubicBezTo>
                    <a:pt x="860410" y="228149"/>
                    <a:pt x="860410" y="228149"/>
                    <a:pt x="860410" y="229553"/>
                  </a:cubicBezTo>
                  <a:cubicBezTo>
                    <a:pt x="859006" y="229553"/>
                    <a:pt x="859006" y="229553"/>
                    <a:pt x="859006" y="230958"/>
                  </a:cubicBezTo>
                  <a:cubicBezTo>
                    <a:pt x="859006" y="230958"/>
                    <a:pt x="859006" y="232363"/>
                    <a:pt x="857602" y="232363"/>
                  </a:cubicBezTo>
                  <a:cubicBezTo>
                    <a:pt x="857602" y="233768"/>
                    <a:pt x="857602" y="233768"/>
                    <a:pt x="856198" y="233768"/>
                  </a:cubicBezTo>
                  <a:cubicBezTo>
                    <a:pt x="854794" y="235172"/>
                    <a:pt x="854794" y="235172"/>
                    <a:pt x="854794" y="235172"/>
                  </a:cubicBezTo>
                  <a:cubicBezTo>
                    <a:pt x="854794" y="235172"/>
                    <a:pt x="853389" y="236577"/>
                    <a:pt x="853389" y="237982"/>
                  </a:cubicBezTo>
                  <a:cubicBezTo>
                    <a:pt x="853389" y="239387"/>
                    <a:pt x="851985" y="239387"/>
                    <a:pt x="851985" y="240791"/>
                  </a:cubicBezTo>
                  <a:cubicBezTo>
                    <a:pt x="851985" y="240791"/>
                    <a:pt x="851985" y="242196"/>
                    <a:pt x="850581" y="242196"/>
                  </a:cubicBezTo>
                  <a:cubicBezTo>
                    <a:pt x="850581" y="242196"/>
                    <a:pt x="849177" y="242196"/>
                    <a:pt x="849177" y="242196"/>
                  </a:cubicBezTo>
                  <a:cubicBezTo>
                    <a:pt x="847773" y="242196"/>
                    <a:pt x="847773" y="243601"/>
                    <a:pt x="847773" y="243601"/>
                  </a:cubicBezTo>
                  <a:cubicBezTo>
                    <a:pt x="847773" y="243601"/>
                    <a:pt x="846369" y="243601"/>
                    <a:pt x="846369" y="245006"/>
                  </a:cubicBezTo>
                  <a:cubicBezTo>
                    <a:pt x="847773" y="246410"/>
                    <a:pt x="847773" y="246410"/>
                    <a:pt x="847773" y="247815"/>
                  </a:cubicBezTo>
                  <a:cubicBezTo>
                    <a:pt x="847773" y="247815"/>
                    <a:pt x="849177" y="249220"/>
                    <a:pt x="849177" y="250625"/>
                  </a:cubicBezTo>
                  <a:cubicBezTo>
                    <a:pt x="849177" y="252029"/>
                    <a:pt x="849177" y="253434"/>
                    <a:pt x="847773" y="254839"/>
                  </a:cubicBezTo>
                  <a:cubicBezTo>
                    <a:pt x="847773" y="254839"/>
                    <a:pt x="847773" y="256244"/>
                    <a:pt x="846369" y="257648"/>
                  </a:cubicBezTo>
                  <a:cubicBezTo>
                    <a:pt x="846369" y="259053"/>
                    <a:pt x="846369" y="259053"/>
                    <a:pt x="846369" y="259053"/>
                  </a:cubicBezTo>
                  <a:cubicBezTo>
                    <a:pt x="846369" y="260458"/>
                    <a:pt x="846369" y="261863"/>
                    <a:pt x="847773" y="263267"/>
                  </a:cubicBezTo>
                  <a:cubicBezTo>
                    <a:pt x="847773" y="263267"/>
                    <a:pt x="847773" y="264672"/>
                    <a:pt x="849177" y="264672"/>
                  </a:cubicBezTo>
                  <a:cubicBezTo>
                    <a:pt x="849177" y="266077"/>
                    <a:pt x="850581" y="266077"/>
                    <a:pt x="850581" y="266077"/>
                  </a:cubicBezTo>
                  <a:cubicBezTo>
                    <a:pt x="851985" y="266077"/>
                    <a:pt x="851985" y="267482"/>
                    <a:pt x="853389" y="267482"/>
                  </a:cubicBezTo>
                  <a:cubicBezTo>
                    <a:pt x="853389" y="268886"/>
                    <a:pt x="854794" y="270291"/>
                    <a:pt x="854794" y="271696"/>
                  </a:cubicBezTo>
                  <a:cubicBezTo>
                    <a:pt x="856198" y="273100"/>
                    <a:pt x="856198" y="274505"/>
                    <a:pt x="857602" y="274505"/>
                  </a:cubicBezTo>
                  <a:cubicBezTo>
                    <a:pt x="860410" y="274505"/>
                    <a:pt x="861814" y="275910"/>
                    <a:pt x="864623" y="275910"/>
                  </a:cubicBezTo>
                  <a:cubicBezTo>
                    <a:pt x="867431" y="275910"/>
                    <a:pt x="868835" y="277315"/>
                    <a:pt x="871644" y="277315"/>
                  </a:cubicBezTo>
                  <a:cubicBezTo>
                    <a:pt x="875856" y="277315"/>
                    <a:pt x="878664" y="277315"/>
                    <a:pt x="882877" y="277315"/>
                  </a:cubicBezTo>
                  <a:cubicBezTo>
                    <a:pt x="887089" y="277315"/>
                    <a:pt x="891302" y="277315"/>
                    <a:pt x="895514" y="275910"/>
                  </a:cubicBezTo>
                  <a:cubicBezTo>
                    <a:pt x="896919" y="275910"/>
                    <a:pt x="898323" y="275910"/>
                    <a:pt x="899727" y="274505"/>
                  </a:cubicBezTo>
                  <a:cubicBezTo>
                    <a:pt x="899727" y="274505"/>
                    <a:pt x="901131" y="274505"/>
                    <a:pt x="901131" y="273100"/>
                  </a:cubicBezTo>
                  <a:cubicBezTo>
                    <a:pt x="902535" y="273100"/>
                    <a:pt x="902535" y="271696"/>
                    <a:pt x="902535" y="270291"/>
                  </a:cubicBezTo>
                  <a:cubicBezTo>
                    <a:pt x="903939" y="270291"/>
                    <a:pt x="903939" y="268886"/>
                    <a:pt x="903939" y="267482"/>
                  </a:cubicBezTo>
                  <a:cubicBezTo>
                    <a:pt x="905344" y="268886"/>
                    <a:pt x="906748" y="268886"/>
                    <a:pt x="906748" y="268886"/>
                  </a:cubicBezTo>
                  <a:cubicBezTo>
                    <a:pt x="906748" y="268886"/>
                    <a:pt x="906748" y="268886"/>
                    <a:pt x="908152" y="268886"/>
                  </a:cubicBezTo>
                  <a:cubicBezTo>
                    <a:pt x="908152" y="267482"/>
                    <a:pt x="908152" y="267482"/>
                    <a:pt x="908152" y="266077"/>
                  </a:cubicBezTo>
                  <a:cubicBezTo>
                    <a:pt x="908152" y="264672"/>
                    <a:pt x="908152" y="263267"/>
                    <a:pt x="908152" y="261863"/>
                  </a:cubicBezTo>
                  <a:cubicBezTo>
                    <a:pt x="908152" y="260458"/>
                    <a:pt x="909556" y="260458"/>
                    <a:pt x="909556" y="259053"/>
                  </a:cubicBezTo>
                  <a:cubicBezTo>
                    <a:pt x="909556" y="257648"/>
                    <a:pt x="910960" y="257648"/>
                    <a:pt x="912364" y="257648"/>
                  </a:cubicBezTo>
                  <a:cubicBezTo>
                    <a:pt x="912364" y="259053"/>
                    <a:pt x="912364" y="259053"/>
                    <a:pt x="913769" y="259053"/>
                  </a:cubicBezTo>
                  <a:cubicBezTo>
                    <a:pt x="913769" y="259053"/>
                    <a:pt x="915173" y="259053"/>
                    <a:pt x="915173" y="259053"/>
                  </a:cubicBezTo>
                  <a:cubicBezTo>
                    <a:pt x="915173" y="257648"/>
                    <a:pt x="915173" y="256244"/>
                    <a:pt x="915173" y="256244"/>
                  </a:cubicBezTo>
                  <a:cubicBezTo>
                    <a:pt x="915173" y="254839"/>
                    <a:pt x="915173" y="254839"/>
                    <a:pt x="913769" y="253434"/>
                  </a:cubicBezTo>
                  <a:cubicBezTo>
                    <a:pt x="915173" y="253434"/>
                    <a:pt x="915173" y="253434"/>
                    <a:pt x="915173" y="253434"/>
                  </a:cubicBezTo>
                  <a:cubicBezTo>
                    <a:pt x="916577" y="253434"/>
                    <a:pt x="916577" y="253434"/>
                    <a:pt x="917981" y="253434"/>
                  </a:cubicBezTo>
                  <a:cubicBezTo>
                    <a:pt x="917981" y="254839"/>
                    <a:pt x="919385" y="254839"/>
                    <a:pt x="919385" y="256244"/>
                  </a:cubicBezTo>
                  <a:cubicBezTo>
                    <a:pt x="920789" y="256244"/>
                    <a:pt x="920789" y="257648"/>
                    <a:pt x="920789" y="257648"/>
                  </a:cubicBezTo>
                  <a:cubicBezTo>
                    <a:pt x="920789" y="259053"/>
                    <a:pt x="922193" y="259053"/>
                    <a:pt x="922193" y="259053"/>
                  </a:cubicBezTo>
                  <a:cubicBezTo>
                    <a:pt x="923598" y="259053"/>
                    <a:pt x="923598" y="259053"/>
                    <a:pt x="923598" y="259053"/>
                  </a:cubicBezTo>
                  <a:cubicBezTo>
                    <a:pt x="923598" y="256244"/>
                    <a:pt x="923598" y="256244"/>
                    <a:pt x="923598" y="254839"/>
                  </a:cubicBezTo>
                  <a:cubicBezTo>
                    <a:pt x="923598" y="253434"/>
                    <a:pt x="923598" y="252029"/>
                    <a:pt x="923598" y="250625"/>
                  </a:cubicBezTo>
                  <a:cubicBezTo>
                    <a:pt x="922193" y="250625"/>
                    <a:pt x="922193" y="249220"/>
                    <a:pt x="922193" y="249220"/>
                  </a:cubicBezTo>
                  <a:cubicBezTo>
                    <a:pt x="920789" y="247815"/>
                    <a:pt x="920789" y="247815"/>
                    <a:pt x="920789" y="247815"/>
                  </a:cubicBezTo>
                  <a:cubicBezTo>
                    <a:pt x="919385" y="246410"/>
                    <a:pt x="919385" y="246410"/>
                    <a:pt x="919385" y="246410"/>
                  </a:cubicBezTo>
                  <a:cubicBezTo>
                    <a:pt x="919385" y="246410"/>
                    <a:pt x="917981" y="246410"/>
                    <a:pt x="917981" y="245006"/>
                  </a:cubicBezTo>
                  <a:cubicBezTo>
                    <a:pt x="917981" y="245006"/>
                    <a:pt x="917981" y="243601"/>
                    <a:pt x="919385" y="242196"/>
                  </a:cubicBezTo>
                  <a:cubicBezTo>
                    <a:pt x="919385" y="240791"/>
                    <a:pt x="919385" y="239387"/>
                    <a:pt x="919385" y="239387"/>
                  </a:cubicBezTo>
                  <a:cubicBezTo>
                    <a:pt x="919385" y="236577"/>
                    <a:pt x="919385" y="236577"/>
                    <a:pt x="917981" y="235172"/>
                  </a:cubicBezTo>
                  <a:cubicBezTo>
                    <a:pt x="917981" y="235172"/>
                    <a:pt x="916577" y="233768"/>
                    <a:pt x="915173" y="232363"/>
                  </a:cubicBezTo>
                  <a:cubicBezTo>
                    <a:pt x="913769" y="232363"/>
                    <a:pt x="913769" y="232363"/>
                    <a:pt x="912364" y="230958"/>
                  </a:cubicBezTo>
                  <a:cubicBezTo>
                    <a:pt x="912364" y="230958"/>
                    <a:pt x="910960" y="230958"/>
                    <a:pt x="909556" y="229553"/>
                  </a:cubicBezTo>
                  <a:cubicBezTo>
                    <a:pt x="909556" y="228149"/>
                    <a:pt x="908152" y="228149"/>
                    <a:pt x="906748" y="226744"/>
                  </a:cubicBezTo>
                  <a:cubicBezTo>
                    <a:pt x="905344" y="226744"/>
                    <a:pt x="905344" y="225339"/>
                    <a:pt x="903939" y="225339"/>
                  </a:cubicBezTo>
                  <a:cubicBezTo>
                    <a:pt x="902535" y="225339"/>
                    <a:pt x="902535" y="225339"/>
                    <a:pt x="899727" y="225339"/>
                  </a:cubicBezTo>
                  <a:cubicBezTo>
                    <a:pt x="898323" y="225339"/>
                    <a:pt x="895514" y="225339"/>
                    <a:pt x="894110" y="225339"/>
                  </a:cubicBezTo>
                  <a:cubicBezTo>
                    <a:pt x="891302" y="225339"/>
                    <a:pt x="889898" y="225339"/>
                    <a:pt x="888494" y="225339"/>
                  </a:cubicBezTo>
                  <a:cubicBezTo>
                    <a:pt x="887089" y="223935"/>
                    <a:pt x="885685" y="223935"/>
                    <a:pt x="885685" y="222530"/>
                  </a:cubicBezTo>
                  <a:cubicBezTo>
                    <a:pt x="884281" y="215506"/>
                    <a:pt x="884281" y="215506"/>
                    <a:pt x="884281" y="215506"/>
                  </a:cubicBezTo>
                  <a:cubicBezTo>
                    <a:pt x="884281" y="215506"/>
                    <a:pt x="884281" y="215506"/>
                    <a:pt x="884281" y="214101"/>
                  </a:cubicBezTo>
                  <a:cubicBezTo>
                    <a:pt x="882877" y="214101"/>
                    <a:pt x="882877" y="214101"/>
                    <a:pt x="882877" y="214101"/>
                  </a:cubicBezTo>
                  <a:cubicBezTo>
                    <a:pt x="881473" y="214101"/>
                    <a:pt x="881473" y="214101"/>
                    <a:pt x="881473" y="214101"/>
                  </a:cubicBezTo>
                  <a:cubicBezTo>
                    <a:pt x="881473" y="215506"/>
                    <a:pt x="881473" y="215506"/>
                    <a:pt x="881473" y="215506"/>
                  </a:cubicBezTo>
                  <a:cubicBezTo>
                    <a:pt x="881473" y="216911"/>
                    <a:pt x="881473" y="216911"/>
                    <a:pt x="881473" y="216911"/>
                  </a:cubicBezTo>
                  <a:cubicBezTo>
                    <a:pt x="881473" y="216911"/>
                    <a:pt x="881473" y="216911"/>
                    <a:pt x="882877" y="218316"/>
                  </a:cubicBezTo>
                  <a:cubicBezTo>
                    <a:pt x="882877" y="218316"/>
                    <a:pt x="882877" y="219720"/>
                    <a:pt x="882877" y="219720"/>
                  </a:cubicBezTo>
                  <a:cubicBezTo>
                    <a:pt x="882877" y="219720"/>
                    <a:pt x="882877" y="219720"/>
                    <a:pt x="882877" y="221125"/>
                  </a:cubicBezTo>
                  <a:cubicBezTo>
                    <a:pt x="882877" y="221125"/>
                    <a:pt x="882877" y="222530"/>
                    <a:pt x="881473" y="222530"/>
                  </a:cubicBezTo>
                  <a:cubicBezTo>
                    <a:pt x="881473" y="221125"/>
                    <a:pt x="880069" y="221125"/>
                    <a:pt x="880069" y="221125"/>
                  </a:cubicBezTo>
                  <a:cubicBezTo>
                    <a:pt x="880069" y="221125"/>
                    <a:pt x="880069" y="222530"/>
                    <a:pt x="880069" y="222530"/>
                  </a:cubicBezTo>
                  <a:cubicBezTo>
                    <a:pt x="878664" y="223935"/>
                    <a:pt x="878664" y="223935"/>
                    <a:pt x="878664" y="225339"/>
                  </a:cubicBezTo>
                  <a:cubicBezTo>
                    <a:pt x="877260" y="223935"/>
                    <a:pt x="877260" y="223935"/>
                    <a:pt x="875856" y="222530"/>
                  </a:cubicBezTo>
                  <a:cubicBezTo>
                    <a:pt x="875856" y="219720"/>
                    <a:pt x="874452" y="218316"/>
                    <a:pt x="874452" y="216911"/>
                  </a:cubicBezTo>
                  <a:cubicBezTo>
                    <a:pt x="874452" y="214101"/>
                    <a:pt x="873048" y="212697"/>
                    <a:pt x="873048" y="211292"/>
                  </a:cubicBezTo>
                  <a:cubicBezTo>
                    <a:pt x="873048" y="209887"/>
                    <a:pt x="873048" y="208482"/>
                    <a:pt x="873048" y="208482"/>
                  </a:cubicBezTo>
                  <a:cubicBezTo>
                    <a:pt x="874452" y="208482"/>
                    <a:pt x="875856" y="207078"/>
                    <a:pt x="877260" y="207078"/>
                  </a:cubicBezTo>
                  <a:cubicBezTo>
                    <a:pt x="877260" y="205673"/>
                    <a:pt x="877260" y="204268"/>
                    <a:pt x="878664" y="202863"/>
                  </a:cubicBezTo>
                  <a:cubicBezTo>
                    <a:pt x="878664" y="202863"/>
                    <a:pt x="878664" y="202863"/>
                    <a:pt x="880069" y="204268"/>
                  </a:cubicBezTo>
                  <a:cubicBezTo>
                    <a:pt x="880069" y="204268"/>
                    <a:pt x="880069" y="205673"/>
                    <a:pt x="878664" y="207078"/>
                  </a:cubicBezTo>
                  <a:cubicBezTo>
                    <a:pt x="878664" y="207078"/>
                    <a:pt x="878664" y="208482"/>
                    <a:pt x="878664" y="208482"/>
                  </a:cubicBezTo>
                  <a:cubicBezTo>
                    <a:pt x="878664" y="209887"/>
                    <a:pt x="878664" y="209887"/>
                    <a:pt x="880069" y="209887"/>
                  </a:cubicBezTo>
                  <a:cubicBezTo>
                    <a:pt x="880069" y="211292"/>
                    <a:pt x="880069" y="211292"/>
                    <a:pt x="881473" y="211292"/>
                  </a:cubicBezTo>
                  <a:cubicBezTo>
                    <a:pt x="881473" y="209887"/>
                    <a:pt x="882877" y="209887"/>
                    <a:pt x="882877" y="208482"/>
                  </a:cubicBezTo>
                  <a:cubicBezTo>
                    <a:pt x="882877" y="208482"/>
                    <a:pt x="882877" y="207078"/>
                    <a:pt x="884281" y="205673"/>
                  </a:cubicBezTo>
                  <a:cubicBezTo>
                    <a:pt x="884281" y="207078"/>
                    <a:pt x="885685" y="207078"/>
                    <a:pt x="885685" y="207078"/>
                  </a:cubicBezTo>
                  <a:cubicBezTo>
                    <a:pt x="885685" y="208482"/>
                    <a:pt x="885685" y="208482"/>
                    <a:pt x="885685" y="208482"/>
                  </a:cubicBezTo>
                  <a:cubicBezTo>
                    <a:pt x="885685" y="209887"/>
                    <a:pt x="885685" y="209887"/>
                    <a:pt x="885685" y="209887"/>
                  </a:cubicBezTo>
                  <a:cubicBezTo>
                    <a:pt x="885685" y="209887"/>
                    <a:pt x="885685" y="209887"/>
                    <a:pt x="885685" y="211292"/>
                  </a:cubicBezTo>
                  <a:cubicBezTo>
                    <a:pt x="887089" y="211292"/>
                    <a:pt x="887089" y="211292"/>
                    <a:pt x="888494" y="211292"/>
                  </a:cubicBezTo>
                  <a:cubicBezTo>
                    <a:pt x="888494" y="211292"/>
                    <a:pt x="889898" y="209887"/>
                    <a:pt x="891302" y="209887"/>
                  </a:cubicBezTo>
                  <a:cubicBezTo>
                    <a:pt x="891302" y="209887"/>
                    <a:pt x="891302" y="208482"/>
                    <a:pt x="891302" y="207078"/>
                  </a:cubicBezTo>
                  <a:cubicBezTo>
                    <a:pt x="889898" y="205673"/>
                    <a:pt x="889898" y="205673"/>
                    <a:pt x="888494" y="205673"/>
                  </a:cubicBezTo>
                  <a:cubicBezTo>
                    <a:pt x="888494" y="205673"/>
                    <a:pt x="888494" y="205673"/>
                    <a:pt x="889898" y="205673"/>
                  </a:cubicBezTo>
                  <a:cubicBezTo>
                    <a:pt x="891302" y="204268"/>
                    <a:pt x="891302" y="204268"/>
                    <a:pt x="891302" y="204268"/>
                  </a:cubicBezTo>
                  <a:cubicBezTo>
                    <a:pt x="892706" y="204268"/>
                    <a:pt x="892706" y="204268"/>
                    <a:pt x="892706" y="204268"/>
                  </a:cubicBezTo>
                  <a:cubicBezTo>
                    <a:pt x="892706" y="204268"/>
                    <a:pt x="892706" y="205673"/>
                    <a:pt x="894110" y="207078"/>
                  </a:cubicBezTo>
                  <a:cubicBezTo>
                    <a:pt x="894110" y="208482"/>
                    <a:pt x="895514" y="208482"/>
                    <a:pt x="896919" y="208482"/>
                  </a:cubicBezTo>
                  <a:cubicBezTo>
                    <a:pt x="896919" y="208482"/>
                    <a:pt x="896919" y="208482"/>
                    <a:pt x="896919" y="207078"/>
                  </a:cubicBezTo>
                  <a:cubicBezTo>
                    <a:pt x="896919" y="205673"/>
                    <a:pt x="898323" y="205673"/>
                    <a:pt x="898323" y="205673"/>
                  </a:cubicBezTo>
                  <a:cubicBezTo>
                    <a:pt x="898323" y="204268"/>
                    <a:pt x="898323" y="204268"/>
                    <a:pt x="898323" y="204268"/>
                  </a:cubicBezTo>
                  <a:cubicBezTo>
                    <a:pt x="899727" y="204268"/>
                    <a:pt x="901131" y="205673"/>
                    <a:pt x="901131" y="205673"/>
                  </a:cubicBezTo>
                  <a:cubicBezTo>
                    <a:pt x="902535" y="207078"/>
                    <a:pt x="902535" y="207078"/>
                    <a:pt x="902535" y="208482"/>
                  </a:cubicBezTo>
                  <a:cubicBezTo>
                    <a:pt x="905344" y="205673"/>
                    <a:pt x="905344" y="205673"/>
                    <a:pt x="905344" y="205673"/>
                  </a:cubicBezTo>
                  <a:cubicBezTo>
                    <a:pt x="906748" y="205673"/>
                    <a:pt x="908152" y="207078"/>
                    <a:pt x="908152" y="208482"/>
                  </a:cubicBezTo>
                  <a:cubicBezTo>
                    <a:pt x="908152" y="208482"/>
                    <a:pt x="909556" y="209887"/>
                    <a:pt x="910960" y="209887"/>
                  </a:cubicBezTo>
                  <a:cubicBezTo>
                    <a:pt x="912364" y="209887"/>
                    <a:pt x="913769" y="209887"/>
                    <a:pt x="915173" y="211292"/>
                  </a:cubicBezTo>
                  <a:cubicBezTo>
                    <a:pt x="916577" y="211292"/>
                    <a:pt x="917981" y="211292"/>
                    <a:pt x="920789" y="212697"/>
                  </a:cubicBezTo>
                  <a:cubicBezTo>
                    <a:pt x="922193" y="212697"/>
                    <a:pt x="923598" y="214101"/>
                    <a:pt x="925002" y="215506"/>
                  </a:cubicBezTo>
                  <a:cubicBezTo>
                    <a:pt x="926406" y="215506"/>
                    <a:pt x="927810" y="216911"/>
                    <a:pt x="927810" y="218316"/>
                  </a:cubicBezTo>
                  <a:cubicBezTo>
                    <a:pt x="929214" y="233768"/>
                    <a:pt x="929214" y="233768"/>
                    <a:pt x="929214" y="233768"/>
                  </a:cubicBezTo>
                  <a:cubicBezTo>
                    <a:pt x="930618" y="233768"/>
                    <a:pt x="930618" y="233768"/>
                    <a:pt x="930618" y="233768"/>
                  </a:cubicBezTo>
                  <a:cubicBezTo>
                    <a:pt x="934831" y="228149"/>
                    <a:pt x="934831" y="228149"/>
                    <a:pt x="934831" y="228149"/>
                  </a:cubicBezTo>
                  <a:cubicBezTo>
                    <a:pt x="934831" y="226744"/>
                    <a:pt x="933427" y="226744"/>
                    <a:pt x="932023" y="225339"/>
                  </a:cubicBezTo>
                  <a:cubicBezTo>
                    <a:pt x="932023" y="223935"/>
                    <a:pt x="930618" y="222530"/>
                    <a:pt x="930618" y="221125"/>
                  </a:cubicBezTo>
                  <a:cubicBezTo>
                    <a:pt x="930618" y="219720"/>
                    <a:pt x="930618" y="219720"/>
                    <a:pt x="930618" y="219720"/>
                  </a:cubicBezTo>
                  <a:cubicBezTo>
                    <a:pt x="932023" y="219720"/>
                    <a:pt x="932023" y="219720"/>
                    <a:pt x="932023" y="219720"/>
                  </a:cubicBezTo>
                  <a:cubicBezTo>
                    <a:pt x="932023" y="218316"/>
                    <a:pt x="932023" y="218316"/>
                    <a:pt x="932023" y="218316"/>
                  </a:cubicBezTo>
                  <a:cubicBezTo>
                    <a:pt x="932023" y="218316"/>
                    <a:pt x="933427" y="219720"/>
                    <a:pt x="933427" y="219720"/>
                  </a:cubicBezTo>
                  <a:cubicBezTo>
                    <a:pt x="933427" y="219720"/>
                    <a:pt x="933427" y="221125"/>
                    <a:pt x="934831" y="221125"/>
                  </a:cubicBezTo>
                  <a:cubicBezTo>
                    <a:pt x="934831" y="222530"/>
                    <a:pt x="934831" y="223935"/>
                    <a:pt x="936235" y="223935"/>
                  </a:cubicBezTo>
                  <a:cubicBezTo>
                    <a:pt x="936235" y="225339"/>
                    <a:pt x="936235" y="225339"/>
                    <a:pt x="936235" y="225339"/>
                  </a:cubicBezTo>
                  <a:cubicBezTo>
                    <a:pt x="937639" y="225339"/>
                    <a:pt x="937639" y="225339"/>
                    <a:pt x="937639" y="223935"/>
                  </a:cubicBezTo>
                  <a:cubicBezTo>
                    <a:pt x="937639" y="223935"/>
                    <a:pt x="937639" y="222530"/>
                    <a:pt x="937639" y="222530"/>
                  </a:cubicBezTo>
                  <a:cubicBezTo>
                    <a:pt x="940448" y="221125"/>
                    <a:pt x="940448" y="221125"/>
                    <a:pt x="940448" y="221125"/>
                  </a:cubicBezTo>
                  <a:cubicBezTo>
                    <a:pt x="941852" y="223935"/>
                    <a:pt x="941852" y="226744"/>
                    <a:pt x="943256" y="228149"/>
                  </a:cubicBezTo>
                  <a:cubicBezTo>
                    <a:pt x="943256" y="229553"/>
                    <a:pt x="944660" y="232363"/>
                    <a:pt x="944660" y="235172"/>
                  </a:cubicBezTo>
                  <a:cubicBezTo>
                    <a:pt x="944660" y="236577"/>
                    <a:pt x="944660" y="237982"/>
                    <a:pt x="944660" y="237982"/>
                  </a:cubicBezTo>
                  <a:cubicBezTo>
                    <a:pt x="944660" y="239387"/>
                    <a:pt x="944660" y="239387"/>
                    <a:pt x="944660" y="240791"/>
                  </a:cubicBezTo>
                  <a:cubicBezTo>
                    <a:pt x="944660" y="242196"/>
                    <a:pt x="944660" y="242196"/>
                    <a:pt x="943256" y="243601"/>
                  </a:cubicBezTo>
                  <a:cubicBezTo>
                    <a:pt x="943256" y="243601"/>
                    <a:pt x="943256" y="245006"/>
                    <a:pt x="941852" y="246410"/>
                  </a:cubicBezTo>
                  <a:cubicBezTo>
                    <a:pt x="941852" y="247815"/>
                    <a:pt x="943256" y="247815"/>
                    <a:pt x="943256" y="247815"/>
                  </a:cubicBezTo>
                  <a:cubicBezTo>
                    <a:pt x="944660" y="247815"/>
                    <a:pt x="944660" y="247815"/>
                    <a:pt x="944660" y="249220"/>
                  </a:cubicBezTo>
                  <a:cubicBezTo>
                    <a:pt x="944660" y="249220"/>
                    <a:pt x="944660" y="250625"/>
                    <a:pt x="944660" y="250625"/>
                  </a:cubicBezTo>
                  <a:cubicBezTo>
                    <a:pt x="943256" y="250625"/>
                    <a:pt x="941852" y="250625"/>
                    <a:pt x="941852" y="252029"/>
                  </a:cubicBezTo>
                  <a:cubicBezTo>
                    <a:pt x="940448" y="252029"/>
                    <a:pt x="939043" y="252029"/>
                    <a:pt x="939043" y="253434"/>
                  </a:cubicBezTo>
                  <a:cubicBezTo>
                    <a:pt x="937639" y="253434"/>
                    <a:pt x="937639" y="254839"/>
                    <a:pt x="937639" y="256244"/>
                  </a:cubicBezTo>
                  <a:cubicBezTo>
                    <a:pt x="937639" y="257648"/>
                    <a:pt x="937639" y="257648"/>
                    <a:pt x="939043" y="257648"/>
                  </a:cubicBezTo>
                  <a:cubicBezTo>
                    <a:pt x="940448" y="257648"/>
                    <a:pt x="940448" y="257648"/>
                    <a:pt x="940448" y="257648"/>
                  </a:cubicBezTo>
                  <a:cubicBezTo>
                    <a:pt x="941852" y="257648"/>
                    <a:pt x="941852" y="257648"/>
                    <a:pt x="941852" y="257648"/>
                  </a:cubicBezTo>
                  <a:cubicBezTo>
                    <a:pt x="941852" y="257648"/>
                    <a:pt x="941852" y="259053"/>
                    <a:pt x="941852" y="259053"/>
                  </a:cubicBezTo>
                  <a:cubicBezTo>
                    <a:pt x="940448" y="260458"/>
                    <a:pt x="939043" y="260458"/>
                    <a:pt x="939043" y="260458"/>
                  </a:cubicBezTo>
                  <a:cubicBezTo>
                    <a:pt x="937639" y="260458"/>
                    <a:pt x="937639" y="261863"/>
                    <a:pt x="937639" y="261863"/>
                  </a:cubicBezTo>
                  <a:cubicBezTo>
                    <a:pt x="936235" y="261863"/>
                    <a:pt x="936235" y="261863"/>
                    <a:pt x="936235" y="261863"/>
                  </a:cubicBezTo>
                  <a:cubicBezTo>
                    <a:pt x="934831" y="261863"/>
                    <a:pt x="934831" y="261863"/>
                    <a:pt x="933427" y="261863"/>
                  </a:cubicBezTo>
                  <a:cubicBezTo>
                    <a:pt x="933427" y="261863"/>
                    <a:pt x="933427" y="263267"/>
                    <a:pt x="933427" y="264672"/>
                  </a:cubicBezTo>
                  <a:cubicBezTo>
                    <a:pt x="933427" y="266077"/>
                    <a:pt x="934831" y="267482"/>
                    <a:pt x="934831" y="267482"/>
                  </a:cubicBezTo>
                  <a:cubicBezTo>
                    <a:pt x="934831" y="267482"/>
                    <a:pt x="934831" y="268886"/>
                    <a:pt x="933427" y="268886"/>
                  </a:cubicBezTo>
                  <a:cubicBezTo>
                    <a:pt x="933427" y="268886"/>
                    <a:pt x="933427" y="270291"/>
                    <a:pt x="933427" y="270291"/>
                  </a:cubicBezTo>
                  <a:cubicBezTo>
                    <a:pt x="933427" y="270291"/>
                    <a:pt x="933427" y="270291"/>
                    <a:pt x="933427" y="271696"/>
                  </a:cubicBezTo>
                  <a:cubicBezTo>
                    <a:pt x="933427" y="271696"/>
                    <a:pt x="933427" y="273100"/>
                    <a:pt x="933427" y="273100"/>
                  </a:cubicBezTo>
                  <a:cubicBezTo>
                    <a:pt x="933427" y="271696"/>
                    <a:pt x="933427" y="271696"/>
                    <a:pt x="932023" y="270291"/>
                  </a:cubicBezTo>
                  <a:cubicBezTo>
                    <a:pt x="932023" y="268886"/>
                    <a:pt x="930618" y="268886"/>
                    <a:pt x="930618" y="268886"/>
                  </a:cubicBezTo>
                  <a:cubicBezTo>
                    <a:pt x="929214" y="268886"/>
                    <a:pt x="929214" y="268886"/>
                    <a:pt x="927810" y="268886"/>
                  </a:cubicBezTo>
                  <a:cubicBezTo>
                    <a:pt x="927810" y="268886"/>
                    <a:pt x="927810" y="270291"/>
                    <a:pt x="927810" y="270291"/>
                  </a:cubicBezTo>
                  <a:cubicBezTo>
                    <a:pt x="927810" y="271696"/>
                    <a:pt x="929214" y="271696"/>
                    <a:pt x="929214" y="273100"/>
                  </a:cubicBezTo>
                  <a:cubicBezTo>
                    <a:pt x="930618" y="273100"/>
                    <a:pt x="930618" y="274505"/>
                    <a:pt x="930618" y="274505"/>
                  </a:cubicBezTo>
                  <a:cubicBezTo>
                    <a:pt x="930618" y="275910"/>
                    <a:pt x="930618" y="275910"/>
                    <a:pt x="930618" y="277315"/>
                  </a:cubicBezTo>
                  <a:cubicBezTo>
                    <a:pt x="930618" y="277315"/>
                    <a:pt x="929214" y="278719"/>
                    <a:pt x="929214" y="278719"/>
                  </a:cubicBezTo>
                  <a:cubicBezTo>
                    <a:pt x="927810" y="278719"/>
                    <a:pt x="927810" y="280124"/>
                    <a:pt x="926406" y="280124"/>
                  </a:cubicBezTo>
                  <a:cubicBezTo>
                    <a:pt x="926406" y="280124"/>
                    <a:pt x="926406" y="281529"/>
                    <a:pt x="926406" y="281529"/>
                  </a:cubicBezTo>
                  <a:cubicBezTo>
                    <a:pt x="923598" y="278719"/>
                    <a:pt x="923598" y="278719"/>
                    <a:pt x="923598" y="278719"/>
                  </a:cubicBezTo>
                  <a:cubicBezTo>
                    <a:pt x="925002" y="284338"/>
                    <a:pt x="925002" y="284338"/>
                    <a:pt x="925002" y="284338"/>
                  </a:cubicBezTo>
                  <a:cubicBezTo>
                    <a:pt x="923598" y="284338"/>
                    <a:pt x="923598" y="284338"/>
                    <a:pt x="923598" y="284338"/>
                  </a:cubicBezTo>
                  <a:cubicBezTo>
                    <a:pt x="923598" y="285743"/>
                    <a:pt x="923598" y="285743"/>
                    <a:pt x="922193" y="285743"/>
                  </a:cubicBezTo>
                  <a:cubicBezTo>
                    <a:pt x="920789" y="285743"/>
                    <a:pt x="920789" y="285743"/>
                    <a:pt x="920789" y="285743"/>
                  </a:cubicBezTo>
                  <a:cubicBezTo>
                    <a:pt x="920789" y="280124"/>
                    <a:pt x="920789" y="280124"/>
                    <a:pt x="920789" y="280124"/>
                  </a:cubicBezTo>
                  <a:cubicBezTo>
                    <a:pt x="919385" y="280124"/>
                    <a:pt x="919385" y="280124"/>
                    <a:pt x="919385" y="280124"/>
                  </a:cubicBezTo>
                  <a:cubicBezTo>
                    <a:pt x="919385" y="280124"/>
                    <a:pt x="919385" y="281529"/>
                    <a:pt x="919385" y="282934"/>
                  </a:cubicBezTo>
                  <a:cubicBezTo>
                    <a:pt x="917981" y="282934"/>
                    <a:pt x="917981" y="284338"/>
                    <a:pt x="917981" y="285743"/>
                  </a:cubicBezTo>
                  <a:cubicBezTo>
                    <a:pt x="917981" y="287148"/>
                    <a:pt x="916577" y="287148"/>
                    <a:pt x="916577" y="288553"/>
                  </a:cubicBezTo>
                  <a:cubicBezTo>
                    <a:pt x="915173" y="289957"/>
                    <a:pt x="915173" y="289957"/>
                    <a:pt x="913769" y="289957"/>
                  </a:cubicBezTo>
                  <a:cubicBezTo>
                    <a:pt x="913769" y="289957"/>
                    <a:pt x="912364" y="289957"/>
                    <a:pt x="912364" y="289957"/>
                  </a:cubicBezTo>
                  <a:cubicBezTo>
                    <a:pt x="912364" y="288553"/>
                    <a:pt x="910960" y="288553"/>
                    <a:pt x="910960" y="287148"/>
                  </a:cubicBezTo>
                  <a:cubicBezTo>
                    <a:pt x="909556" y="287148"/>
                    <a:pt x="908152" y="287148"/>
                    <a:pt x="908152" y="288553"/>
                  </a:cubicBezTo>
                  <a:cubicBezTo>
                    <a:pt x="908152" y="288553"/>
                    <a:pt x="906748" y="288553"/>
                    <a:pt x="906748" y="289957"/>
                  </a:cubicBezTo>
                  <a:cubicBezTo>
                    <a:pt x="906748" y="289957"/>
                    <a:pt x="906748" y="291362"/>
                    <a:pt x="905344" y="291362"/>
                  </a:cubicBezTo>
                  <a:cubicBezTo>
                    <a:pt x="905344" y="291362"/>
                    <a:pt x="905344" y="291362"/>
                    <a:pt x="905344" y="289957"/>
                  </a:cubicBezTo>
                  <a:cubicBezTo>
                    <a:pt x="903939" y="289957"/>
                    <a:pt x="903939" y="289957"/>
                    <a:pt x="903939" y="289957"/>
                  </a:cubicBezTo>
                  <a:cubicBezTo>
                    <a:pt x="903939" y="291362"/>
                    <a:pt x="905344" y="291362"/>
                    <a:pt x="905344" y="291362"/>
                  </a:cubicBezTo>
                  <a:cubicBezTo>
                    <a:pt x="905344" y="292767"/>
                    <a:pt x="905344" y="292767"/>
                    <a:pt x="903939" y="292767"/>
                  </a:cubicBezTo>
                  <a:cubicBezTo>
                    <a:pt x="903939" y="294172"/>
                    <a:pt x="902535" y="292767"/>
                    <a:pt x="902535" y="292767"/>
                  </a:cubicBezTo>
                  <a:cubicBezTo>
                    <a:pt x="902535" y="291362"/>
                    <a:pt x="902535" y="289957"/>
                    <a:pt x="902535" y="288553"/>
                  </a:cubicBezTo>
                  <a:cubicBezTo>
                    <a:pt x="901131" y="288553"/>
                    <a:pt x="901131" y="287148"/>
                    <a:pt x="901131" y="285743"/>
                  </a:cubicBezTo>
                  <a:cubicBezTo>
                    <a:pt x="899727" y="285743"/>
                    <a:pt x="898323" y="284338"/>
                    <a:pt x="896919" y="285743"/>
                  </a:cubicBezTo>
                  <a:cubicBezTo>
                    <a:pt x="898323" y="285743"/>
                    <a:pt x="898323" y="287148"/>
                    <a:pt x="898323" y="287148"/>
                  </a:cubicBezTo>
                  <a:cubicBezTo>
                    <a:pt x="898323" y="288553"/>
                    <a:pt x="898323" y="289957"/>
                    <a:pt x="898323" y="289957"/>
                  </a:cubicBezTo>
                  <a:cubicBezTo>
                    <a:pt x="899727" y="291362"/>
                    <a:pt x="899727" y="292767"/>
                    <a:pt x="899727" y="294172"/>
                  </a:cubicBezTo>
                  <a:cubicBezTo>
                    <a:pt x="899727" y="295576"/>
                    <a:pt x="898323" y="295576"/>
                    <a:pt x="898323" y="296981"/>
                  </a:cubicBezTo>
                  <a:cubicBezTo>
                    <a:pt x="898323" y="296981"/>
                    <a:pt x="898323" y="296981"/>
                    <a:pt x="898323" y="295576"/>
                  </a:cubicBezTo>
                  <a:cubicBezTo>
                    <a:pt x="896919" y="295576"/>
                    <a:pt x="898323" y="295576"/>
                    <a:pt x="898323" y="294172"/>
                  </a:cubicBezTo>
                  <a:cubicBezTo>
                    <a:pt x="898323" y="294172"/>
                    <a:pt x="898323" y="292767"/>
                    <a:pt x="898323" y="292767"/>
                  </a:cubicBezTo>
                  <a:cubicBezTo>
                    <a:pt x="896919" y="291362"/>
                    <a:pt x="896919" y="289957"/>
                    <a:pt x="896919" y="288553"/>
                  </a:cubicBezTo>
                  <a:cubicBezTo>
                    <a:pt x="895514" y="287148"/>
                    <a:pt x="895514" y="287148"/>
                    <a:pt x="895514" y="287148"/>
                  </a:cubicBezTo>
                  <a:cubicBezTo>
                    <a:pt x="894110" y="287148"/>
                    <a:pt x="894110" y="287148"/>
                    <a:pt x="894110" y="287148"/>
                  </a:cubicBezTo>
                  <a:cubicBezTo>
                    <a:pt x="894110" y="287148"/>
                    <a:pt x="894110" y="288553"/>
                    <a:pt x="892706" y="289957"/>
                  </a:cubicBezTo>
                  <a:cubicBezTo>
                    <a:pt x="891302" y="291362"/>
                    <a:pt x="889898" y="292767"/>
                    <a:pt x="889898" y="294172"/>
                  </a:cubicBezTo>
                  <a:cubicBezTo>
                    <a:pt x="889898" y="294172"/>
                    <a:pt x="888494" y="295576"/>
                    <a:pt x="888494" y="295576"/>
                  </a:cubicBezTo>
                  <a:cubicBezTo>
                    <a:pt x="888494" y="296981"/>
                    <a:pt x="887089" y="298386"/>
                    <a:pt x="887089" y="298386"/>
                  </a:cubicBezTo>
                  <a:cubicBezTo>
                    <a:pt x="887089" y="298386"/>
                    <a:pt x="885685" y="298386"/>
                    <a:pt x="885685" y="298386"/>
                  </a:cubicBezTo>
                  <a:cubicBezTo>
                    <a:pt x="885685" y="296981"/>
                    <a:pt x="885685" y="296981"/>
                    <a:pt x="884281" y="295576"/>
                  </a:cubicBezTo>
                  <a:cubicBezTo>
                    <a:pt x="884281" y="295576"/>
                    <a:pt x="884281" y="294172"/>
                    <a:pt x="882877" y="294172"/>
                  </a:cubicBezTo>
                  <a:cubicBezTo>
                    <a:pt x="882877" y="294172"/>
                    <a:pt x="881473" y="294172"/>
                    <a:pt x="878664" y="294172"/>
                  </a:cubicBezTo>
                  <a:cubicBezTo>
                    <a:pt x="878664" y="294172"/>
                    <a:pt x="878664" y="294172"/>
                    <a:pt x="877260" y="294172"/>
                  </a:cubicBezTo>
                  <a:cubicBezTo>
                    <a:pt x="877260" y="294172"/>
                    <a:pt x="875856" y="294172"/>
                    <a:pt x="875856" y="294172"/>
                  </a:cubicBezTo>
                  <a:cubicBezTo>
                    <a:pt x="875856" y="295576"/>
                    <a:pt x="875856" y="295576"/>
                    <a:pt x="875856" y="295576"/>
                  </a:cubicBezTo>
                  <a:cubicBezTo>
                    <a:pt x="870239" y="295576"/>
                    <a:pt x="870239" y="295576"/>
                    <a:pt x="870239" y="295576"/>
                  </a:cubicBezTo>
                  <a:cubicBezTo>
                    <a:pt x="870239" y="298386"/>
                    <a:pt x="870239" y="298386"/>
                    <a:pt x="870239" y="298386"/>
                  </a:cubicBezTo>
                  <a:cubicBezTo>
                    <a:pt x="870239" y="295576"/>
                    <a:pt x="868835" y="294172"/>
                    <a:pt x="866027" y="294172"/>
                  </a:cubicBezTo>
                  <a:cubicBezTo>
                    <a:pt x="864623" y="294172"/>
                    <a:pt x="861814" y="294172"/>
                    <a:pt x="860410" y="294172"/>
                  </a:cubicBezTo>
                  <a:cubicBezTo>
                    <a:pt x="860410" y="294172"/>
                    <a:pt x="859006" y="294172"/>
                    <a:pt x="859006" y="294172"/>
                  </a:cubicBezTo>
                  <a:cubicBezTo>
                    <a:pt x="859006" y="294172"/>
                    <a:pt x="857602" y="295576"/>
                    <a:pt x="857602" y="295576"/>
                  </a:cubicBezTo>
                  <a:cubicBezTo>
                    <a:pt x="856198" y="289957"/>
                    <a:pt x="856198" y="289957"/>
                    <a:pt x="856198" y="289957"/>
                  </a:cubicBezTo>
                  <a:cubicBezTo>
                    <a:pt x="856198" y="288553"/>
                    <a:pt x="856198" y="288553"/>
                    <a:pt x="856198" y="288553"/>
                  </a:cubicBezTo>
                  <a:cubicBezTo>
                    <a:pt x="856198" y="288553"/>
                    <a:pt x="854794" y="288553"/>
                    <a:pt x="854794" y="288553"/>
                  </a:cubicBezTo>
                  <a:cubicBezTo>
                    <a:pt x="853389" y="288553"/>
                    <a:pt x="853389" y="288553"/>
                    <a:pt x="851985" y="287148"/>
                  </a:cubicBezTo>
                  <a:cubicBezTo>
                    <a:pt x="850581" y="287148"/>
                    <a:pt x="850581" y="287148"/>
                    <a:pt x="849177" y="287148"/>
                  </a:cubicBezTo>
                  <a:cubicBezTo>
                    <a:pt x="849177" y="285743"/>
                    <a:pt x="847773" y="285743"/>
                    <a:pt x="847773" y="285743"/>
                  </a:cubicBezTo>
                  <a:cubicBezTo>
                    <a:pt x="847773" y="285743"/>
                    <a:pt x="846369" y="285743"/>
                    <a:pt x="846369" y="284338"/>
                  </a:cubicBezTo>
                  <a:cubicBezTo>
                    <a:pt x="846369" y="282934"/>
                    <a:pt x="846369" y="282934"/>
                    <a:pt x="844964" y="281529"/>
                  </a:cubicBezTo>
                  <a:cubicBezTo>
                    <a:pt x="843560" y="281529"/>
                    <a:pt x="843560" y="282934"/>
                    <a:pt x="843560" y="282934"/>
                  </a:cubicBezTo>
                  <a:cubicBezTo>
                    <a:pt x="843560" y="284338"/>
                    <a:pt x="843560" y="284338"/>
                    <a:pt x="844964" y="284338"/>
                  </a:cubicBezTo>
                  <a:cubicBezTo>
                    <a:pt x="844964" y="285743"/>
                    <a:pt x="844964" y="285743"/>
                    <a:pt x="844964" y="287148"/>
                  </a:cubicBezTo>
                  <a:cubicBezTo>
                    <a:pt x="844964" y="287148"/>
                    <a:pt x="844964" y="287148"/>
                    <a:pt x="843560" y="287148"/>
                  </a:cubicBezTo>
                  <a:cubicBezTo>
                    <a:pt x="843560" y="287148"/>
                    <a:pt x="842156" y="287148"/>
                    <a:pt x="840752" y="287148"/>
                  </a:cubicBezTo>
                  <a:cubicBezTo>
                    <a:pt x="839348" y="287148"/>
                    <a:pt x="839348" y="287148"/>
                    <a:pt x="839348" y="285743"/>
                  </a:cubicBezTo>
                  <a:cubicBezTo>
                    <a:pt x="837944" y="285743"/>
                    <a:pt x="837944" y="285743"/>
                    <a:pt x="837944" y="285743"/>
                  </a:cubicBezTo>
                  <a:cubicBezTo>
                    <a:pt x="839348" y="285743"/>
                    <a:pt x="839348" y="284338"/>
                    <a:pt x="839348" y="284338"/>
                  </a:cubicBezTo>
                  <a:cubicBezTo>
                    <a:pt x="839348" y="284338"/>
                    <a:pt x="839348" y="284338"/>
                    <a:pt x="837944" y="282934"/>
                  </a:cubicBezTo>
                  <a:cubicBezTo>
                    <a:pt x="837944" y="282934"/>
                    <a:pt x="836539" y="282934"/>
                    <a:pt x="836539" y="282934"/>
                  </a:cubicBezTo>
                  <a:cubicBezTo>
                    <a:pt x="835135" y="282934"/>
                    <a:pt x="835135" y="282934"/>
                    <a:pt x="835135" y="284338"/>
                  </a:cubicBezTo>
                  <a:cubicBezTo>
                    <a:pt x="835135" y="285743"/>
                    <a:pt x="835135" y="285743"/>
                    <a:pt x="835135" y="285743"/>
                  </a:cubicBezTo>
                  <a:cubicBezTo>
                    <a:pt x="833731" y="287148"/>
                    <a:pt x="833731" y="287148"/>
                    <a:pt x="833731" y="287148"/>
                  </a:cubicBezTo>
                  <a:cubicBezTo>
                    <a:pt x="833731" y="287148"/>
                    <a:pt x="832327" y="287148"/>
                    <a:pt x="832327" y="287148"/>
                  </a:cubicBezTo>
                  <a:cubicBezTo>
                    <a:pt x="830923" y="287148"/>
                    <a:pt x="830923" y="285743"/>
                    <a:pt x="830923" y="285743"/>
                  </a:cubicBezTo>
                  <a:cubicBezTo>
                    <a:pt x="830923" y="285743"/>
                    <a:pt x="832327" y="285743"/>
                    <a:pt x="830923" y="284338"/>
                  </a:cubicBezTo>
                  <a:cubicBezTo>
                    <a:pt x="830923" y="284338"/>
                    <a:pt x="830923" y="282934"/>
                    <a:pt x="830923" y="282934"/>
                  </a:cubicBezTo>
                  <a:cubicBezTo>
                    <a:pt x="830923" y="281529"/>
                    <a:pt x="830923" y="280124"/>
                    <a:pt x="829519" y="278719"/>
                  </a:cubicBezTo>
                  <a:cubicBezTo>
                    <a:pt x="828114" y="277315"/>
                    <a:pt x="826710" y="275910"/>
                    <a:pt x="825306" y="275910"/>
                  </a:cubicBezTo>
                  <a:cubicBezTo>
                    <a:pt x="825306" y="274505"/>
                    <a:pt x="825306" y="274505"/>
                    <a:pt x="825306" y="274505"/>
                  </a:cubicBezTo>
                  <a:cubicBezTo>
                    <a:pt x="826710" y="274505"/>
                    <a:pt x="826710" y="273100"/>
                    <a:pt x="828114" y="271696"/>
                  </a:cubicBezTo>
                  <a:cubicBezTo>
                    <a:pt x="828114" y="270291"/>
                    <a:pt x="828114" y="270291"/>
                    <a:pt x="828114" y="268886"/>
                  </a:cubicBezTo>
                  <a:cubicBezTo>
                    <a:pt x="828114" y="268886"/>
                    <a:pt x="828114" y="267482"/>
                    <a:pt x="828114" y="266077"/>
                  </a:cubicBezTo>
                  <a:cubicBezTo>
                    <a:pt x="828114" y="266077"/>
                    <a:pt x="828114" y="264672"/>
                    <a:pt x="828114" y="263267"/>
                  </a:cubicBezTo>
                  <a:cubicBezTo>
                    <a:pt x="828114" y="261863"/>
                    <a:pt x="826710" y="260458"/>
                    <a:pt x="826710" y="259053"/>
                  </a:cubicBezTo>
                  <a:cubicBezTo>
                    <a:pt x="826710" y="259053"/>
                    <a:pt x="826710" y="257648"/>
                    <a:pt x="826710" y="257648"/>
                  </a:cubicBezTo>
                  <a:cubicBezTo>
                    <a:pt x="826710" y="256244"/>
                    <a:pt x="826710" y="254839"/>
                    <a:pt x="826710" y="253434"/>
                  </a:cubicBezTo>
                  <a:cubicBezTo>
                    <a:pt x="828114" y="252029"/>
                    <a:pt x="828114" y="252029"/>
                    <a:pt x="828114" y="250625"/>
                  </a:cubicBezTo>
                  <a:cubicBezTo>
                    <a:pt x="828114" y="249220"/>
                    <a:pt x="828114" y="249220"/>
                    <a:pt x="828114" y="249220"/>
                  </a:cubicBezTo>
                  <a:cubicBezTo>
                    <a:pt x="826710" y="249220"/>
                    <a:pt x="826710" y="249220"/>
                    <a:pt x="826710" y="249220"/>
                  </a:cubicBezTo>
                  <a:cubicBezTo>
                    <a:pt x="826710" y="249220"/>
                    <a:pt x="826710" y="249220"/>
                    <a:pt x="826710" y="247815"/>
                  </a:cubicBezTo>
                  <a:cubicBezTo>
                    <a:pt x="825306" y="247815"/>
                    <a:pt x="825306" y="246410"/>
                    <a:pt x="825306" y="246410"/>
                  </a:cubicBezTo>
                  <a:cubicBezTo>
                    <a:pt x="825306" y="245006"/>
                    <a:pt x="826710" y="243601"/>
                    <a:pt x="826710" y="242196"/>
                  </a:cubicBezTo>
                  <a:cubicBezTo>
                    <a:pt x="826710" y="239387"/>
                    <a:pt x="826710" y="237982"/>
                    <a:pt x="828114" y="236577"/>
                  </a:cubicBezTo>
                  <a:cubicBezTo>
                    <a:pt x="829519" y="235172"/>
                    <a:pt x="830923" y="233768"/>
                    <a:pt x="830923" y="232363"/>
                  </a:cubicBezTo>
                  <a:cubicBezTo>
                    <a:pt x="832327" y="229553"/>
                    <a:pt x="832327" y="228149"/>
                    <a:pt x="832327" y="226744"/>
                  </a:cubicBezTo>
                  <a:cubicBezTo>
                    <a:pt x="832327" y="226744"/>
                    <a:pt x="833731" y="226744"/>
                    <a:pt x="833731" y="226744"/>
                  </a:cubicBezTo>
                  <a:cubicBezTo>
                    <a:pt x="835135" y="226744"/>
                    <a:pt x="835135" y="226744"/>
                    <a:pt x="835135" y="226744"/>
                  </a:cubicBezTo>
                  <a:cubicBezTo>
                    <a:pt x="832327" y="222530"/>
                    <a:pt x="832327" y="222530"/>
                    <a:pt x="832327" y="222530"/>
                  </a:cubicBezTo>
                  <a:cubicBezTo>
                    <a:pt x="842156" y="219720"/>
                    <a:pt x="842156" y="219720"/>
                    <a:pt x="842156" y="219720"/>
                  </a:cubicBezTo>
                  <a:cubicBezTo>
                    <a:pt x="842156" y="216911"/>
                    <a:pt x="842156" y="215506"/>
                    <a:pt x="842156" y="215506"/>
                  </a:cubicBezTo>
                  <a:cubicBezTo>
                    <a:pt x="843560" y="214101"/>
                    <a:pt x="844964" y="214101"/>
                    <a:pt x="844964" y="212697"/>
                  </a:cubicBezTo>
                  <a:cubicBezTo>
                    <a:pt x="846369" y="212697"/>
                    <a:pt x="847773" y="212697"/>
                    <a:pt x="849177" y="211292"/>
                  </a:cubicBezTo>
                  <a:cubicBezTo>
                    <a:pt x="850581" y="211292"/>
                    <a:pt x="851985" y="209887"/>
                    <a:pt x="851985" y="208482"/>
                  </a:cubicBezTo>
                  <a:cubicBezTo>
                    <a:pt x="860410" y="208482"/>
                    <a:pt x="860410" y="208482"/>
                    <a:pt x="860410" y="208482"/>
                  </a:cubicBezTo>
                  <a:cubicBezTo>
                    <a:pt x="860410" y="204268"/>
                    <a:pt x="860410" y="204268"/>
                    <a:pt x="860410" y="204268"/>
                  </a:cubicBezTo>
                  <a:cubicBezTo>
                    <a:pt x="859006" y="205673"/>
                    <a:pt x="859006" y="205673"/>
                    <a:pt x="859006" y="205673"/>
                  </a:cubicBezTo>
                  <a:cubicBezTo>
                    <a:pt x="857602" y="204268"/>
                    <a:pt x="857602" y="204268"/>
                    <a:pt x="857602" y="204268"/>
                  </a:cubicBezTo>
                  <a:cubicBezTo>
                    <a:pt x="857602" y="202863"/>
                    <a:pt x="857602" y="202863"/>
                    <a:pt x="857602" y="202863"/>
                  </a:cubicBezTo>
                  <a:cubicBezTo>
                    <a:pt x="867431" y="202863"/>
                    <a:pt x="867431" y="202863"/>
                    <a:pt x="867431" y="202863"/>
                  </a:cubicBezTo>
                  <a:cubicBezTo>
                    <a:pt x="867431" y="200054"/>
                    <a:pt x="867431" y="200054"/>
                    <a:pt x="867431" y="200054"/>
                  </a:cubicBezTo>
                  <a:close/>
                  <a:moveTo>
                    <a:pt x="684415" y="199752"/>
                  </a:moveTo>
                  <a:cubicBezTo>
                    <a:pt x="683012" y="201158"/>
                    <a:pt x="681609" y="201158"/>
                    <a:pt x="681609" y="202565"/>
                  </a:cubicBezTo>
                  <a:cubicBezTo>
                    <a:pt x="680206" y="202565"/>
                    <a:pt x="678803" y="203972"/>
                    <a:pt x="678803" y="205378"/>
                  </a:cubicBezTo>
                  <a:cubicBezTo>
                    <a:pt x="677400" y="205378"/>
                    <a:pt x="677400" y="206785"/>
                    <a:pt x="675997" y="208191"/>
                  </a:cubicBezTo>
                  <a:cubicBezTo>
                    <a:pt x="675997" y="209598"/>
                    <a:pt x="675997" y="209598"/>
                    <a:pt x="675997" y="211004"/>
                  </a:cubicBezTo>
                  <a:cubicBezTo>
                    <a:pt x="675997" y="211004"/>
                    <a:pt x="675997" y="211004"/>
                    <a:pt x="677400" y="209598"/>
                  </a:cubicBezTo>
                  <a:cubicBezTo>
                    <a:pt x="678803" y="208191"/>
                    <a:pt x="678803" y="206785"/>
                    <a:pt x="680206" y="205378"/>
                  </a:cubicBezTo>
                  <a:cubicBezTo>
                    <a:pt x="681609" y="203972"/>
                    <a:pt x="681609" y="203972"/>
                    <a:pt x="683012" y="202565"/>
                  </a:cubicBezTo>
                  <a:cubicBezTo>
                    <a:pt x="684415" y="201158"/>
                    <a:pt x="684415" y="201158"/>
                    <a:pt x="684415" y="199752"/>
                  </a:cubicBezTo>
                  <a:close/>
                  <a:moveTo>
                    <a:pt x="961886" y="197272"/>
                  </a:moveTo>
                  <a:lnTo>
                    <a:pt x="963296" y="201471"/>
                  </a:lnTo>
                  <a:cubicBezTo>
                    <a:pt x="963296" y="201471"/>
                    <a:pt x="963296" y="201471"/>
                    <a:pt x="963296" y="202871"/>
                  </a:cubicBezTo>
                  <a:cubicBezTo>
                    <a:pt x="963296" y="202871"/>
                    <a:pt x="963296" y="204270"/>
                    <a:pt x="964707" y="204270"/>
                  </a:cubicBezTo>
                  <a:cubicBezTo>
                    <a:pt x="964707" y="202871"/>
                    <a:pt x="964707" y="202871"/>
                    <a:pt x="964707" y="202871"/>
                  </a:cubicBezTo>
                  <a:cubicBezTo>
                    <a:pt x="964707" y="201471"/>
                    <a:pt x="964707" y="201471"/>
                    <a:pt x="963296" y="201471"/>
                  </a:cubicBezTo>
                  <a:cubicBezTo>
                    <a:pt x="966118" y="198671"/>
                    <a:pt x="966118" y="198671"/>
                    <a:pt x="966118" y="198671"/>
                  </a:cubicBezTo>
                  <a:cubicBezTo>
                    <a:pt x="966118" y="197272"/>
                    <a:pt x="966118" y="197272"/>
                    <a:pt x="966118" y="197272"/>
                  </a:cubicBezTo>
                  <a:cubicBezTo>
                    <a:pt x="961886" y="197272"/>
                    <a:pt x="961886" y="197272"/>
                    <a:pt x="961886" y="197272"/>
                  </a:cubicBezTo>
                  <a:close/>
                  <a:moveTo>
                    <a:pt x="670385" y="195532"/>
                  </a:moveTo>
                  <a:cubicBezTo>
                    <a:pt x="670385" y="195532"/>
                    <a:pt x="668982" y="196939"/>
                    <a:pt x="668982" y="196939"/>
                  </a:cubicBezTo>
                  <a:cubicBezTo>
                    <a:pt x="668982" y="198345"/>
                    <a:pt x="668982" y="198345"/>
                    <a:pt x="668982" y="198345"/>
                  </a:cubicBezTo>
                  <a:cubicBezTo>
                    <a:pt x="670385" y="198345"/>
                    <a:pt x="670385" y="198345"/>
                    <a:pt x="670385" y="198345"/>
                  </a:cubicBezTo>
                  <a:cubicBezTo>
                    <a:pt x="671788" y="196939"/>
                    <a:pt x="671788" y="196939"/>
                    <a:pt x="671788" y="196939"/>
                  </a:cubicBezTo>
                  <a:close/>
                  <a:moveTo>
                    <a:pt x="966118" y="194472"/>
                  </a:moveTo>
                  <a:cubicBezTo>
                    <a:pt x="966118" y="195872"/>
                    <a:pt x="966118" y="195872"/>
                    <a:pt x="966118" y="195872"/>
                  </a:cubicBezTo>
                  <a:lnTo>
                    <a:pt x="967528" y="194472"/>
                  </a:lnTo>
                  <a:cubicBezTo>
                    <a:pt x="966118" y="194472"/>
                    <a:pt x="966118" y="194472"/>
                    <a:pt x="966118" y="194472"/>
                  </a:cubicBezTo>
                  <a:close/>
                  <a:moveTo>
                    <a:pt x="54785" y="191752"/>
                  </a:moveTo>
                  <a:cubicBezTo>
                    <a:pt x="56189" y="191752"/>
                    <a:pt x="56189" y="191752"/>
                    <a:pt x="56189" y="193163"/>
                  </a:cubicBezTo>
                  <a:cubicBezTo>
                    <a:pt x="54785" y="194575"/>
                    <a:pt x="54785" y="193163"/>
                    <a:pt x="54785" y="193163"/>
                  </a:cubicBezTo>
                  <a:cubicBezTo>
                    <a:pt x="54785" y="191752"/>
                    <a:pt x="54785" y="191752"/>
                    <a:pt x="54785" y="191752"/>
                  </a:cubicBezTo>
                  <a:close/>
                  <a:moveTo>
                    <a:pt x="668982" y="187093"/>
                  </a:moveTo>
                  <a:cubicBezTo>
                    <a:pt x="667579" y="187093"/>
                    <a:pt x="666175" y="188500"/>
                    <a:pt x="666175" y="188500"/>
                  </a:cubicBezTo>
                  <a:cubicBezTo>
                    <a:pt x="664772" y="189906"/>
                    <a:pt x="663369" y="191313"/>
                    <a:pt x="663369" y="191313"/>
                  </a:cubicBezTo>
                  <a:cubicBezTo>
                    <a:pt x="663369" y="192719"/>
                    <a:pt x="663369" y="192719"/>
                    <a:pt x="664772" y="192719"/>
                  </a:cubicBezTo>
                  <a:cubicBezTo>
                    <a:pt x="666175" y="192719"/>
                    <a:pt x="666175" y="192719"/>
                    <a:pt x="667579" y="191313"/>
                  </a:cubicBezTo>
                  <a:cubicBezTo>
                    <a:pt x="667579" y="191313"/>
                    <a:pt x="668982" y="191313"/>
                    <a:pt x="670385" y="191313"/>
                  </a:cubicBezTo>
                  <a:cubicBezTo>
                    <a:pt x="668982" y="187093"/>
                    <a:pt x="668982" y="187093"/>
                    <a:pt x="668982" y="187093"/>
                  </a:cubicBezTo>
                  <a:close/>
                  <a:moveTo>
                    <a:pt x="683012" y="185687"/>
                  </a:moveTo>
                  <a:cubicBezTo>
                    <a:pt x="681609" y="185687"/>
                    <a:pt x="680206" y="185687"/>
                    <a:pt x="680206" y="187093"/>
                  </a:cubicBezTo>
                  <a:cubicBezTo>
                    <a:pt x="678803" y="187093"/>
                    <a:pt x="677400" y="188500"/>
                    <a:pt x="675997" y="188500"/>
                  </a:cubicBezTo>
                  <a:cubicBezTo>
                    <a:pt x="675997" y="188500"/>
                    <a:pt x="674594" y="188500"/>
                    <a:pt x="674594" y="187093"/>
                  </a:cubicBezTo>
                  <a:cubicBezTo>
                    <a:pt x="674594" y="187093"/>
                    <a:pt x="673191" y="188500"/>
                    <a:pt x="673191" y="189906"/>
                  </a:cubicBezTo>
                  <a:cubicBezTo>
                    <a:pt x="671788" y="189906"/>
                    <a:pt x="671788" y="191313"/>
                    <a:pt x="671788" y="191313"/>
                  </a:cubicBezTo>
                  <a:cubicBezTo>
                    <a:pt x="673191" y="192719"/>
                    <a:pt x="673191" y="192719"/>
                    <a:pt x="673191" y="192719"/>
                  </a:cubicBezTo>
                  <a:cubicBezTo>
                    <a:pt x="674594" y="192719"/>
                    <a:pt x="675997" y="194126"/>
                    <a:pt x="675997" y="195532"/>
                  </a:cubicBezTo>
                  <a:cubicBezTo>
                    <a:pt x="675997" y="195532"/>
                    <a:pt x="677400" y="196939"/>
                    <a:pt x="678803" y="196939"/>
                  </a:cubicBezTo>
                  <a:cubicBezTo>
                    <a:pt x="680206" y="195532"/>
                    <a:pt x="680206" y="195532"/>
                    <a:pt x="680206" y="195532"/>
                  </a:cubicBezTo>
                  <a:cubicBezTo>
                    <a:pt x="683012" y="196939"/>
                    <a:pt x="683012" y="196939"/>
                    <a:pt x="683012" y="196939"/>
                  </a:cubicBezTo>
                  <a:cubicBezTo>
                    <a:pt x="684415" y="194126"/>
                    <a:pt x="684415" y="194126"/>
                    <a:pt x="684415" y="194126"/>
                  </a:cubicBezTo>
                  <a:cubicBezTo>
                    <a:pt x="684415" y="192719"/>
                    <a:pt x="684415" y="192719"/>
                    <a:pt x="683012" y="192719"/>
                  </a:cubicBezTo>
                  <a:cubicBezTo>
                    <a:pt x="681609" y="194126"/>
                    <a:pt x="680206" y="194126"/>
                    <a:pt x="680206" y="194126"/>
                  </a:cubicBezTo>
                  <a:cubicBezTo>
                    <a:pt x="680206" y="192719"/>
                    <a:pt x="680206" y="192719"/>
                    <a:pt x="680206" y="191313"/>
                  </a:cubicBezTo>
                  <a:cubicBezTo>
                    <a:pt x="681609" y="191313"/>
                    <a:pt x="681609" y="189906"/>
                    <a:pt x="681609" y="189906"/>
                  </a:cubicBezTo>
                  <a:cubicBezTo>
                    <a:pt x="683012" y="188500"/>
                    <a:pt x="683012" y="188500"/>
                    <a:pt x="683012" y="188500"/>
                  </a:cubicBezTo>
                  <a:cubicBezTo>
                    <a:pt x="683012" y="187093"/>
                    <a:pt x="683012" y="185687"/>
                    <a:pt x="683012" y="185687"/>
                  </a:cubicBezTo>
                  <a:close/>
                  <a:moveTo>
                    <a:pt x="690028" y="182874"/>
                  </a:moveTo>
                  <a:cubicBezTo>
                    <a:pt x="688625" y="182874"/>
                    <a:pt x="688625" y="182874"/>
                    <a:pt x="687222" y="184280"/>
                  </a:cubicBezTo>
                  <a:cubicBezTo>
                    <a:pt x="685818" y="184280"/>
                    <a:pt x="685818" y="185687"/>
                    <a:pt x="685818" y="187093"/>
                  </a:cubicBezTo>
                  <a:cubicBezTo>
                    <a:pt x="687222" y="187093"/>
                    <a:pt x="687222" y="185687"/>
                    <a:pt x="688625" y="184280"/>
                  </a:cubicBezTo>
                  <a:cubicBezTo>
                    <a:pt x="688625" y="184280"/>
                    <a:pt x="690028" y="182874"/>
                    <a:pt x="690028" y="182874"/>
                  </a:cubicBezTo>
                  <a:close/>
                  <a:moveTo>
                    <a:pt x="753627" y="180388"/>
                  </a:moveTo>
                  <a:cubicBezTo>
                    <a:pt x="753627" y="180388"/>
                    <a:pt x="753627" y="180388"/>
                    <a:pt x="755034" y="181795"/>
                  </a:cubicBezTo>
                  <a:cubicBezTo>
                    <a:pt x="756442" y="181795"/>
                    <a:pt x="757849" y="181795"/>
                    <a:pt x="759257" y="181795"/>
                  </a:cubicBezTo>
                  <a:cubicBezTo>
                    <a:pt x="760664" y="181795"/>
                    <a:pt x="762072" y="181795"/>
                    <a:pt x="762072" y="181795"/>
                  </a:cubicBezTo>
                  <a:cubicBezTo>
                    <a:pt x="763479" y="181795"/>
                    <a:pt x="764887" y="181795"/>
                    <a:pt x="764887" y="181795"/>
                  </a:cubicBezTo>
                  <a:cubicBezTo>
                    <a:pt x="766294" y="181795"/>
                    <a:pt x="766294" y="181795"/>
                    <a:pt x="766294" y="181795"/>
                  </a:cubicBezTo>
                  <a:cubicBezTo>
                    <a:pt x="767702" y="183201"/>
                    <a:pt x="767702" y="183201"/>
                    <a:pt x="767702" y="183201"/>
                  </a:cubicBezTo>
                  <a:cubicBezTo>
                    <a:pt x="767702" y="183201"/>
                    <a:pt x="769109" y="183201"/>
                    <a:pt x="769109" y="183201"/>
                  </a:cubicBezTo>
                  <a:cubicBezTo>
                    <a:pt x="769109" y="181795"/>
                    <a:pt x="770517" y="181795"/>
                    <a:pt x="770517" y="181795"/>
                  </a:cubicBezTo>
                  <a:cubicBezTo>
                    <a:pt x="771924" y="181795"/>
                    <a:pt x="771924" y="181795"/>
                    <a:pt x="771924" y="181795"/>
                  </a:cubicBezTo>
                  <a:cubicBezTo>
                    <a:pt x="773332" y="183201"/>
                    <a:pt x="773332" y="183201"/>
                    <a:pt x="773332" y="183201"/>
                  </a:cubicBezTo>
                  <a:cubicBezTo>
                    <a:pt x="773332" y="184608"/>
                    <a:pt x="773332" y="184608"/>
                    <a:pt x="773332" y="184608"/>
                  </a:cubicBezTo>
                  <a:cubicBezTo>
                    <a:pt x="774739" y="184608"/>
                    <a:pt x="774739" y="184608"/>
                    <a:pt x="774739" y="184608"/>
                  </a:cubicBezTo>
                  <a:cubicBezTo>
                    <a:pt x="776147" y="184608"/>
                    <a:pt x="776147" y="184608"/>
                    <a:pt x="776147" y="184608"/>
                  </a:cubicBezTo>
                  <a:cubicBezTo>
                    <a:pt x="776147" y="183201"/>
                    <a:pt x="776147" y="183201"/>
                    <a:pt x="776147" y="183201"/>
                  </a:cubicBezTo>
                  <a:cubicBezTo>
                    <a:pt x="777554" y="183201"/>
                    <a:pt x="777554" y="183201"/>
                    <a:pt x="777554" y="183201"/>
                  </a:cubicBezTo>
                  <a:cubicBezTo>
                    <a:pt x="777554" y="184608"/>
                    <a:pt x="777554" y="186015"/>
                    <a:pt x="777554" y="187422"/>
                  </a:cubicBezTo>
                  <a:cubicBezTo>
                    <a:pt x="778962" y="187422"/>
                    <a:pt x="778962" y="187422"/>
                    <a:pt x="778962" y="187422"/>
                  </a:cubicBezTo>
                  <a:cubicBezTo>
                    <a:pt x="778962" y="187422"/>
                    <a:pt x="778962" y="187422"/>
                    <a:pt x="778962" y="188829"/>
                  </a:cubicBezTo>
                  <a:cubicBezTo>
                    <a:pt x="778962" y="190235"/>
                    <a:pt x="778962" y="190235"/>
                    <a:pt x="778962" y="191642"/>
                  </a:cubicBezTo>
                  <a:cubicBezTo>
                    <a:pt x="778962" y="191642"/>
                    <a:pt x="780369" y="191642"/>
                    <a:pt x="780369" y="193049"/>
                  </a:cubicBezTo>
                  <a:cubicBezTo>
                    <a:pt x="781776" y="194456"/>
                    <a:pt x="781776" y="194456"/>
                    <a:pt x="781776" y="194456"/>
                  </a:cubicBezTo>
                  <a:cubicBezTo>
                    <a:pt x="781776" y="195863"/>
                    <a:pt x="781776" y="195863"/>
                    <a:pt x="781776" y="197269"/>
                  </a:cubicBezTo>
                  <a:cubicBezTo>
                    <a:pt x="781776" y="197269"/>
                    <a:pt x="781776" y="198676"/>
                    <a:pt x="781776" y="200083"/>
                  </a:cubicBezTo>
                  <a:cubicBezTo>
                    <a:pt x="780369" y="201490"/>
                    <a:pt x="780369" y="201490"/>
                    <a:pt x="780369" y="202897"/>
                  </a:cubicBezTo>
                  <a:cubicBezTo>
                    <a:pt x="780369" y="204303"/>
                    <a:pt x="778962" y="204303"/>
                    <a:pt x="778962" y="204303"/>
                  </a:cubicBezTo>
                  <a:cubicBezTo>
                    <a:pt x="777554" y="204303"/>
                    <a:pt x="777554" y="204303"/>
                    <a:pt x="777554" y="204303"/>
                  </a:cubicBezTo>
                  <a:cubicBezTo>
                    <a:pt x="776147" y="204303"/>
                    <a:pt x="776147" y="204303"/>
                    <a:pt x="776147" y="204303"/>
                  </a:cubicBezTo>
                  <a:cubicBezTo>
                    <a:pt x="776147" y="204303"/>
                    <a:pt x="776147" y="204303"/>
                    <a:pt x="774739" y="204303"/>
                  </a:cubicBezTo>
                  <a:cubicBezTo>
                    <a:pt x="773332" y="204303"/>
                    <a:pt x="773332" y="204303"/>
                    <a:pt x="773332" y="204303"/>
                  </a:cubicBezTo>
                  <a:cubicBezTo>
                    <a:pt x="773332" y="204303"/>
                    <a:pt x="771924" y="205710"/>
                    <a:pt x="771924" y="205710"/>
                  </a:cubicBezTo>
                  <a:cubicBezTo>
                    <a:pt x="770517" y="207117"/>
                    <a:pt x="770517" y="207117"/>
                    <a:pt x="770517" y="207117"/>
                  </a:cubicBezTo>
                  <a:cubicBezTo>
                    <a:pt x="769109" y="208524"/>
                    <a:pt x="769109" y="208524"/>
                    <a:pt x="767702" y="209931"/>
                  </a:cubicBezTo>
                  <a:cubicBezTo>
                    <a:pt x="767702" y="209931"/>
                    <a:pt x="766294" y="209931"/>
                    <a:pt x="764887" y="209931"/>
                  </a:cubicBezTo>
                  <a:cubicBezTo>
                    <a:pt x="763479" y="211337"/>
                    <a:pt x="763479" y="211337"/>
                    <a:pt x="762072" y="209931"/>
                  </a:cubicBezTo>
                  <a:cubicBezTo>
                    <a:pt x="762072" y="208524"/>
                    <a:pt x="760664" y="208524"/>
                    <a:pt x="760664" y="208524"/>
                  </a:cubicBezTo>
                  <a:cubicBezTo>
                    <a:pt x="760664" y="208524"/>
                    <a:pt x="759257" y="208524"/>
                    <a:pt x="759257" y="209931"/>
                  </a:cubicBezTo>
                  <a:cubicBezTo>
                    <a:pt x="757849" y="209931"/>
                    <a:pt x="757849" y="209931"/>
                    <a:pt x="757849" y="209931"/>
                  </a:cubicBezTo>
                  <a:cubicBezTo>
                    <a:pt x="756442" y="209931"/>
                    <a:pt x="756442" y="209931"/>
                    <a:pt x="756442" y="209931"/>
                  </a:cubicBezTo>
                  <a:cubicBezTo>
                    <a:pt x="755034" y="208524"/>
                    <a:pt x="752220" y="205710"/>
                    <a:pt x="750812" y="202897"/>
                  </a:cubicBezTo>
                  <a:cubicBezTo>
                    <a:pt x="749405" y="198676"/>
                    <a:pt x="747997" y="195863"/>
                    <a:pt x="747997" y="194456"/>
                  </a:cubicBezTo>
                  <a:cubicBezTo>
                    <a:pt x="747997" y="193049"/>
                    <a:pt x="747997" y="193049"/>
                    <a:pt x="747997" y="191642"/>
                  </a:cubicBezTo>
                  <a:cubicBezTo>
                    <a:pt x="749405" y="190235"/>
                    <a:pt x="749405" y="188829"/>
                    <a:pt x="749405" y="187422"/>
                  </a:cubicBezTo>
                  <a:cubicBezTo>
                    <a:pt x="750812" y="186015"/>
                    <a:pt x="750812" y="184608"/>
                    <a:pt x="752220" y="183201"/>
                  </a:cubicBezTo>
                  <a:cubicBezTo>
                    <a:pt x="752220" y="181795"/>
                    <a:pt x="752220" y="181795"/>
                    <a:pt x="753627" y="180388"/>
                  </a:cubicBezTo>
                  <a:close/>
                  <a:moveTo>
                    <a:pt x="668982" y="180061"/>
                  </a:moveTo>
                  <a:cubicBezTo>
                    <a:pt x="667579" y="180061"/>
                    <a:pt x="666175" y="180061"/>
                    <a:pt x="666175" y="181467"/>
                  </a:cubicBezTo>
                  <a:cubicBezTo>
                    <a:pt x="664772" y="181467"/>
                    <a:pt x="664772" y="182874"/>
                    <a:pt x="664772" y="184280"/>
                  </a:cubicBezTo>
                  <a:cubicBezTo>
                    <a:pt x="666175" y="184280"/>
                    <a:pt x="667579" y="184280"/>
                    <a:pt x="667579" y="182874"/>
                  </a:cubicBezTo>
                  <a:cubicBezTo>
                    <a:pt x="668982" y="182874"/>
                    <a:pt x="668982" y="181467"/>
                    <a:pt x="668982" y="180061"/>
                  </a:cubicBezTo>
                  <a:close/>
                  <a:moveTo>
                    <a:pt x="959065" y="177675"/>
                  </a:moveTo>
                  <a:cubicBezTo>
                    <a:pt x="959065" y="177675"/>
                    <a:pt x="960475" y="177675"/>
                    <a:pt x="961886" y="177675"/>
                  </a:cubicBezTo>
                  <a:cubicBezTo>
                    <a:pt x="961886" y="177675"/>
                    <a:pt x="963296" y="177675"/>
                    <a:pt x="964707" y="179075"/>
                  </a:cubicBezTo>
                  <a:cubicBezTo>
                    <a:pt x="966118" y="179075"/>
                    <a:pt x="967528" y="180474"/>
                    <a:pt x="968939" y="180474"/>
                  </a:cubicBezTo>
                  <a:cubicBezTo>
                    <a:pt x="968939" y="180474"/>
                    <a:pt x="970349" y="181874"/>
                    <a:pt x="970349" y="181874"/>
                  </a:cubicBezTo>
                  <a:cubicBezTo>
                    <a:pt x="970349" y="181874"/>
                    <a:pt x="968939" y="183274"/>
                    <a:pt x="968939" y="184674"/>
                  </a:cubicBezTo>
                  <a:cubicBezTo>
                    <a:pt x="967528" y="184674"/>
                    <a:pt x="967528" y="186073"/>
                    <a:pt x="966118" y="186073"/>
                  </a:cubicBezTo>
                  <a:cubicBezTo>
                    <a:pt x="966118" y="186073"/>
                    <a:pt x="964707" y="186073"/>
                    <a:pt x="964707" y="186073"/>
                  </a:cubicBezTo>
                  <a:cubicBezTo>
                    <a:pt x="964707" y="184674"/>
                    <a:pt x="963296" y="184674"/>
                    <a:pt x="963296" y="184674"/>
                  </a:cubicBezTo>
                  <a:cubicBezTo>
                    <a:pt x="964707" y="187473"/>
                    <a:pt x="964707" y="187473"/>
                    <a:pt x="964707" y="187473"/>
                  </a:cubicBezTo>
                  <a:cubicBezTo>
                    <a:pt x="964707" y="187473"/>
                    <a:pt x="964707" y="187473"/>
                    <a:pt x="966118" y="187473"/>
                  </a:cubicBezTo>
                  <a:cubicBezTo>
                    <a:pt x="966118" y="187473"/>
                    <a:pt x="967528" y="187473"/>
                    <a:pt x="968939" y="187473"/>
                  </a:cubicBezTo>
                  <a:cubicBezTo>
                    <a:pt x="970349" y="187473"/>
                    <a:pt x="970349" y="187473"/>
                    <a:pt x="971760" y="187473"/>
                  </a:cubicBezTo>
                  <a:cubicBezTo>
                    <a:pt x="971760" y="187473"/>
                    <a:pt x="973170" y="188873"/>
                    <a:pt x="973170" y="188873"/>
                  </a:cubicBezTo>
                  <a:cubicBezTo>
                    <a:pt x="973170" y="190273"/>
                    <a:pt x="973170" y="191673"/>
                    <a:pt x="971760" y="193072"/>
                  </a:cubicBezTo>
                  <a:cubicBezTo>
                    <a:pt x="970349" y="194472"/>
                    <a:pt x="970349" y="195872"/>
                    <a:pt x="970349" y="197272"/>
                  </a:cubicBezTo>
                  <a:cubicBezTo>
                    <a:pt x="970349" y="198671"/>
                    <a:pt x="971760" y="198671"/>
                    <a:pt x="971760" y="200071"/>
                  </a:cubicBezTo>
                  <a:cubicBezTo>
                    <a:pt x="973170" y="200071"/>
                    <a:pt x="973170" y="200071"/>
                    <a:pt x="974581" y="200071"/>
                  </a:cubicBezTo>
                  <a:cubicBezTo>
                    <a:pt x="974581" y="200071"/>
                    <a:pt x="975991" y="201471"/>
                    <a:pt x="975991" y="201471"/>
                  </a:cubicBezTo>
                  <a:cubicBezTo>
                    <a:pt x="977402" y="201471"/>
                    <a:pt x="977402" y="202871"/>
                    <a:pt x="977402" y="204270"/>
                  </a:cubicBezTo>
                  <a:cubicBezTo>
                    <a:pt x="977402" y="204270"/>
                    <a:pt x="977402" y="204270"/>
                    <a:pt x="977402" y="205670"/>
                  </a:cubicBezTo>
                  <a:cubicBezTo>
                    <a:pt x="977402" y="205670"/>
                    <a:pt x="977402" y="207070"/>
                    <a:pt x="978812" y="207070"/>
                  </a:cubicBezTo>
                  <a:cubicBezTo>
                    <a:pt x="978812" y="207070"/>
                    <a:pt x="977402" y="207070"/>
                    <a:pt x="977402" y="208470"/>
                  </a:cubicBezTo>
                  <a:cubicBezTo>
                    <a:pt x="977402" y="209870"/>
                    <a:pt x="977402" y="209870"/>
                    <a:pt x="977402" y="209870"/>
                  </a:cubicBezTo>
                  <a:cubicBezTo>
                    <a:pt x="977402" y="211269"/>
                    <a:pt x="978812" y="212669"/>
                    <a:pt x="980223" y="212669"/>
                  </a:cubicBezTo>
                  <a:cubicBezTo>
                    <a:pt x="980223" y="212669"/>
                    <a:pt x="981634" y="212669"/>
                    <a:pt x="983044" y="212669"/>
                  </a:cubicBezTo>
                  <a:cubicBezTo>
                    <a:pt x="983044" y="214069"/>
                    <a:pt x="983044" y="216868"/>
                    <a:pt x="984455" y="218268"/>
                  </a:cubicBezTo>
                  <a:cubicBezTo>
                    <a:pt x="984455" y="221068"/>
                    <a:pt x="985865" y="222467"/>
                    <a:pt x="985865" y="223867"/>
                  </a:cubicBezTo>
                  <a:cubicBezTo>
                    <a:pt x="985865" y="223867"/>
                    <a:pt x="985865" y="223867"/>
                    <a:pt x="987276" y="225267"/>
                  </a:cubicBezTo>
                  <a:cubicBezTo>
                    <a:pt x="987276" y="226667"/>
                    <a:pt x="988686" y="226667"/>
                    <a:pt x="988686" y="226667"/>
                  </a:cubicBezTo>
                  <a:cubicBezTo>
                    <a:pt x="988686" y="228067"/>
                    <a:pt x="988686" y="228067"/>
                    <a:pt x="988686" y="228067"/>
                  </a:cubicBezTo>
                  <a:cubicBezTo>
                    <a:pt x="988686" y="228067"/>
                    <a:pt x="987276" y="229466"/>
                    <a:pt x="987276" y="229466"/>
                  </a:cubicBezTo>
                  <a:cubicBezTo>
                    <a:pt x="985865" y="229466"/>
                    <a:pt x="985865" y="230866"/>
                    <a:pt x="985865" y="230866"/>
                  </a:cubicBezTo>
                  <a:cubicBezTo>
                    <a:pt x="985865" y="232266"/>
                    <a:pt x="985865" y="232266"/>
                    <a:pt x="985865" y="232266"/>
                  </a:cubicBezTo>
                  <a:cubicBezTo>
                    <a:pt x="987276" y="235065"/>
                    <a:pt x="988686" y="236465"/>
                    <a:pt x="988686" y="237865"/>
                  </a:cubicBezTo>
                  <a:cubicBezTo>
                    <a:pt x="990097" y="237865"/>
                    <a:pt x="990097" y="237865"/>
                    <a:pt x="990097" y="237865"/>
                  </a:cubicBezTo>
                  <a:cubicBezTo>
                    <a:pt x="991507" y="237865"/>
                    <a:pt x="991507" y="237865"/>
                    <a:pt x="992918" y="237865"/>
                  </a:cubicBezTo>
                  <a:cubicBezTo>
                    <a:pt x="992918" y="237865"/>
                    <a:pt x="994329" y="239265"/>
                    <a:pt x="995739" y="240664"/>
                  </a:cubicBezTo>
                  <a:cubicBezTo>
                    <a:pt x="995739" y="239265"/>
                    <a:pt x="995739" y="239265"/>
                    <a:pt x="995739" y="239265"/>
                  </a:cubicBezTo>
                  <a:cubicBezTo>
                    <a:pt x="995739" y="235065"/>
                    <a:pt x="994329" y="232266"/>
                    <a:pt x="995739" y="230866"/>
                  </a:cubicBezTo>
                  <a:cubicBezTo>
                    <a:pt x="995739" y="229466"/>
                    <a:pt x="995739" y="228067"/>
                    <a:pt x="997150" y="228067"/>
                  </a:cubicBezTo>
                  <a:cubicBezTo>
                    <a:pt x="998560" y="226667"/>
                    <a:pt x="999971" y="226667"/>
                    <a:pt x="999971" y="225267"/>
                  </a:cubicBezTo>
                  <a:cubicBezTo>
                    <a:pt x="1001381" y="225267"/>
                    <a:pt x="1002792" y="223867"/>
                    <a:pt x="1004202" y="221068"/>
                  </a:cubicBezTo>
                  <a:cubicBezTo>
                    <a:pt x="1005613" y="218268"/>
                    <a:pt x="1005613" y="215469"/>
                    <a:pt x="1007023" y="214069"/>
                  </a:cubicBezTo>
                  <a:cubicBezTo>
                    <a:pt x="1007023" y="212669"/>
                    <a:pt x="1008434" y="209870"/>
                    <a:pt x="1009845" y="207070"/>
                  </a:cubicBezTo>
                  <a:cubicBezTo>
                    <a:pt x="1011255" y="208470"/>
                    <a:pt x="1011255" y="208470"/>
                    <a:pt x="1011255" y="209870"/>
                  </a:cubicBezTo>
                  <a:cubicBezTo>
                    <a:pt x="1011255" y="211269"/>
                    <a:pt x="1012666" y="211269"/>
                    <a:pt x="1012666" y="211269"/>
                  </a:cubicBezTo>
                  <a:cubicBezTo>
                    <a:pt x="1012666" y="211269"/>
                    <a:pt x="1014076" y="211269"/>
                    <a:pt x="1014076" y="209870"/>
                  </a:cubicBezTo>
                  <a:cubicBezTo>
                    <a:pt x="1014076" y="209870"/>
                    <a:pt x="1014076" y="209870"/>
                    <a:pt x="1015487" y="209870"/>
                  </a:cubicBezTo>
                  <a:cubicBezTo>
                    <a:pt x="1016897" y="209870"/>
                    <a:pt x="1016897" y="209870"/>
                    <a:pt x="1016897" y="209870"/>
                  </a:cubicBezTo>
                  <a:cubicBezTo>
                    <a:pt x="1016897" y="209870"/>
                    <a:pt x="1018308" y="209870"/>
                    <a:pt x="1019718" y="209870"/>
                  </a:cubicBezTo>
                  <a:cubicBezTo>
                    <a:pt x="1019718" y="209870"/>
                    <a:pt x="1021129" y="208470"/>
                    <a:pt x="1021129" y="208470"/>
                  </a:cubicBezTo>
                  <a:cubicBezTo>
                    <a:pt x="1021129" y="208470"/>
                    <a:pt x="1021129" y="208470"/>
                    <a:pt x="1019718" y="207070"/>
                  </a:cubicBezTo>
                  <a:cubicBezTo>
                    <a:pt x="1019718" y="205670"/>
                    <a:pt x="1019718" y="205670"/>
                    <a:pt x="1019718" y="205670"/>
                  </a:cubicBezTo>
                  <a:cubicBezTo>
                    <a:pt x="1019718" y="205670"/>
                    <a:pt x="1019718" y="205670"/>
                    <a:pt x="1021129" y="204270"/>
                  </a:cubicBezTo>
                  <a:cubicBezTo>
                    <a:pt x="1022540" y="202871"/>
                    <a:pt x="1022540" y="202871"/>
                    <a:pt x="1022540" y="202871"/>
                  </a:cubicBezTo>
                  <a:cubicBezTo>
                    <a:pt x="1022540" y="202871"/>
                    <a:pt x="1022540" y="202871"/>
                    <a:pt x="1022540" y="201471"/>
                  </a:cubicBezTo>
                  <a:cubicBezTo>
                    <a:pt x="1021129" y="201471"/>
                    <a:pt x="1021129" y="200071"/>
                    <a:pt x="1021129" y="198671"/>
                  </a:cubicBezTo>
                  <a:cubicBezTo>
                    <a:pt x="1021129" y="198671"/>
                    <a:pt x="1019718" y="197272"/>
                    <a:pt x="1019718" y="197272"/>
                  </a:cubicBezTo>
                  <a:cubicBezTo>
                    <a:pt x="1019718" y="195872"/>
                    <a:pt x="1019718" y="194472"/>
                    <a:pt x="1019718" y="194472"/>
                  </a:cubicBezTo>
                  <a:cubicBezTo>
                    <a:pt x="1019718" y="194472"/>
                    <a:pt x="1019718" y="193072"/>
                    <a:pt x="1019718" y="191673"/>
                  </a:cubicBezTo>
                  <a:cubicBezTo>
                    <a:pt x="1021129" y="190273"/>
                    <a:pt x="1021129" y="188873"/>
                    <a:pt x="1021129" y="188873"/>
                  </a:cubicBezTo>
                  <a:cubicBezTo>
                    <a:pt x="1022540" y="188873"/>
                    <a:pt x="1022540" y="188873"/>
                    <a:pt x="1022540" y="190273"/>
                  </a:cubicBezTo>
                  <a:cubicBezTo>
                    <a:pt x="1022540" y="190273"/>
                    <a:pt x="1022540" y="190273"/>
                    <a:pt x="1022540" y="191673"/>
                  </a:cubicBezTo>
                  <a:cubicBezTo>
                    <a:pt x="1022540" y="191673"/>
                    <a:pt x="1022540" y="193072"/>
                    <a:pt x="1022540" y="193072"/>
                  </a:cubicBezTo>
                  <a:cubicBezTo>
                    <a:pt x="1023950" y="194472"/>
                    <a:pt x="1023950" y="194472"/>
                    <a:pt x="1023950" y="194472"/>
                  </a:cubicBezTo>
                  <a:cubicBezTo>
                    <a:pt x="1023950" y="194472"/>
                    <a:pt x="1025361" y="194472"/>
                    <a:pt x="1025361" y="193072"/>
                  </a:cubicBezTo>
                  <a:cubicBezTo>
                    <a:pt x="1025361" y="193072"/>
                    <a:pt x="1025361" y="193072"/>
                    <a:pt x="1025361" y="191673"/>
                  </a:cubicBezTo>
                  <a:cubicBezTo>
                    <a:pt x="1025361" y="191673"/>
                    <a:pt x="1025361" y="190273"/>
                    <a:pt x="1025361" y="187473"/>
                  </a:cubicBezTo>
                  <a:cubicBezTo>
                    <a:pt x="1025361" y="186073"/>
                    <a:pt x="1025361" y="184674"/>
                    <a:pt x="1025361" y="184674"/>
                  </a:cubicBezTo>
                  <a:cubicBezTo>
                    <a:pt x="1025361" y="183274"/>
                    <a:pt x="1025361" y="183274"/>
                    <a:pt x="1025361" y="183274"/>
                  </a:cubicBezTo>
                  <a:cubicBezTo>
                    <a:pt x="1026771" y="183274"/>
                    <a:pt x="1026771" y="183274"/>
                    <a:pt x="1026771" y="183274"/>
                  </a:cubicBezTo>
                  <a:cubicBezTo>
                    <a:pt x="1028182" y="183274"/>
                    <a:pt x="1028182" y="183274"/>
                    <a:pt x="1028182" y="183274"/>
                  </a:cubicBezTo>
                  <a:cubicBezTo>
                    <a:pt x="1028182" y="184674"/>
                    <a:pt x="1028182" y="184674"/>
                    <a:pt x="1028182" y="184674"/>
                  </a:cubicBezTo>
                  <a:cubicBezTo>
                    <a:pt x="1028182" y="184674"/>
                    <a:pt x="1028182" y="186073"/>
                    <a:pt x="1028182" y="186073"/>
                  </a:cubicBezTo>
                  <a:cubicBezTo>
                    <a:pt x="1028182" y="186073"/>
                    <a:pt x="1028182" y="187473"/>
                    <a:pt x="1028182" y="188873"/>
                  </a:cubicBezTo>
                  <a:cubicBezTo>
                    <a:pt x="1029592" y="188873"/>
                    <a:pt x="1029592" y="187473"/>
                    <a:pt x="1029592" y="187473"/>
                  </a:cubicBezTo>
                  <a:cubicBezTo>
                    <a:pt x="1029592" y="186073"/>
                    <a:pt x="1029592" y="186073"/>
                    <a:pt x="1029592" y="184674"/>
                  </a:cubicBezTo>
                  <a:cubicBezTo>
                    <a:pt x="1031003" y="184674"/>
                    <a:pt x="1031003" y="184674"/>
                    <a:pt x="1031003" y="184674"/>
                  </a:cubicBezTo>
                  <a:cubicBezTo>
                    <a:pt x="1032413" y="184674"/>
                    <a:pt x="1032413" y="184674"/>
                    <a:pt x="1033824" y="186073"/>
                  </a:cubicBezTo>
                  <a:cubicBezTo>
                    <a:pt x="1033824" y="186073"/>
                    <a:pt x="1035234" y="186073"/>
                    <a:pt x="1036645" y="186073"/>
                  </a:cubicBezTo>
                  <a:cubicBezTo>
                    <a:pt x="1038056" y="187473"/>
                    <a:pt x="1038056" y="187473"/>
                    <a:pt x="1039466" y="187473"/>
                  </a:cubicBezTo>
                  <a:cubicBezTo>
                    <a:pt x="1040877" y="188873"/>
                    <a:pt x="1042287" y="188873"/>
                    <a:pt x="1042287" y="188873"/>
                  </a:cubicBezTo>
                  <a:cubicBezTo>
                    <a:pt x="1042287" y="188873"/>
                    <a:pt x="1043698" y="188873"/>
                    <a:pt x="1043698" y="188873"/>
                  </a:cubicBezTo>
                  <a:cubicBezTo>
                    <a:pt x="1045108" y="188873"/>
                    <a:pt x="1045108" y="188873"/>
                    <a:pt x="1045108" y="188873"/>
                  </a:cubicBezTo>
                  <a:cubicBezTo>
                    <a:pt x="1045108" y="188873"/>
                    <a:pt x="1046519" y="188873"/>
                    <a:pt x="1046519" y="190273"/>
                  </a:cubicBezTo>
                  <a:cubicBezTo>
                    <a:pt x="1046519" y="191673"/>
                    <a:pt x="1046519" y="191673"/>
                    <a:pt x="1046519" y="193072"/>
                  </a:cubicBezTo>
                  <a:cubicBezTo>
                    <a:pt x="1047929" y="193072"/>
                    <a:pt x="1047929" y="194472"/>
                    <a:pt x="1049340" y="194472"/>
                  </a:cubicBezTo>
                  <a:cubicBezTo>
                    <a:pt x="1050751" y="194472"/>
                    <a:pt x="1050751" y="195872"/>
                    <a:pt x="1052161" y="195872"/>
                  </a:cubicBezTo>
                  <a:cubicBezTo>
                    <a:pt x="1052161" y="195872"/>
                    <a:pt x="1053572" y="197272"/>
                    <a:pt x="1054982" y="197272"/>
                  </a:cubicBezTo>
                  <a:cubicBezTo>
                    <a:pt x="1054982" y="198671"/>
                    <a:pt x="1054982" y="200071"/>
                    <a:pt x="1056393" y="201471"/>
                  </a:cubicBezTo>
                  <a:cubicBezTo>
                    <a:pt x="1056393" y="201471"/>
                    <a:pt x="1056393" y="202871"/>
                    <a:pt x="1054982" y="202871"/>
                  </a:cubicBezTo>
                  <a:cubicBezTo>
                    <a:pt x="1054982" y="204270"/>
                    <a:pt x="1054982" y="204270"/>
                    <a:pt x="1054982" y="205670"/>
                  </a:cubicBezTo>
                  <a:cubicBezTo>
                    <a:pt x="1054982" y="205670"/>
                    <a:pt x="1054982" y="207070"/>
                    <a:pt x="1056393" y="207070"/>
                  </a:cubicBezTo>
                  <a:cubicBezTo>
                    <a:pt x="1056393" y="207070"/>
                    <a:pt x="1057803" y="207070"/>
                    <a:pt x="1057803" y="208470"/>
                  </a:cubicBezTo>
                  <a:cubicBezTo>
                    <a:pt x="1057803" y="209870"/>
                    <a:pt x="1057803" y="209870"/>
                    <a:pt x="1057803" y="209870"/>
                  </a:cubicBezTo>
                  <a:cubicBezTo>
                    <a:pt x="1057803" y="209870"/>
                    <a:pt x="1057803" y="211269"/>
                    <a:pt x="1057803" y="212669"/>
                  </a:cubicBezTo>
                  <a:cubicBezTo>
                    <a:pt x="1057803" y="214069"/>
                    <a:pt x="1057803" y="214069"/>
                    <a:pt x="1057803" y="215469"/>
                  </a:cubicBezTo>
                  <a:cubicBezTo>
                    <a:pt x="1057803" y="215469"/>
                    <a:pt x="1057803" y="216868"/>
                    <a:pt x="1057803" y="216868"/>
                  </a:cubicBezTo>
                  <a:cubicBezTo>
                    <a:pt x="1059214" y="218268"/>
                    <a:pt x="1059214" y="218268"/>
                    <a:pt x="1059214" y="218268"/>
                  </a:cubicBezTo>
                  <a:cubicBezTo>
                    <a:pt x="1059214" y="218268"/>
                    <a:pt x="1060624" y="218268"/>
                    <a:pt x="1060624" y="218268"/>
                  </a:cubicBezTo>
                  <a:cubicBezTo>
                    <a:pt x="1062035" y="219668"/>
                    <a:pt x="1062035" y="219668"/>
                    <a:pt x="1062035" y="219668"/>
                  </a:cubicBezTo>
                  <a:cubicBezTo>
                    <a:pt x="1062035" y="219668"/>
                    <a:pt x="1062035" y="219668"/>
                    <a:pt x="1062035" y="221068"/>
                  </a:cubicBezTo>
                  <a:cubicBezTo>
                    <a:pt x="1062035" y="221068"/>
                    <a:pt x="1062035" y="219668"/>
                    <a:pt x="1060624" y="221068"/>
                  </a:cubicBezTo>
                  <a:cubicBezTo>
                    <a:pt x="1060624" y="222467"/>
                    <a:pt x="1060624" y="222467"/>
                    <a:pt x="1062035" y="222467"/>
                  </a:cubicBezTo>
                  <a:cubicBezTo>
                    <a:pt x="1063445" y="222467"/>
                    <a:pt x="1063445" y="222467"/>
                    <a:pt x="1063445" y="223867"/>
                  </a:cubicBezTo>
                  <a:cubicBezTo>
                    <a:pt x="1064856" y="223867"/>
                    <a:pt x="1064856" y="225267"/>
                    <a:pt x="1064856" y="225267"/>
                  </a:cubicBezTo>
                  <a:cubicBezTo>
                    <a:pt x="1064856" y="225267"/>
                    <a:pt x="1064856" y="226667"/>
                    <a:pt x="1066267" y="226667"/>
                  </a:cubicBezTo>
                  <a:cubicBezTo>
                    <a:pt x="1066267" y="228067"/>
                    <a:pt x="1066267" y="229466"/>
                    <a:pt x="1066267" y="229466"/>
                  </a:cubicBezTo>
                  <a:cubicBezTo>
                    <a:pt x="1067677" y="230866"/>
                    <a:pt x="1067677" y="232266"/>
                    <a:pt x="1067677" y="233666"/>
                  </a:cubicBezTo>
                  <a:cubicBezTo>
                    <a:pt x="1067677" y="233666"/>
                    <a:pt x="1069088" y="235065"/>
                    <a:pt x="1069088" y="235065"/>
                  </a:cubicBezTo>
                  <a:cubicBezTo>
                    <a:pt x="1070498" y="237865"/>
                    <a:pt x="1070498" y="237865"/>
                    <a:pt x="1070498" y="237865"/>
                  </a:cubicBezTo>
                  <a:cubicBezTo>
                    <a:pt x="1074730" y="247663"/>
                    <a:pt x="1074730" y="247663"/>
                    <a:pt x="1074730" y="247663"/>
                  </a:cubicBezTo>
                  <a:cubicBezTo>
                    <a:pt x="1080372" y="251863"/>
                    <a:pt x="1080372" y="251863"/>
                    <a:pt x="1080372" y="251863"/>
                  </a:cubicBezTo>
                  <a:cubicBezTo>
                    <a:pt x="1086014" y="254662"/>
                    <a:pt x="1086014" y="254662"/>
                    <a:pt x="1086014" y="254662"/>
                  </a:cubicBezTo>
                  <a:cubicBezTo>
                    <a:pt x="1090246" y="256062"/>
                    <a:pt x="1090246" y="256062"/>
                    <a:pt x="1090246" y="256062"/>
                  </a:cubicBezTo>
                  <a:cubicBezTo>
                    <a:pt x="1094478" y="261661"/>
                    <a:pt x="1094478" y="261661"/>
                    <a:pt x="1094478" y="261661"/>
                  </a:cubicBezTo>
                  <a:cubicBezTo>
                    <a:pt x="1095888" y="261661"/>
                    <a:pt x="1095888" y="261661"/>
                    <a:pt x="1095888" y="261661"/>
                  </a:cubicBezTo>
                  <a:lnTo>
                    <a:pt x="1095888" y="265860"/>
                  </a:lnTo>
                  <a:cubicBezTo>
                    <a:pt x="1095888" y="265860"/>
                    <a:pt x="1095888" y="265860"/>
                    <a:pt x="1094478" y="267260"/>
                  </a:cubicBezTo>
                  <a:cubicBezTo>
                    <a:pt x="1093067" y="267260"/>
                    <a:pt x="1091656" y="267260"/>
                    <a:pt x="1091656" y="268660"/>
                  </a:cubicBezTo>
                  <a:cubicBezTo>
                    <a:pt x="1091656" y="268660"/>
                    <a:pt x="1090246" y="268660"/>
                    <a:pt x="1090246" y="270060"/>
                  </a:cubicBezTo>
                  <a:cubicBezTo>
                    <a:pt x="1090246" y="271459"/>
                    <a:pt x="1090246" y="271459"/>
                    <a:pt x="1088835" y="271459"/>
                  </a:cubicBezTo>
                  <a:cubicBezTo>
                    <a:pt x="1088835" y="268660"/>
                    <a:pt x="1088835" y="267260"/>
                    <a:pt x="1087425" y="267260"/>
                  </a:cubicBezTo>
                  <a:cubicBezTo>
                    <a:pt x="1087425" y="265860"/>
                    <a:pt x="1086014" y="265860"/>
                    <a:pt x="1084604" y="265860"/>
                  </a:cubicBezTo>
                  <a:cubicBezTo>
                    <a:pt x="1083193" y="265860"/>
                    <a:pt x="1081783" y="267260"/>
                    <a:pt x="1080372" y="267260"/>
                  </a:cubicBezTo>
                  <a:cubicBezTo>
                    <a:pt x="1080372" y="267260"/>
                    <a:pt x="1078962" y="267260"/>
                    <a:pt x="1077551" y="267260"/>
                  </a:cubicBezTo>
                  <a:cubicBezTo>
                    <a:pt x="1076140" y="265860"/>
                    <a:pt x="1076140" y="265860"/>
                    <a:pt x="1076140" y="265860"/>
                  </a:cubicBezTo>
                  <a:cubicBezTo>
                    <a:pt x="1074730" y="264461"/>
                    <a:pt x="1074730" y="264461"/>
                    <a:pt x="1074730" y="263061"/>
                  </a:cubicBezTo>
                  <a:cubicBezTo>
                    <a:pt x="1074730" y="263061"/>
                    <a:pt x="1074730" y="263061"/>
                    <a:pt x="1074730" y="261661"/>
                  </a:cubicBezTo>
                  <a:cubicBezTo>
                    <a:pt x="1074730" y="261661"/>
                    <a:pt x="1073319" y="261661"/>
                    <a:pt x="1071909" y="261661"/>
                  </a:cubicBezTo>
                  <a:cubicBezTo>
                    <a:pt x="1071909" y="261661"/>
                    <a:pt x="1070498" y="263061"/>
                    <a:pt x="1070498" y="264461"/>
                  </a:cubicBezTo>
                  <a:cubicBezTo>
                    <a:pt x="1070498" y="265860"/>
                    <a:pt x="1069088" y="265860"/>
                    <a:pt x="1067677" y="265860"/>
                  </a:cubicBezTo>
                  <a:cubicBezTo>
                    <a:pt x="1067677" y="265860"/>
                    <a:pt x="1067677" y="264461"/>
                    <a:pt x="1067677" y="263061"/>
                  </a:cubicBezTo>
                  <a:cubicBezTo>
                    <a:pt x="1069088" y="263061"/>
                    <a:pt x="1069088" y="261661"/>
                    <a:pt x="1069088" y="260261"/>
                  </a:cubicBezTo>
                  <a:cubicBezTo>
                    <a:pt x="1069088" y="260261"/>
                    <a:pt x="1069088" y="258861"/>
                    <a:pt x="1067677" y="258861"/>
                  </a:cubicBezTo>
                  <a:cubicBezTo>
                    <a:pt x="1067677" y="258861"/>
                    <a:pt x="1066267" y="258861"/>
                    <a:pt x="1066267" y="258861"/>
                  </a:cubicBezTo>
                  <a:cubicBezTo>
                    <a:pt x="1064856" y="258861"/>
                    <a:pt x="1064856" y="258861"/>
                    <a:pt x="1063445" y="260261"/>
                  </a:cubicBezTo>
                  <a:cubicBezTo>
                    <a:pt x="1063445" y="260261"/>
                    <a:pt x="1063445" y="260261"/>
                    <a:pt x="1062035" y="258861"/>
                  </a:cubicBezTo>
                  <a:cubicBezTo>
                    <a:pt x="1062035" y="258861"/>
                    <a:pt x="1062035" y="258861"/>
                    <a:pt x="1060624" y="258861"/>
                  </a:cubicBezTo>
                  <a:cubicBezTo>
                    <a:pt x="1059214" y="257462"/>
                    <a:pt x="1059214" y="257462"/>
                    <a:pt x="1059214" y="257462"/>
                  </a:cubicBezTo>
                  <a:cubicBezTo>
                    <a:pt x="1057803" y="257462"/>
                    <a:pt x="1057803" y="257462"/>
                    <a:pt x="1057803" y="257462"/>
                  </a:cubicBezTo>
                  <a:cubicBezTo>
                    <a:pt x="1056393" y="257462"/>
                    <a:pt x="1056393" y="257462"/>
                    <a:pt x="1054982" y="258861"/>
                  </a:cubicBezTo>
                  <a:cubicBezTo>
                    <a:pt x="1054982" y="258861"/>
                    <a:pt x="1054982" y="260261"/>
                    <a:pt x="1053572" y="260261"/>
                  </a:cubicBezTo>
                  <a:cubicBezTo>
                    <a:pt x="1053572" y="260261"/>
                    <a:pt x="1053572" y="260261"/>
                    <a:pt x="1052161" y="258861"/>
                  </a:cubicBezTo>
                  <a:cubicBezTo>
                    <a:pt x="1052161" y="257462"/>
                    <a:pt x="1050751" y="257462"/>
                    <a:pt x="1050751" y="256062"/>
                  </a:cubicBezTo>
                  <a:cubicBezTo>
                    <a:pt x="1049340" y="254662"/>
                    <a:pt x="1049340" y="254662"/>
                    <a:pt x="1049340" y="253262"/>
                  </a:cubicBezTo>
                  <a:cubicBezTo>
                    <a:pt x="1047929" y="253262"/>
                    <a:pt x="1047929" y="251863"/>
                    <a:pt x="1047929" y="251863"/>
                  </a:cubicBezTo>
                  <a:cubicBezTo>
                    <a:pt x="1047929" y="250463"/>
                    <a:pt x="1047929" y="250463"/>
                    <a:pt x="1047929" y="250463"/>
                  </a:cubicBezTo>
                  <a:cubicBezTo>
                    <a:pt x="1047929" y="249063"/>
                    <a:pt x="1047929" y="249063"/>
                    <a:pt x="1047929" y="249063"/>
                  </a:cubicBezTo>
                  <a:cubicBezTo>
                    <a:pt x="1047929" y="249063"/>
                    <a:pt x="1047929" y="249063"/>
                    <a:pt x="1046519" y="247663"/>
                  </a:cubicBezTo>
                  <a:cubicBezTo>
                    <a:pt x="1045108" y="247663"/>
                    <a:pt x="1045108" y="246264"/>
                    <a:pt x="1045108" y="246264"/>
                  </a:cubicBezTo>
                  <a:cubicBezTo>
                    <a:pt x="1045108" y="246264"/>
                    <a:pt x="1045108" y="246264"/>
                    <a:pt x="1043698" y="244864"/>
                  </a:cubicBezTo>
                  <a:cubicBezTo>
                    <a:pt x="1043698" y="244864"/>
                    <a:pt x="1043698" y="243464"/>
                    <a:pt x="1043698" y="243464"/>
                  </a:cubicBezTo>
                  <a:cubicBezTo>
                    <a:pt x="1036645" y="219668"/>
                    <a:pt x="1036645" y="219668"/>
                    <a:pt x="1036645" y="219668"/>
                  </a:cubicBezTo>
                  <a:cubicBezTo>
                    <a:pt x="1036645" y="218268"/>
                    <a:pt x="1036645" y="218268"/>
                    <a:pt x="1036645" y="216868"/>
                  </a:cubicBezTo>
                  <a:cubicBezTo>
                    <a:pt x="1035234" y="215469"/>
                    <a:pt x="1035234" y="215469"/>
                    <a:pt x="1033824" y="214069"/>
                  </a:cubicBezTo>
                  <a:cubicBezTo>
                    <a:pt x="1033824" y="214069"/>
                    <a:pt x="1033824" y="215469"/>
                    <a:pt x="1032413" y="215469"/>
                  </a:cubicBezTo>
                  <a:cubicBezTo>
                    <a:pt x="1031003" y="215469"/>
                    <a:pt x="1031003" y="215469"/>
                    <a:pt x="1031003" y="216868"/>
                  </a:cubicBezTo>
                  <a:cubicBezTo>
                    <a:pt x="1031003" y="216868"/>
                    <a:pt x="1029592" y="216868"/>
                    <a:pt x="1029592" y="218268"/>
                  </a:cubicBezTo>
                  <a:cubicBezTo>
                    <a:pt x="1029592" y="218268"/>
                    <a:pt x="1029592" y="219668"/>
                    <a:pt x="1029592" y="219668"/>
                  </a:cubicBezTo>
                  <a:cubicBezTo>
                    <a:pt x="1029592" y="219668"/>
                    <a:pt x="1029592" y="219668"/>
                    <a:pt x="1028182" y="219668"/>
                  </a:cubicBezTo>
                  <a:cubicBezTo>
                    <a:pt x="1028182" y="219668"/>
                    <a:pt x="1026771" y="218268"/>
                    <a:pt x="1026771" y="219668"/>
                  </a:cubicBezTo>
                  <a:cubicBezTo>
                    <a:pt x="1026771" y="219668"/>
                    <a:pt x="1026771" y="219668"/>
                    <a:pt x="1028182" y="221068"/>
                  </a:cubicBezTo>
                  <a:cubicBezTo>
                    <a:pt x="1028182" y="222467"/>
                    <a:pt x="1028182" y="222467"/>
                    <a:pt x="1028182" y="222467"/>
                  </a:cubicBezTo>
                  <a:cubicBezTo>
                    <a:pt x="1028182" y="223867"/>
                    <a:pt x="1028182" y="223867"/>
                    <a:pt x="1028182" y="223867"/>
                  </a:cubicBezTo>
                  <a:cubicBezTo>
                    <a:pt x="1026771" y="223867"/>
                    <a:pt x="1026771" y="223867"/>
                    <a:pt x="1026771" y="223867"/>
                  </a:cubicBezTo>
                  <a:cubicBezTo>
                    <a:pt x="1019718" y="225267"/>
                    <a:pt x="1019718" y="225267"/>
                    <a:pt x="1019718" y="225267"/>
                  </a:cubicBezTo>
                  <a:cubicBezTo>
                    <a:pt x="1018308" y="225267"/>
                    <a:pt x="1018308" y="226667"/>
                    <a:pt x="1018308" y="226667"/>
                  </a:cubicBezTo>
                  <a:cubicBezTo>
                    <a:pt x="1016897" y="228067"/>
                    <a:pt x="1016897" y="228067"/>
                    <a:pt x="1016897" y="228067"/>
                  </a:cubicBezTo>
                  <a:cubicBezTo>
                    <a:pt x="1015487" y="228067"/>
                    <a:pt x="1015487" y="228067"/>
                    <a:pt x="1015487" y="228067"/>
                  </a:cubicBezTo>
                  <a:cubicBezTo>
                    <a:pt x="1014076" y="228067"/>
                    <a:pt x="1014076" y="228067"/>
                    <a:pt x="1014076" y="228067"/>
                  </a:cubicBezTo>
                  <a:cubicBezTo>
                    <a:pt x="1014076" y="229466"/>
                    <a:pt x="1014076" y="230866"/>
                    <a:pt x="1014076" y="230866"/>
                  </a:cubicBezTo>
                  <a:cubicBezTo>
                    <a:pt x="1014076" y="230866"/>
                    <a:pt x="1015487" y="232266"/>
                    <a:pt x="1015487" y="232266"/>
                  </a:cubicBezTo>
                  <a:cubicBezTo>
                    <a:pt x="1015487" y="233666"/>
                    <a:pt x="1014076" y="233666"/>
                    <a:pt x="1014076" y="233666"/>
                  </a:cubicBezTo>
                  <a:cubicBezTo>
                    <a:pt x="1012666" y="235065"/>
                    <a:pt x="1012666" y="235065"/>
                    <a:pt x="1012666" y="236465"/>
                  </a:cubicBezTo>
                  <a:cubicBezTo>
                    <a:pt x="1012666" y="236465"/>
                    <a:pt x="1011255" y="237865"/>
                    <a:pt x="1011255" y="237865"/>
                  </a:cubicBezTo>
                  <a:cubicBezTo>
                    <a:pt x="1011255" y="239265"/>
                    <a:pt x="1011255" y="239265"/>
                    <a:pt x="1011255" y="240664"/>
                  </a:cubicBezTo>
                  <a:cubicBezTo>
                    <a:pt x="1011255" y="240664"/>
                    <a:pt x="1009845" y="240664"/>
                    <a:pt x="1009845" y="240664"/>
                  </a:cubicBezTo>
                  <a:cubicBezTo>
                    <a:pt x="1009845" y="240664"/>
                    <a:pt x="1008434" y="239265"/>
                    <a:pt x="1008434" y="239265"/>
                  </a:cubicBezTo>
                  <a:cubicBezTo>
                    <a:pt x="1008434" y="240664"/>
                    <a:pt x="1008434" y="240664"/>
                    <a:pt x="1008434" y="240664"/>
                  </a:cubicBezTo>
                  <a:cubicBezTo>
                    <a:pt x="1008434" y="242064"/>
                    <a:pt x="1008434" y="242064"/>
                    <a:pt x="1009845" y="242064"/>
                  </a:cubicBezTo>
                  <a:cubicBezTo>
                    <a:pt x="1011255" y="243464"/>
                    <a:pt x="1011255" y="243464"/>
                    <a:pt x="1011255" y="243464"/>
                  </a:cubicBezTo>
                  <a:cubicBezTo>
                    <a:pt x="1012666" y="243464"/>
                    <a:pt x="1012666" y="244864"/>
                    <a:pt x="1012666" y="246264"/>
                  </a:cubicBezTo>
                  <a:cubicBezTo>
                    <a:pt x="1011255" y="246264"/>
                    <a:pt x="1009845" y="246264"/>
                    <a:pt x="1009845" y="247663"/>
                  </a:cubicBezTo>
                  <a:cubicBezTo>
                    <a:pt x="1009845" y="247663"/>
                    <a:pt x="1008434" y="249063"/>
                    <a:pt x="1008434" y="250463"/>
                  </a:cubicBezTo>
                  <a:cubicBezTo>
                    <a:pt x="1008434" y="250463"/>
                    <a:pt x="1007023" y="251863"/>
                    <a:pt x="1007023" y="253262"/>
                  </a:cubicBezTo>
                  <a:cubicBezTo>
                    <a:pt x="1007023" y="254662"/>
                    <a:pt x="1007023" y="254662"/>
                    <a:pt x="1005613" y="256062"/>
                  </a:cubicBezTo>
                  <a:cubicBezTo>
                    <a:pt x="1005613" y="256062"/>
                    <a:pt x="1004202" y="256062"/>
                    <a:pt x="1004202" y="257462"/>
                  </a:cubicBezTo>
                  <a:cubicBezTo>
                    <a:pt x="1002792" y="257462"/>
                    <a:pt x="1002792" y="257462"/>
                    <a:pt x="1001381" y="257462"/>
                  </a:cubicBezTo>
                  <a:cubicBezTo>
                    <a:pt x="1001381" y="257462"/>
                    <a:pt x="999971" y="257462"/>
                    <a:pt x="999971" y="257462"/>
                  </a:cubicBezTo>
                  <a:cubicBezTo>
                    <a:pt x="998560" y="257462"/>
                    <a:pt x="998560" y="257462"/>
                    <a:pt x="998560" y="258861"/>
                  </a:cubicBezTo>
                  <a:cubicBezTo>
                    <a:pt x="998560" y="260261"/>
                    <a:pt x="998560" y="261661"/>
                    <a:pt x="998560" y="264461"/>
                  </a:cubicBezTo>
                  <a:cubicBezTo>
                    <a:pt x="999971" y="265860"/>
                    <a:pt x="998560" y="268660"/>
                    <a:pt x="998560" y="268660"/>
                  </a:cubicBezTo>
                  <a:cubicBezTo>
                    <a:pt x="995739" y="270060"/>
                    <a:pt x="994329" y="270060"/>
                    <a:pt x="992918" y="270060"/>
                  </a:cubicBezTo>
                  <a:cubicBezTo>
                    <a:pt x="992918" y="271459"/>
                    <a:pt x="991507" y="271459"/>
                    <a:pt x="991507" y="272859"/>
                  </a:cubicBezTo>
                  <a:cubicBezTo>
                    <a:pt x="990097" y="274259"/>
                    <a:pt x="990097" y="274259"/>
                    <a:pt x="988686" y="275659"/>
                  </a:cubicBezTo>
                  <a:cubicBezTo>
                    <a:pt x="988686" y="277058"/>
                    <a:pt x="988686" y="278458"/>
                    <a:pt x="987276" y="279858"/>
                  </a:cubicBezTo>
                  <a:cubicBezTo>
                    <a:pt x="985865" y="279858"/>
                    <a:pt x="985865" y="278458"/>
                    <a:pt x="985865" y="278458"/>
                  </a:cubicBezTo>
                  <a:cubicBezTo>
                    <a:pt x="985865" y="277058"/>
                    <a:pt x="985865" y="277058"/>
                    <a:pt x="984455" y="275659"/>
                  </a:cubicBezTo>
                  <a:cubicBezTo>
                    <a:pt x="984455" y="275659"/>
                    <a:pt x="984455" y="274259"/>
                    <a:pt x="983044" y="274259"/>
                  </a:cubicBezTo>
                  <a:cubicBezTo>
                    <a:pt x="983044" y="274259"/>
                    <a:pt x="981634" y="274259"/>
                    <a:pt x="980223" y="274259"/>
                  </a:cubicBezTo>
                  <a:cubicBezTo>
                    <a:pt x="980223" y="275659"/>
                    <a:pt x="980223" y="275659"/>
                    <a:pt x="978812" y="275659"/>
                  </a:cubicBezTo>
                  <a:cubicBezTo>
                    <a:pt x="978812" y="277058"/>
                    <a:pt x="978812" y="277058"/>
                    <a:pt x="978812" y="277058"/>
                  </a:cubicBezTo>
                  <a:cubicBezTo>
                    <a:pt x="980223" y="278458"/>
                    <a:pt x="980223" y="278458"/>
                    <a:pt x="980223" y="278458"/>
                  </a:cubicBezTo>
                  <a:cubicBezTo>
                    <a:pt x="980223" y="277058"/>
                    <a:pt x="981634" y="277058"/>
                    <a:pt x="981634" y="277058"/>
                  </a:cubicBezTo>
                  <a:cubicBezTo>
                    <a:pt x="983044" y="277058"/>
                    <a:pt x="983044" y="277058"/>
                    <a:pt x="983044" y="277058"/>
                  </a:cubicBezTo>
                  <a:cubicBezTo>
                    <a:pt x="984455" y="278458"/>
                    <a:pt x="984455" y="278458"/>
                    <a:pt x="984455" y="278458"/>
                  </a:cubicBezTo>
                  <a:cubicBezTo>
                    <a:pt x="983044" y="278458"/>
                    <a:pt x="983044" y="278458"/>
                    <a:pt x="983044" y="278458"/>
                  </a:cubicBezTo>
                  <a:cubicBezTo>
                    <a:pt x="983044" y="278458"/>
                    <a:pt x="983044" y="278458"/>
                    <a:pt x="983044" y="279858"/>
                  </a:cubicBezTo>
                  <a:cubicBezTo>
                    <a:pt x="983044" y="279858"/>
                    <a:pt x="981634" y="279858"/>
                    <a:pt x="981634" y="281258"/>
                  </a:cubicBezTo>
                  <a:cubicBezTo>
                    <a:pt x="981634" y="281258"/>
                    <a:pt x="981634" y="282658"/>
                    <a:pt x="981634" y="284057"/>
                  </a:cubicBezTo>
                  <a:cubicBezTo>
                    <a:pt x="981634" y="285457"/>
                    <a:pt x="981634" y="286857"/>
                    <a:pt x="981634" y="286857"/>
                  </a:cubicBezTo>
                  <a:cubicBezTo>
                    <a:pt x="980223" y="286857"/>
                    <a:pt x="978812" y="285457"/>
                    <a:pt x="977402" y="282658"/>
                  </a:cubicBezTo>
                  <a:cubicBezTo>
                    <a:pt x="975991" y="279858"/>
                    <a:pt x="974581" y="277058"/>
                    <a:pt x="973170" y="272859"/>
                  </a:cubicBezTo>
                  <a:cubicBezTo>
                    <a:pt x="971760" y="270060"/>
                    <a:pt x="970349" y="265860"/>
                    <a:pt x="968939" y="263061"/>
                  </a:cubicBezTo>
                  <a:cubicBezTo>
                    <a:pt x="967528" y="260261"/>
                    <a:pt x="967528" y="257462"/>
                    <a:pt x="967528" y="256062"/>
                  </a:cubicBezTo>
                  <a:cubicBezTo>
                    <a:pt x="967528" y="254662"/>
                    <a:pt x="967528" y="254662"/>
                    <a:pt x="967528" y="254662"/>
                  </a:cubicBezTo>
                  <a:cubicBezTo>
                    <a:pt x="968939" y="256062"/>
                    <a:pt x="968939" y="256062"/>
                    <a:pt x="968939" y="256062"/>
                  </a:cubicBezTo>
                  <a:cubicBezTo>
                    <a:pt x="970349" y="256062"/>
                    <a:pt x="970349" y="256062"/>
                    <a:pt x="970349" y="256062"/>
                  </a:cubicBezTo>
                  <a:cubicBezTo>
                    <a:pt x="970349" y="256062"/>
                    <a:pt x="970349" y="254662"/>
                    <a:pt x="971760" y="254662"/>
                  </a:cubicBezTo>
                  <a:cubicBezTo>
                    <a:pt x="971760" y="253262"/>
                    <a:pt x="971760" y="253262"/>
                    <a:pt x="971760" y="253262"/>
                  </a:cubicBezTo>
                  <a:cubicBezTo>
                    <a:pt x="970349" y="251863"/>
                    <a:pt x="968939" y="251863"/>
                    <a:pt x="968939" y="251863"/>
                  </a:cubicBezTo>
                  <a:cubicBezTo>
                    <a:pt x="966118" y="250463"/>
                    <a:pt x="966118" y="250463"/>
                    <a:pt x="964707" y="250463"/>
                  </a:cubicBezTo>
                  <a:cubicBezTo>
                    <a:pt x="964707" y="247663"/>
                    <a:pt x="963296" y="246264"/>
                    <a:pt x="963296" y="244864"/>
                  </a:cubicBezTo>
                  <a:cubicBezTo>
                    <a:pt x="963296" y="243464"/>
                    <a:pt x="963296" y="242064"/>
                    <a:pt x="963296" y="239265"/>
                  </a:cubicBezTo>
                  <a:cubicBezTo>
                    <a:pt x="963296" y="237865"/>
                    <a:pt x="963296" y="236465"/>
                    <a:pt x="963296" y="233666"/>
                  </a:cubicBezTo>
                  <a:cubicBezTo>
                    <a:pt x="963296" y="232266"/>
                    <a:pt x="963296" y="230866"/>
                    <a:pt x="961886" y="228067"/>
                  </a:cubicBezTo>
                  <a:cubicBezTo>
                    <a:pt x="961886" y="226667"/>
                    <a:pt x="961886" y="223867"/>
                    <a:pt x="960475" y="222467"/>
                  </a:cubicBezTo>
                  <a:cubicBezTo>
                    <a:pt x="960475" y="221068"/>
                    <a:pt x="960475" y="218268"/>
                    <a:pt x="959065" y="215469"/>
                  </a:cubicBezTo>
                  <a:cubicBezTo>
                    <a:pt x="959065" y="215469"/>
                    <a:pt x="960475" y="215469"/>
                    <a:pt x="960475" y="214069"/>
                  </a:cubicBezTo>
                  <a:cubicBezTo>
                    <a:pt x="960475" y="214069"/>
                    <a:pt x="960475" y="214069"/>
                    <a:pt x="961886" y="212669"/>
                  </a:cubicBezTo>
                  <a:cubicBezTo>
                    <a:pt x="960475" y="211269"/>
                    <a:pt x="959065" y="209870"/>
                    <a:pt x="959065" y="209870"/>
                  </a:cubicBezTo>
                  <a:cubicBezTo>
                    <a:pt x="959065" y="208470"/>
                    <a:pt x="957654" y="207070"/>
                    <a:pt x="957654" y="205670"/>
                  </a:cubicBezTo>
                  <a:cubicBezTo>
                    <a:pt x="957654" y="204270"/>
                    <a:pt x="956244" y="204270"/>
                    <a:pt x="956244" y="202871"/>
                  </a:cubicBezTo>
                  <a:cubicBezTo>
                    <a:pt x="956244" y="201471"/>
                    <a:pt x="956244" y="200071"/>
                    <a:pt x="956244" y="200071"/>
                  </a:cubicBezTo>
                  <a:cubicBezTo>
                    <a:pt x="957654" y="200071"/>
                    <a:pt x="957654" y="198671"/>
                    <a:pt x="957654" y="197272"/>
                  </a:cubicBezTo>
                  <a:cubicBezTo>
                    <a:pt x="957654" y="197272"/>
                    <a:pt x="956244" y="197272"/>
                    <a:pt x="956244" y="195872"/>
                  </a:cubicBezTo>
                  <a:cubicBezTo>
                    <a:pt x="956244" y="194472"/>
                    <a:pt x="956244" y="194472"/>
                    <a:pt x="956244" y="194472"/>
                  </a:cubicBezTo>
                  <a:cubicBezTo>
                    <a:pt x="956244" y="194472"/>
                    <a:pt x="956244" y="193072"/>
                    <a:pt x="956244" y="193072"/>
                  </a:cubicBezTo>
                  <a:cubicBezTo>
                    <a:pt x="956244" y="193072"/>
                    <a:pt x="957654" y="193072"/>
                    <a:pt x="957654" y="193072"/>
                  </a:cubicBezTo>
                  <a:cubicBezTo>
                    <a:pt x="959065" y="193072"/>
                    <a:pt x="959065" y="193072"/>
                    <a:pt x="959065" y="191673"/>
                  </a:cubicBezTo>
                  <a:cubicBezTo>
                    <a:pt x="960475" y="191673"/>
                    <a:pt x="960475" y="190273"/>
                    <a:pt x="960475" y="188873"/>
                  </a:cubicBezTo>
                  <a:cubicBezTo>
                    <a:pt x="961886" y="188873"/>
                    <a:pt x="960475" y="187473"/>
                    <a:pt x="960475" y="186073"/>
                  </a:cubicBezTo>
                  <a:cubicBezTo>
                    <a:pt x="960475" y="186073"/>
                    <a:pt x="960475" y="184674"/>
                    <a:pt x="960475" y="184674"/>
                  </a:cubicBezTo>
                  <a:cubicBezTo>
                    <a:pt x="959065" y="184674"/>
                    <a:pt x="959065" y="184674"/>
                    <a:pt x="957654" y="184674"/>
                  </a:cubicBezTo>
                  <a:cubicBezTo>
                    <a:pt x="956244" y="184674"/>
                    <a:pt x="956244" y="186073"/>
                    <a:pt x="956244" y="186073"/>
                  </a:cubicBezTo>
                  <a:cubicBezTo>
                    <a:pt x="956244" y="187473"/>
                    <a:pt x="956244" y="187473"/>
                    <a:pt x="956244" y="187473"/>
                  </a:cubicBezTo>
                  <a:cubicBezTo>
                    <a:pt x="959065" y="188873"/>
                    <a:pt x="959065" y="188873"/>
                    <a:pt x="959065" y="188873"/>
                  </a:cubicBezTo>
                  <a:cubicBezTo>
                    <a:pt x="959065" y="190273"/>
                    <a:pt x="959065" y="190273"/>
                    <a:pt x="959065" y="190273"/>
                  </a:cubicBezTo>
                  <a:cubicBezTo>
                    <a:pt x="959065" y="190273"/>
                    <a:pt x="959065" y="190273"/>
                    <a:pt x="957654" y="190273"/>
                  </a:cubicBezTo>
                  <a:cubicBezTo>
                    <a:pt x="957654" y="190273"/>
                    <a:pt x="956244" y="191673"/>
                    <a:pt x="956244" y="191673"/>
                  </a:cubicBezTo>
                  <a:cubicBezTo>
                    <a:pt x="954833" y="183274"/>
                    <a:pt x="954833" y="183274"/>
                    <a:pt x="954833" y="183274"/>
                  </a:cubicBezTo>
                  <a:cubicBezTo>
                    <a:pt x="956244" y="183274"/>
                    <a:pt x="957654" y="183274"/>
                    <a:pt x="959065" y="181874"/>
                  </a:cubicBezTo>
                  <a:cubicBezTo>
                    <a:pt x="959065" y="180474"/>
                    <a:pt x="959065" y="179075"/>
                    <a:pt x="959065" y="177675"/>
                  </a:cubicBezTo>
                  <a:close/>
                  <a:moveTo>
                    <a:pt x="57594" y="177639"/>
                  </a:moveTo>
                  <a:lnTo>
                    <a:pt x="57594" y="179050"/>
                  </a:lnTo>
                  <a:cubicBezTo>
                    <a:pt x="60404" y="179050"/>
                    <a:pt x="60404" y="179050"/>
                    <a:pt x="60404" y="179050"/>
                  </a:cubicBezTo>
                  <a:cubicBezTo>
                    <a:pt x="57594" y="177639"/>
                    <a:pt x="57594" y="177639"/>
                    <a:pt x="57594" y="177639"/>
                  </a:cubicBezTo>
                  <a:close/>
                  <a:moveTo>
                    <a:pt x="670385" y="177248"/>
                  </a:moveTo>
                  <a:cubicBezTo>
                    <a:pt x="668982" y="177248"/>
                    <a:pt x="668982" y="177248"/>
                    <a:pt x="668982" y="178654"/>
                  </a:cubicBezTo>
                  <a:cubicBezTo>
                    <a:pt x="668982" y="178654"/>
                    <a:pt x="668982" y="178654"/>
                    <a:pt x="670385" y="178654"/>
                  </a:cubicBezTo>
                  <a:cubicBezTo>
                    <a:pt x="670385" y="178654"/>
                    <a:pt x="670385" y="178654"/>
                    <a:pt x="670385" y="177248"/>
                  </a:cubicBezTo>
                  <a:close/>
                  <a:moveTo>
                    <a:pt x="675997" y="170215"/>
                  </a:moveTo>
                  <a:cubicBezTo>
                    <a:pt x="677400" y="170215"/>
                    <a:pt x="678803" y="171621"/>
                    <a:pt x="678803" y="173028"/>
                  </a:cubicBezTo>
                  <a:cubicBezTo>
                    <a:pt x="680206" y="174434"/>
                    <a:pt x="680206" y="175841"/>
                    <a:pt x="680206" y="177248"/>
                  </a:cubicBezTo>
                  <a:cubicBezTo>
                    <a:pt x="681609" y="177248"/>
                    <a:pt x="683012" y="177248"/>
                    <a:pt x="683012" y="175841"/>
                  </a:cubicBezTo>
                  <a:cubicBezTo>
                    <a:pt x="683012" y="175841"/>
                    <a:pt x="683012" y="175841"/>
                    <a:pt x="684415" y="174434"/>
                  </a:cubicBezTo>
                  <a:cubicBezTo>
                    <a:pt x="684415" y="174434"/>
                    <a:pt x="684415" y="173028"/>
                    <a:pt x="684415" y="173028"/>
                  </a:cubicBezTo>
                  <a:cubicBezTo>
                    <a:pt x="684415" y="173028"/>
                    <a:pt x="684415" y="171621"/>
                    <a:pt x="685818" y="171621"/>
                  </a:cubicBezTo>
                  <a:cubicBezTo>
                    <a:pt x="685818" y="171621"/>
                    <a:pt x="685818" y="173028"/>
                    <a:pt x="687222" y="173028"/>
                  </a:cubicBezTo>
                  <a:cubicBezTo>
                    <a:pt x="687222" y="174434"/>
                    <a:pt x="688625" y="175841"/>
                    <a:pt x="688625" y="175841"/>
                  </a:cubicBezTo>
                  <a:cubicBezTo>
                    <a:pt x="690028" y="177248"/>
                    <a:pt x="690028" y="178654"/>
                    <a:pt x="691431" y="180061"/>
                  </a:cubicBezTo>
                  <a:cubicBezTo>
                    <a:pt x="691431" y="180061"/>
                    <a:pt x="691431" y="181467"/>
                    <a:pt x="691431" y="181467"/>
                  </a:cubicBezTo>
                  <a:cubicBezTo>
                    <a:pt x="692834" y="182874"/>
                    <a:pt x="691431" y="185687"/>
                    <a:pt x="691431" y="187093"/>
                  </a:cubicBezTo>
                  <a:cubicBezTo>
                    <a:pt x="691431" y="188500"/>
                    <a:pt x="691431" y="191313"/>
                    <a:pt x="691431" y="192719"/>
                  </a:cubicBezTo>
                  <a:cubicBezTo>
                    <a:pt x="691431" y="194126"/>
                    <a:pt x="691431" y="194126"/>
                    <a:pt x="690028" y="194126"/>
                  </a:cubicBezTo>
                  <a:cubicBezTo>
                    <a:pt x="688625" y="194126"/>
                    <a:pt x="688625" y="194126"/>
                    <a:pt x="688625" y="194126"/>
                  </a:cubicBezTo>
                  <a:cubicBezTo>
                    <a:pt x="688625" y="194126"/>
                    <a:pt x="687222" y="195532"/>
                    <a:pt x="687222" y="196939"/>
                  </a:cubicBezTo>
                  <a:cubicBezTo>
                    <a:pt x="687222" y="196939"/>
                    <a:pt x="687222" y="198345"/>
                    <a:pt x="685818" y="199752"/>
                  </a:cubicBezTo>
                  <a:cubicBezTo>
                    <a:pt x="685818" y="201158"/>
                    <a:pt x="685818" y="201158"/>
                    <a:pt x="685818" y="202565"/>
                  </a:cubicBezTo>
                  <a:cubicBezTo>
                    <a:pt x="685818" y="203972"/>
                    <a:pt x="685818" y="203972"/>
                    <a:pt x="685818" y="205378"/>
                  </a:cubicBezTo>
                  <a:cubicBezTo>
                    <a:pt x="685818" y="205378"/>
                    <a:pt x="685818" y="205378"/>
                    <a:pt x="687222" y="206785"/>
                  </a:cubicBezTo>
                  <a:cubicBezTo>
                    <a:pt x="687222" y="206785"/>
                    <a:pt x="687222" y="206785"/>
                    <a:pt x="688625" y="208191"/>
                  </a:cubicBezTo>
                  <a:cubicBezTo>
                    <a:pt x="688625" y="208191"/>
                    <a:pt x="688625" y="209598"/>
                    <a:pt x="687222" y="211004"/>
                  </a:cubicBezTo>
                  <a:cubicBezTo>
                    <a:pt x="687222" y="211004"/>
                    <a:pt x="687222" y="212411"/>
                    <a:pt x="687222" y="212411"/>
                  </a:cubicBezTo>
                  <a:cubicBezTo>
                    <a:pt x="688625" y="213817"/>
                    <a:pt x="688625" y="213817"/>
                    <a:pt x="688625" y="213817"/>
                  </a:cubicBezTo>
                  <a:cubicBezTo>
                    <a:pt x="688625" y="215224"/>
                    <a:pt x="688625" y="215224"/>
                    <a:pt x="688625" y="215224"/>
                  </a:cubicBezTo>
                  <a:cubicBezTo>
                    <a:pt x="688625" y="215224"/>
                    <a:pt x="688625" y="216630"/>
                    <a:pt x="688625" y="218037"/>
                  </a:cubicBezTo>
                  <a:cubicBezTo>
                    <a:pt x="688625" y="218037"/>
                    <a:pt x="688625" y="219443"/>
                    <a:pt x="688625" y="219443"/>
                  </a:cubicBezTo>
                  <a:cubicBezTo>
                    <a:pt x="688625" y="220850"/>
                    <a:pt x="688625" y="220850"/>
                    <a:pt x="690028" y="220850"/>
                  </a:cubicBezTo>
                  <a:cubicBezTo>
                    <a:pt x="690028" y="220850"/>
                    <a:pt x="690028" y="220850"/>
                    <a:pt x="691431" y="222256"/>
                  </a:cubicBezTo>
                  <a:cubicBezTo>
                    <a:pt x="691431" y="222256"/>
                    <a:pt x="692834" y="222256"/>
                    <a:pt x="692834" y="223663"/>
                  </a:cubicBezTo>
                  <a:cubicBezTo>
                    <a:pt x="692834" y="223663"/>
                    <a:pt x="694237" y="225069"/>
                    <a:pt x="694237" y="226476"/>
                  </a:cubicBezTo>
                  <a:cubicBezTo>
                    <a:pt x="694237" y="226476"/>
                    <a:pt x="694237" y="227883"/>
                    <a:pt x="694237" y="227883"/>
                  </a:cubicBezTo>
                  <a:cubicBezTo>
                    <a:pt x="692834" y="229289"/>
                    <a:pt x="692834" y="230696"/>
                    <a:pt x="692834" y="230696"/>
                  </a:cubicBezTo>
                  <a:cubicBezTo>
                    <a:pt x="694237" y="232102"/>
                    <a:pt x="694237" y="232102"/>
                    <a:pt x="694237" y="232102"/>
                  </a:cubicBezTo>
                  <a:cubicBezTo>
                    <a:pt x="694237" y="233509"/>
                    <a:pt x="694237" y="233509"/>
                    <a:pt x="694237" y="233509"/>
                  </a:cubicBezTo>
                  <a:cubicBezTo>
                    <a:pt x="694237" y="233509"/>
                    <a:pt x="695640" y="233509"/>
                    <a:pt x="697043" y="233509"/>
                  </a:cubicBezTo>
                  <a:cubicBezTo>
                    <a:pt x="697043" y="233509"/>
                    <a:pt x="698446" y="233509"/>
                    <a:pt x="699849" y="233509"/>
                  </a:cubicBezTo>
                  <a:cubicBezTo>
                    <a:pt x="701252" y="233509"/>
                    <a:pt x="701252" y="233509"/>
                    <a:pt x="702655" y="233509"/>
                  </a:cubicBezTo>
                  <a:cubicBezTo>
                    <a:pt x="704058" y="233509"/>
                    <a:pt x="704058" y="233509"/>
                    <a:pt x="705461" y="233509"/>
                  </a:cubicBezTo>
                  <a:cubicBezTo>
                    <a:pt x="706864" y="233509"/>
                    <a:pt x="706864" y="233509"/>
                    <a:pt x="706864" y="233509"/>
                  </a:cubicBezTo>
                  <a:cubicBezTo>
                    <a:pt x="708268" y="232102"/>
                    <a:pt x="708268" y="232102"/>
                    <a:pt x="708268" y="230696"/>
                  </a:cubicBezTo>
                  <a:cubicBezTo>
                    <a:pt x="709671" y="230696"/>
                    <a:pt x="709671" y="230696"/>
                    <a:pt x="709671" y="230696"/>
                  </a:cubicBezTo>
                  <a:cubicBezTo>
                    <a:pt x="711074" y="230696"/>
                    <a:pt x="712477" y="230696"/>
                    <a:pt x="712477" y="230696"/>
                  </a:cubicBezTo>
                  <a:cubicBezTo>
                    <a:pt x="712477" y="232102"/>
                    <a:pt x="713880" y="232102"/>
                    <a:pt x="713880" y="232102"/>
                  </a:cubicBezTo>
                  <a:cubicBezTo>
                    <a:pt x="713880" y="230696"/>
                    <a:pt x="713880" y="230696"/>
                    <a:pt x="713880" y="230696"/>
                  </a:cubicBezTo>
                  <a:cubicBezTo>
                    <a:pt x="713880" y="230696"/>
                    <a:pt x="715283" y="230696"/>
                    <a:pt x="715283" y="230696"/>
                  </a:cubicBezTo>
                  <a:cubicBezTo>
                    <a:pt x="715283" y="229289"/>
                    <a:pt x="716686" y="229289"/>
                    <a:pt x="716686" y="229289"/>
                  </a:cubicBezTo>
                  <a:cubicBezTo>
                    <a:pt x="718089" y="229289"/>
                    <a:pt x="718089" y="229289"/>
                    <a:pt x="719492" y="229289"/>
                  </a:cubicBezTo>
                  <a:cubicBezTo>
                    <a:pt x="720895" y="230696"/>
                    <a:pt x="720895" y="230696"/>
                    <a:pt x="720895" y="230696"/>
                  </a:cubicBezTo>
                  <a:cubicBezTo>
                    <a:pt x="720895" y="230696"/>
                    <a:pt x="720895" y="232102"/>
                    <a:pt x="722298" y="232102"/>
                  </a:cubicBezTo>
                  <a:cubicBezTo>
                    <a:pt x="722298" y="232102"/>
                    <a:pt x="723701" y="232102"/>
                    <a:pt x="723701" y="232102"/>
                  </a:cubicBezTo>
                  <a:cubicBezTo>
                    <a:pt x="725104" y="232102"/>
                    <a:pt x="725104" y="232102"/>
                    <a:pt x="726507" y="230696"/>
                  </a:cubicBezTo>
                  <a:cubicBezTo>
                    <a:pt x="726507" y="230696"/>
                    <a:pt x="726507" y="230696"/>
                    <a:pt x="726507" y="229289"/>
                  </a:cubicBezTo>
                  <a:cubicBezTo>
                    <a:pt x="726507" y="229289"/>
                    <a:pt x="726507" y="229289"/>
                    <a:pt x="726507" y="227883"/>
                  </a:cubicBezTo>
                  <a:cubicBezTo>
                    <a:pt x="727911" y="227883"/>
                    <a:pt x="727911" y="227883"/>
                    <a:pt x="729314" y="226476"/>
                  </a:cubicBezTo>
                  <a:cubicBezTo>
                    <a:pt x="729314" y="229289"/>
                    <a:pt x="729314" y="230696"/>
                    <a:pt x="729314" y="230696"/>
                  </a:cubicBezTo>
                  <a:cubicBezTo>
                    <a:pt x="729314" y="232102"/>
                    <a:pt x="729314" y="232102"/>
                    <a:pt x="729314" y="233509"/>
                  </a:cubicBezTo>
                  <a:cubicBezTo>
                    <a:pt x="727911" y="233509"/>
                    <a:pt x="727911" y="233509"/>
                    <a:pt x="727911" y="233509"/>
                  </a:cubicBezTo>
                  <a:cubicBezTo>
                    <a:pt x="727911" y="234915"/>
                    <a:pt x="727911" y="234915"/>
                    <a:pt x="727911" y="236322"/>
                  </a:cubicBezTo>
                  <a:cubicBezTo>
                    <a:pt x="727911" y="237728"/>
                    <a:pt x="727911" y="237728"/>
                    <a:pt x="727911" y="237728"/>
                  </a:cubicBezTo>
                  <a:cubicBezTo>
                    <a:pt x="727911" y="237728"/>
                    <a:pt x="727911" y="237728"/>
                    <a:pt x="729314" y="239135"/>
                  </a:cubicBezTo>
                  <a:cubicBezTo>
                    <a:pt x="729314" y="239135"/>
                    <a:pt x="729314" y="240541"/>
                    <a:pt x="729314" y="240541"/>
                  </a:cubicBezTo>
                  <a:cubicBezTo>
                    <a:pt x="729314" y="240541"/>
                    <a:pt x="729314" y="240541"/>
                    <a:pt x="729314" y="241948"/>
                  </a:cubicBezTo>
                  <a:cubicBezTo>
                    <a:pt x="729314" y="241948"/>
                    <a:pt x="729314" y="243354"/>
                    <a:pt x="729314" y="243354"/>
                  </a:cubicBezTo>
                  <a:cubicBezTo>
                    <a:pt x="729314" y="244761"/>
                    <a:pt x="729314" y="246167"/>
                    <a:pt x="727911" y="246167"/>
                  </a:cubicBezTo>
                  <a:cubicBezTo>
                    <a:pt x="727911" y="246167"/>
                    <a:pt x="727911" y="247574"/>
                    <a:pt x="726507" y="246167"/>
                  </a:cubicBezTo>
                  <a:cubicBezTo>
                    <a:pt x="726507" y="246167"/>
                    <a:pt x="726507" y="246167"/>
                    <a:pt x="725104" y="246167"/>
                  </a:cubicBezTo>
                  <a:cubicBezTo>
                    <a:pt x="725104" y="244761"/>
                    <a:pt x="725104" y="244761"/>
                    <a:pt x="725104" y="244761"/>
                  </a:cubicBezTo>
                  <a:cubicBezTo>
                    <a:pt x="723701" y="244761"/>
                    <a:pt x="723701" y="244761"/>
                    <a:pt x="723701" y="244761"/>
                  </a:cubicBezTo>
                  <a:cubicBezTo>
                    <a:pt x="723701" y="246167"/>
                    <a:pt x="723701" y="246167"/>
                    <a:pt x="723701" y="246167"/>
                  </a:cubicBezTo>
                  <a:cubicBezTo>
                    <a:pt x="722298" y="246167"/>
                    <a:pt x="722298" y="246167"/>
                    <a:pt x="722298" y="246167"/>
                  </a:cubicBezTo>
                  <a:cubicBezTo>
                    <a:pt x="722298" y="247574"/>
                    <a:pt x="722298" y="247574"/>
                    <a:pt x="722298" y="247574"/>
                  </a:cubicBezTo>
                  <a:cubicBezTo>
                    <a:pt x="723701" y="247574"/>
                    <a:pt x="723701" y="247574"/>
                    <a:pt x="723701" y="248980"/>
                  </a:cubicBezTo>
                  <a:cubicBezTo>
                    <a:pt x="723701" y="250387"/>
                    <a:pt x="723701" y="250387"/>
                    <a:pt x="723701" y="250387"/>
                  </a:cubicBezTo>
                  <a:cubicBezTo>
                    <a:pt x="725104" y="251793"/>
                    <a:pt x="725104" y="251793"/>
                    <a:pt x="725104" y="251793"/>
                  </a:cubicBezTo>
                  <a:cubicBezTo>
                    <a:pt x="725104" y="253200"/>
                    <a:pt x="725104" y="253200"/>
                    <a:pt x="725104" y="253200"/>
                  </a:cubicBezTo>
                  <a:cubicBezTo>
                    <a:pt x="723701" y="253200"/>
                    <a:pt x="723701" y="253200"/>
                    <a:pt x="723701" y="253200"/>
                  </a:cubicBezTo>
                  <a:cubicBezTo>
                    <a:pt x="722298" y="253200"/>
                    <a:pt x="722298" y="253200"/>
                    <a:pt x="722298" y="253200"/>
                  </a:cubicBezTo>
                  <a:cubicBezTo>
                    <a:pt x="720895" y="253200"/>
                    <a:pt x="720895" y="253200"/>
                    <a:pt x="720895" y="253200"/>
                  </a:cubicBezTo>
                  <a:cubicBezTo>
                    <a:pt x="720895" y="253200"/>
                    <a:pt x="719492" y="253200"/>
                    <a:pt x="719492" y="254607"/>
                  </a:cubicBezTo>
                  <a:cubicBezTo>
                    <a:pt x="719492" y="254607"/>
                    <a:pt x="719492" y="256013"/>
                    <a:pt x="718089" y="256013"/>
                  </a:cubicBezTo>
                  <a:cubicBezTo>
                    <a:pt x="718089" y="257420"/>
                    <a:pt x="718089" y="257420"/>
                    <a:pt x="718089" y="258826"/>
                  </a:cubicBezTo>
                  <a:cubicBezTo>
                    <a:pt x="718089" y="258826"/>
                    <a:pt x="716686" y="258826"/>
                    <a:pt x="715283" y="260233"/>
                  </a:cubicBezTo>
                  <a:cubicBezTo>
                    <a:pt x="713880" y="260233"/>
                    <a:pt x="712477" y="260233"/>
                    <a:pt x="711074" y="258826"/>
                  </a:cubicBezTo>
                  <a:cubicBezTo>
                    <a:pt x="709671" y="258826"/>
                    <a:pt x="708268" y="258826"/>
                    <a:pt x="706864" y="258826"/>
                  </a:cubicBezTo>
                  <a:cubicBezTo>
                    <a:pt x="706864" y="258826"/>
                    <a:pt x="705461" y="258826"/>
                    <a:pt x="705461" y="258826"/>
                  </a:cubicBezTo>
                  <a:cubicBezTo>
                    <a:pt x="704058" y="260233"/>
                    <a:pt x="704058" y="260233"/>
                    <a:pt x="704058" y="260233"/>
                  </a:cubicBezTo>
                  <a:cubicBezTo>
                    <a:pt x="704058" y="260233"/>
                    <a:pt x="704058" y="258826"/>
                    <a:pt x="704058" y="258826"/>
                  </a:cubicBezTo>
                  <a:cubicBezTo>
                    <a:pt x="704058" y="257420"/>
                    <a:pt x="705461" y="257420"/>
                    <a:pt x="705461" y="256013"/>
                  </a:cubicBezTo>
                  <a:cubicBezTo>
                    <a:pt x="705461" y="254607"/>
                    <a:pt x="705461" y="254607"/>
                    <a:pt x="705461" y="254607"/>
                  </a:cubicBezTo>
                  <a:cubicBezTo>
                    <a:pt x="705461" y="254607"/>
                    <a:pt x="704058" y="253200"/>
                    <a:pt x="704058" y="253200"/>
                  </a:cubicBezTo>
                  <a:cubicBezTo>
                    <a:pt x="704058" y="251793"/>
                    <a:pt x="702655" y="251793"/>
                    <a:pt x="702655" y="251793"/>
                  </a:cubicBezTo>
                  <a:cubicBezTo>
                    <a:pt x="701252" y="250387"/>
                    <a:pt x="701252" y="250387"/>
                    <a:pt x="699849" y="248980"/>
                  </a:cubicBezTo>
                  <a:cubicBezTo>
                    <a:pt x="699849" y="248980"/>
                    <a:pt x="699849" y="247574"/>
                    <a:pt x="699849" y="247574"/>
                  </a:cubicBezTo>
                  <a:cubicBezTo>
                    <a:pt x="698446" y="246167"/>
                    <a:pt x="699849" y="244761"/>
                    <a:pt x="699849" y="243354"/>
                  </a:cubicBezTo>
                  <a:cubicBezTo>
                    <a:pt x="699849" y="241948"/>
                    <a:pt x="699849" y="241948"/>
                    <a:pt x="701252" y="241948"/>
                  </a:cubicBezTo>
                  <a:cubicBezTo>
                    <a:pt x="702655" y="241948"/>
                    <a:pt x="702655" y="241948"/>
                    <a:pt x="702655" y="241948"/>
                  </a:cubicBezTo>
                  <a:cubicBezTo>
                    <a:pt x="704058" y="241948"/>
                    <a:pt x="704058" y="241948"/>
                    <a:pt x="704058" y="241948"/>
                  </a:cubicBezTo>
                  <a:cubicBezTo>
                    <a:pt x="704058" y="240541"/>
                    <a:pt x="704058" y="240541"/>
                    <a:pt x="704058" y="240541"/>
                  </a:cubicBezTo>
                  <a:cubicBezTo>
                    <a:pt x="704058" y="239135"/>
                    <a:pt x="702655" y="239135"/>
                    <a:pt x="701252" y="237728"/>
                  </a:cubicBezTo>
                  <a:cubicBezTo>
                    <a:pt x="701252" y="236322"/>
                    <a:pt x="699849" y="236322"/>
                    <a:pt x="698446" y="236322"/>
                  </a:cubicBezTo>
                  <a:cubicBezTo>
                    <a:pt x="697043" y="236322"/>
                    <a:pt x="697043" y="236322"/>
                    <a:pt x="697043" y="236322"/>
                  </a:cubicBezTo>
                  <a:cubicBezTo>
                    <a:pt x="697043" y="236322"/>
                    <a:pt x="698446" y="236322"/>
                    <a:pt x="698446" y="237728"/>
                  </a:cubicBezTo>
                  <a:cubicBezTo>
                    <a:pt x="699849" y="237728"/>
                    <a:pt x="699849" y="237728"/>
                    <a:pt x="699849" y="237728"/>
                  </a:cubicBezTo>
                  <a:cubicBezTo>
                    <a:pt x="701252" y="239135"/>
                    <a:pt x="701252" y="239135"/>
                    <a:pt x="701252" y="239135"/>
                  </a:cubicBezTo>
                  <a:cubicBezTo>
                    <a:pt x="701252" y="239135"/>
                    <a:pt x="699849" y="240541"/>
                    <a:pt x="698446" y="241948"/>
                  </a:cubicBezTo>
                  <a:cubicBezTo>
                    <a:pt x="697043" y="243354"/>
                    <a:pt x="697043" y="243354"/>
                    <a:pt x="695640" y="244761"/>
                  </a:cubicBezTo>
                  <a:lnTo>
                    <a:pt x="695079" y="246449"/>
                  </a:lnTo>
                  <a:lnTo>
                    <a:pt x="694237" y="244761"/>
                  </a:lnTo>
                  <a:cubicBezTo>
                    <a:pt x="692834" y="243354"/>
                    <a:pt x="692834" y="243354"/>
                    <a:pt x="691431" y="243354"/>
                  </a:cubicBezTo>
                  <a:cubicBezTo>
                    <a:pt x="691431" y="244761"/>
                    <a:pt x="691431" y="244761"/>
                    <a:pt x="691431" y="244761"/>
                  </a:cubicBezTo>
                  <a:cubicBezTo>
                    <a:pt x="691431" y="244761"/>
                    <a:pt x="692834" y="246167"/>
                    <a:pt x="692834" y="247574"/>
                  </a:cubicBezTo>
                  <a:cubicBezTo>
                    <a:pt x="692834" y="247574"/>
                    <a:pt x="692834" y="248980"/>
                    <a:pt x="694237" y="248980"/>
                  </a:cubicBezTo>
                  <a:cubicBezTo>
                    <a:pt x="694237" y="248980"/>
                    <a:pt x="692834" y="250387"/>
                    <a:pt x="692834" y="250387"/>
                  </a:cubicBezTo>
                  <a:cubicBezTo>
                    <a:pt x="692834" y="251793"/>
                    <a:pt x="691431" y="251793"/>
                    <a:pt x="691431" y="253200"/>
                  </a:cubicBezTo>
                  <a:cubicBezTo>
                    <a:pt x="691431" y="253200"/>
                    <a:pt x="691431" y="254607"/>
                    <a:pt x="691431" y="257420"/>
                  </a:cubicBezTo>
                  <a:cubicBezTo>
                    <a:pt x="690028" y="256013"/>
                    <a:pt x="688625" y="256013"/>
                    <a:pt x="688625" y="256013"/>
                  </a:cubicBezTo>
                  <a:cubicBezTo>
                    <a:pt x="687222" y="256013"/>
                    <a:pt x="687222" y="256013"/>
                    <a:pt x="687222" y="256013"/>
                  </a:cubicBezTo>
                  <a:cubicBezTo>
                    <a:pt x="685818" y="256013"/>
                    <a:pt x="685818" y="256013"/>
                    <a:pt x="685818" y="256013"/>
                  </a:cubicBezTo>
                  <a:cubicBezTo>
                    <a:pt x="685818" y="254607"/>
                    <a:pt x="685818" y="254607"/>
                    <a:pt x="684415" y="253200"/>
                  </a:cubicBezTo>
                  <a:cubicBezTo>
                    <a:pt x="683012" y="253200"/>
                    <a:pt x="681609" y="254607"/>
                    <a:pt x="681609" y="256013"/>
                  </a:cubicBezTo>
                  <a:cubicBezTo>
                    <a:pt x="683012" y="256013"/>
                    <a:pt x="683012" y="257420"/>
                    <a:pt x="683012" y="257420"/>
                  </a:cubicBezTo>
                  <a:cubicBezTo>
                    <a:pt x="684415" y="258826"/>
                    <a:pt x="684415" y="258826"/>
                    <a:pt x="685818" y="260233"/>
                  </a:cubicBezTo>
                  <a:cubicBezTo>
                    <a:pt x="685818" y="260233"/>
                    <a:pt x="687222" y="260233"/>
                    <a:pt x="688625" y="261639"/>
                  </a:cubicBezTo>
                  <a:cubicBezTo>
                    <a:pt x="688625" y="261639"/>
                    <a:pt x="690028" y="261639"/>
                    <a:pt x="690028" y="260233"/>
                  </a:cubicBezTo>
                  <a:cubicBezTo>
                    <a:pt x="690028" y="263046"/>
                    <a:pt x="688625" y="264452"/>
                    <a:pt x="687222" y="265859"/>
                  </a:cubicBezTo>
                  <a:cubicBezTo>
                    <a:pt x="685818" y="265859"/>
                    <a:pt x="684415" y="267265"/>
                    <a:pt x="684415" y="268672"/>
                  </a:cubicBezTo>
                  <a:cubicBezTo>
                    <a:pt x="684415" y="268672"/>
                    <a:pt x="684415" y="270078"/>
                    <a:pt x="685818" y="270078"/>
                  </a:cubicBezTo>
                  <a:cubicBezTo>
                    <a:pt x="687222" y="270078"/>
                    <a:pt x="687222" y="270078"/>
                    <a:pt x="687222" y="270078"/>
                  </a:cubicBezTo>
                  <a:cubicBezTo>
                    <a:pt x="688625" y="270078"/>
                    <a:pt x="688625" y="270078"/>
                    <a:pt x="688625" y="270078"/>
                  </a:cubicBezTo>
                  <a:cubicBezTo>
                    <a:pt x="688625" y="270078"/>
                    <a:pt x="688625" y="270078"/>
                    <a:pt x="688625" y="271485"/>
                  </a:cubicBezTo>
                  <a:cubicBezTo>
                    <a:pt x="690028" y="271485"/>
                    <a:pt x="690028" y="271485"/>
                    <a:pt x="690028" y="271485"/>
                  </a:cubicBezTo>
                  <a:cubicBezTo>
                    <a:pt x="691431" y="271485"/>
                    <a:pt x="691431" y="271485"/>
                    <a:pt x="691431" y="271485"/>
                  </a:cubicBezTo>
                  <a:cubicBezTo>
                    <a:pt x="691431" y="274298"/>
                    <a:pt x="692834" y="275704"/>
                    <a:pt x="692834" y="277111"/>
                  </a:cubicBezTo>
                  <a:cubicBezTo>
                    <a:pt x="692834" y="278518"/>
                    <a:pt x="692834" y="279924"/>
                    <a:pt x="692834" y="282737"/>
                  </a:cubicBezTo>
                  <a:cubicBezTo>
                    <a:pt x="694237" y="282737"/>
                    <a:pt x="694237" y="282737"/>
                    <a:pt x="694237" y="282737"/>
                  </a:cubicBezTo>
                  <a:cubicBezTo>
                    <a:pt x="694237" y="282737"/>
                    <a:pt x="694237" y="282737"/>
                    <a:pt x="694237" y="284144"/>
                  </a:cubicBezTo>
                  <a:cubicBezTo>
                    <a:pt x="694237" y="284144"/>
                    <a:pt x="694237" y="285550"/>
                    <a:pt x="694237" y="285550"/>
                  </a:cubicBezTo>
                  <a:cubicBezTo>
                    <a:pt x="695640" y="293989"/>
                    <a:pt x="695640" y="293989"/>
                    <a:pt x="695640" y="293989"/>
                  </a:cubicBezTo>
                  <a:cubicBezTo>
                    <a:pt x="694237" y="295396"/>
                    <a:pt x="694237" y="295396"/>
                    <a:pt x="692834" y="295396"/>
                  </a:cubicBezTo>
                  <a:cubicBezTo>
                    <a:pt x="692834" y="296802"/>
                    <a:pt x="692834" y="296802"/>
                    <a:pt x="692834" y="296802"/>
                  </a:cubicBezTo>
                  <a:cubicBezTo>
                    <a:pt x="694237" y="298209"/>
                    <a:pt x="694237" y="298209"/>
                    <a:pt x="694237" y="298209"/>
                  </a:cubicBezTo>
                  <a:cubicBezTo>
                    <a:pt x="694237" y="298209"/>
                    <a:pt x="694237" y="299615"/>
                    <a:pt x="694237" y="299615"/>
                  </a:cubicBezTo>
                  <a:cubicBezTo>
                    <a:pt x="695640" y="299615"/>
                    <a:pt x="695640" y="299615"/>
                    <a:pt x="697043" y="298209"/>
                  </a:cubicBezTo>
                  <a:cubicBezTo>
                    <a:pt x="697043" y="298209"/>
                    <a:pt x="698446" y="298209"/>
                    <a:pt x="698446" y="296802"/>
                  </a:cubicBezTo>
                  <a:cubicBezTo>
                    <a:pt x="699849" y="298209"/>
                    <a:pt x="701252" y="301022"/>
                    <a:pt x="702655" y="302428"/>
                  </a:cubicBezTo>
                  <a:cubicBezTo>
                    <a:pt x="705461" y="303835"/>
                    <a:pt x="708268" y="303835"/>
                    <a:pt x="709671" y="305242"/>
                  </a:cubicBezTo>
                  <a:cubicBezTo>
                    <a:pt x="711074" y="303835"/>
                    <a:pt x="711074" y="303835"/>
                    <a:pt x="711074" y="303835"/>
                  </a:cubicBezTo>
                  <a:cubicBezTo>
                    <a:pt x="712477" y="303835"/>
                    <a:pt x="712477" y="303835"/>
                    <a:pt x="713880" y="303835"/>
                  </a:cubicBezTo>
                  <a:cubicBezTo>
                    <a:pt x="715283" y="303835"/>
                    <a:pt x="716686" y="303835"/>
                    <a:pt x="716686" y="303835"/>
                  </a:cubicBezTo>
                  <a:cubicBezTo>
                    <a:pt x="718089" y="303835"/>
                    <a:pt x="719492" y="303835"/>
                    <a:pt x="720895" y="302428"/>
                  </a:cubicBezTo>
                  <a:cubicBezTo>
                    <a:pt x="722298" y="302428"/>
                    <a:pt x="722298" y="302428"/>
                    <a:pt x="723701" y="302428"/>
                  </a:cubicBezTo>
                  <a:cubicBezTo>
                    <a:pt x="725104" y="302428"/>
                    <a:pt x="726507" y="302428"/>
                    <a:pt x="727911" y="302428"/>
                  </a:cubicBezTo>
                  <a:cubicBezTo>
                    <a:pt x="727911" y="302428"/>
                    <a:pt x="729314" y="302428"/>
                    <a:pt x="729314" y="303835"/>
                  </a:cubicBezTo>
                  <a:cubicBezTo>
                    <a:pt x="730717" y="303835"/>
                    <a:pt x="732120" y="303835"/>
                    <a:pt x="733523" y="302428"/>
                  </a:cubicBezTo>
                  <a:cubicBezTo>
                    <a:pt x="733523" y="302428"/>
                    <a:pt x="734926" y="302428"/>
                    <a:pt x="736329" y="302428"/>
                  </a:cubicBezTo>
                  <a:cubicBezTo>
                    <a:pt x="737732" y="302428"/>
                    <a:pt x="737732" y="302428"/>
                    <a:pt x="739135" y="301022"/>
                  </a:cubicBezTo>
                  <a:cubicBezTo>
                    <a:pt x="740538" y="301022"/>
                    <a:pt x="740538" y="302428"/>
                    <a:pt x="740538" y="302428"/>
                  </a:cubicBezTo>
                  <a:cubicBezTo>
                    <a:pt x="740538" y="302428"/>
                    <a:pt x="740538" y="302428"/>
                    <a:pt x="740538" y="303835"/>
                  </a:cubicBezTo>
                  <a:cubicBezTo>
                    <a:pt x="740538" y="305242"/>
                    <a:pt x="740538" y="305242"/>
                    <a:pt x="740538" y="306648"/>
                  </a:cubicBezTo>
                  <a:cubicBezTo>
                    <a:pt x="740538" y="308055"/>
                    <a:pt x="740538" y="309461"/>
                    <a:pt x="740538" y="309461"/>
                  </a:cubicBezTo>
                  <a:cubicBezTo>
                    <a:pt x="740538" y="310868"/>
                    <a:pt x="740538" y="310868"/>
                    <a:pt x="740538" y="310868"/>
                  </a:cubicBezTo>
                  <a:cubicBezTo>
                    <a:pt x="739135" y="310868"/>
                    <a:pt x="739135" y="310868"/>
                    <a:pt x="739135" y="310868"/>
                  </a:cubicBezTo>
                  <a:cubicBezTo>
                    <a:pt x="739135" y="310868"/>
                    <a:pt x="739135" y="310868"/>
                    <a:pt x="737732" y="312274"/>
                  </a:cubicBezTo>
                  <a:cubicBezTo>
                    <a:pt x="736329" y="312274"/>
                    <a:pt x="734926" y="313681"/>
                    <a:pt x="734926" y="313681"/>
                  </a:cubicBezTo>
                  <a:cubicBezTo>
                    <a:pt x="733523" y="313681"/>
                    <a:pt x="733523" y="315087"/>
                    <a:pt x="733523" y="315087"/>
                  </a:cubicBezTo>
                  <a:cubicBezTo>
                    <a:pt x="733523" y="316494"/>
                    <a:pt x="732120" y="316494"/>
                    <a:pt x="732120" y="316494"/>
                  </a:cubicBezTo>
                  <a:cubicBezTo>
                    <a:pt x="732120" y="317900"/>
                    <a:pt x="732120" y="317900"/>
                    <a:pt x="730717" y="317900"/>
                  </a:cubicBezTo>
                  <a:cubicBezTo>
                    <a:pt x="730717" y="317900"/>
                    <a:pt x="729314" y="317900"/>
                    <a:pt x="727911" y="319307"/>
                  </a:cubicBezTo>
                  <a:cubicBezTo>
                    <a:pt x="726507" y="319307"/>
                    <a:pt x="726507" y="319307"/>
                    <a:pt x="725104" y="319307"/>
                  </a:cubicBezTo>
                  <a:cubicBezTo>
                    <a:pt x="723701" y="317900"/>
                    <a:pt x="723701" y="317900"/>
                    <a:pt x="723701" y="317900"/>
                  </a:cubicBezTo>
                  <a:cubicBezTo>
                    <a:pt x="720895" y="320713"/>
                    <a:pt x="720895" y="320713"/>
                    <a:pt x="720895" y="320713"/>
                  </a:cubicBezTo>
                  <a:cubicBezTo>
                    <a:pt x="722298" y="320713"/>
                    <a:pt x="722298" y="320713"/>
                    <a:pt x="722298" y="320713"/>
                  </a:cubicBezTo>
                  <a:cubicBezTo>
                    <a:pt x="722298" y="320713"/>
                    <a:pt x="722298" y="320713"/>
                    <a:pt x="720895" y="322120"/>
                  </a:cubicBezTo>
                  <a:cubicBezTo>
                    <a:pt x="720895" y="322120"/>
                    <a:pt x="720895" y="322120"/>
                    <a:pt x="719492" y="322120"/>
                  </a:cubicBezTo>
                  <a:cubicBezTo>
                    <a:pt x="718089" y="322120"/>
                    <a:pt x="718089" y="322120"/>
                    <a:pt x="716686" y="322120"/>
                  </a:cubicBezTo>
                  <a:cubicBezTo>
                    <a:pt x="715283" y="322120"/>
                    <a:pt x="713880" y="322120"/>
                    <a:pt x="713880" y="322120"/>
                  </a:cubicBezTo>
                  <a:cubicBezTo>
                    <a:pt x="712477" y="322120"/>
                    <a:pt x="711074" y="320713"/>
                    <a:pt x="711074" y="320713"/>
                  </a:cubicBezTo>
                  <a:cubicBezTo>
                    <a:pt x="709671" y="320713"/>
                    <a:pt x="709671" y="320713"/>
                    <a:pt x="709671" y="320713"/>
                  </a:cubicBezTo>
                  <a:cubicBezTo>
                    <a:pt x="709671" y="320713"/>
                    <a:pt x="708268" y="320713"/>
                    <a:pt x="708268" y="319307"/>
                  </a:cubicBezTo>
                  <a:cubicBezTo>
                    <a:pt x="706864" y="319307"/>
                    <a:pt x="706864" y="317900"/>
                    <a:pt x="705461" y="317900"/>
                  </a:cubicBezTo>
                  <a:cubicBezTo>
                    <a:pt x="705461" y="319307"/>
                    <a:pt x="704058" y="319307"/>
                    <a:pt x="704058" y="319307"/>
                  </a:cubicBezTo>
                  <a:cubicBezTo>
                    <a:pt x="702655" y="320713"/>
                    <a:pt x="702655" y="320713"/>
                    <a:pt x="702655" y="320713"/>
                  </a:cubicBezTo>
                  <a:cubicBezTo>
                    <a:pt x="701252" y="320713"/>
                    <a:pt x="699849" y="320713"/>
                    <a:pt x="698446" y="320713"/>
                  </a:cubicBezTo>
                  <a:cubicBezTo>
                    <a:pt x="695640" y="319307"/>
                    <a:pt x="694237" y="319307"/>
                    <a:pt x="692834" y="319307"/>
                  </a:cubicBezTo>
                  <a:cubicBezTo>
                    <a:pt x="692834" y="319307"/>
                    <a:pt x="692834" y="319307"/>
                    <a:pt x="691431" y="319307"/>
                  </a:cubicBezTo>
                  <a:cubicBezTo>
                    <a:pt x="691431" y="320713"/>
                    <a:pt x="691431" y="320713"/>
                    <a:pt x="691431" y="320713"/>
                  </a:cubicBezTo>
                  <a:cubicBezTo>
                    <a:pt x="690028" y="322120"/>
                    <a:pt x="690028" y="322120"/>
                    <a:pt x="690028" y="322120"/>
                  </a:cubicBezTo>
                  <a:cubicBezTo>
                    <a:pt x="690028" y="322120"/>
                    <a:pt x="690028" y="322120"/>
                    <a:pt x="688625" y="322120"/>
                  </a:cubicBezTo>
                  <a:cubicBezTo>
                    <a:pt x="687222" y="319307"/>
                    <a:pt x="687222" y="319307"/>
                    <a:pt x="687222" y="319307"/>
                  </a:cubicBezTo>
                  <a:cubicBezTo>
                    <a:pt x="687222" y="319307"/>
                    <a:pt x="685818" y="319307"/>
                    <a:pt x="685818" y="319307"/>
                  </a:cubicBezTo>
                  <a:cubicBezTo>
                    <a:pt x="685818" y="319307"/>
                    <a:pt x="685818" y="319307"/>
                    <a:pt x="684415" y="319307"/>
                  </a:cubicBezTo>
                  <a:cubicBezTo>
                    <a:pt x="684415" y="317900"/>
                    <a:pt x="683012" y="316494"/>
                    <a:pt x="683012" y="316494"/>
                  </a:cubicBezTo>
                  <a:cubicBezTo>
                    <a:pt x="681609" y="315087"/>
                    <a:pt x="681609" y="313681"/>
                    <a:pt x="681609" y="313681"/>
                  </a:cubicBezTo>
                  <a:cubicBezTo>
                    <a:pt x="680206" y="312274"/>
                    <a:pt x="680206" y="312274"/>
                    <a:pt x="680206" y="312274"/>
                  </a:cubicBezTo>
                  <a:cubicBezTo>
                    <a:pt x="680206" y="310868"/>
                    <a:pt x="680206" y="310868"/>
                    <a:pt x="680206" y="310868"/>
                  </a:cubicBezTo>
                  <a:cubicBezTo>
                    <a:pt x="680206" y="310868"/>
                    <a:pt x="680206" y="309461"/>
                    <a:pt x="681609" y="309461"/>
                  </a:cubicBezTo>
                  <a:cubicBezTo>
                    <a:pt x="680206" y="309461"/>
                    <a:pt x="678803" y="309461"/>
                    <a:pt x="677400" y="309461"/>
                  </a:cubicBezTo>
                  <a:cubicBezTo>
                    <a:pt x="675997" y="309461"/>
                    <a:pt x="675997" y="309461"/>
                    <a:pt x="674594" y="308055"/>
                  </a:cubicBezTo>
                  <a:cubicBezTo>
                    <a:pt x="673191" y="305242"/>
                    <a:pt x="673191" y="301022"/>
                    <a:pt x="671788" y="298209"/>
                  </a:cubicBezTo>
                  <a:cubicBezTo>
                    <a:pt x="670385" y="293989"/>
                    <a:pt x="670385" y="291176"/>
                    <a:pt x="668982" y="286957"/>
                  </a:cubicBezTo>
                  <a:cubicBezTo>
                    <a:pt x="668982" y="284144"/>
                    <a:pt x="668982" y="282737"/>
                    <a:pt x="668982" y="279924"/>
                  </a:cubicBezTo>
                  <a:cubicBezTo>
                    <a:pt x="667579" y="277111"/>
                    <a:pt x="667579" y="274298"/>
                    <a:pt x="668982" y="271485"/>
                  </a:cubicBezTo>
                  <a:cubicBezTo>
                    <a:pt x="668982" y="271485"/>
                    <a:pt x="668982" y="271485"/>
                    <a:pt x="668982" y="270078"/>
                  </a:cubicBezTo>
                  <a:cubicBezTo>
                    <a:pt x="668982" y="268672"/>
                    <a:pt x="670385" y="267265"/>
                    <a:pt x="670385" y="267265"/>
                  </a:cubicBezTo>
                  <a:cubicBezTo>
                    <a:pt x="668982" y="265859"/>
                    <a:pt x="668982" y="264452"/>
                    <a:pt x="668982" y="263046"/>
                  </a:cubicBezTo>
                  <a:cubicBezTo>
                    <a:pt x="667579" y="261639"/>
                    <a:pt x="667579" y="260233"/>
                    <a:pt x="667579" y="258826"/>
                  </a:cubicBezTo>
                  <a:cubicBezTo>
                    <a:pt x="667579" y="257420"/>
                    <a:pt x="667579" y="257420"/>
                    <a:pt x="667579" y="256013"/>
                  </a:cubicBezTo>
                  <a:cubicBezTo>
                    <a:pt x="667579" y="254607"/>
                    <a:pt x="667579" y="253200"/>
                    <a:pt x="667579" y="251793"/>
                  </a:cubicBezTo>
                  <a:cubicBezTo>
                    <a:pt x="666175" y="250387"/>
                    <a:pt x="666175" y="248980"/>
                    <a:pt x="667579" y="247574"/>
                  </a:cubicBezTo>
                  <a:cubicBezTo>
                    <a:pt x="667579" y="246167"/>
                    <a:pt x="667579" y="244761"/>
                    <a:pt x="667579" y="244761"/>
                  </a:cubicBezTo>
                  <a:cubicBezTo>
                    <a:pt x="659160" y="187093"/>
                    <a:pt x="659160" y="187093"/>
                    <a:pt x="659160" y="187093"/>
                  </a:cubicBezTo>
                  <a:cubicBezTo>
                    <a:pt x="660563" y="185687"/>
                    <a:pt x="660563" y="184280"/>
                    <a:pt x="660563" y="184280"/>
                  </a:cubicBezTo>
                  <a:cubicBezTo>
                    <a:pt x="660563" y="182874"/>
                    <a:pt x="660563" y="182874"/>
                    <a:pt x="660563" y="181467"/>
                  </a:cubicBezTo>
                  <a:cubicBezTo>
                    <a:pt x="659160" y="181467"/>
                    <a:pt x="659160" y="181467"/>
                    <a:pt x="659160" y="180061"/>
                  </a:cubicBezTo>
                  <a:cubicBezTo>
                    <a:pt x="659160" y="178654"/>
                    <a:pt x="659160" y="178654"/>
                    <a:pt x="660563" y="177248"/>
                  </a:cubicBezTo>
                  <a:cubicBezTo>
                    <a:pt x="661966" y="177248"/>
                    <a:pt x="663369" y="175841"/>
                    <a:pt x="663369" y="175841"/>
                  </a:cubicBezTo>
                  <a:cubicBezTo>
                    <a:pt x="664772" y="175841"/>
                    <a:pt x="664772" y="177248"/>
                    <a:pt x="664772" y="177248"/>
                  </a:cubicBezTo>
                  <a:cubicBezTo>
                    <a:pt x="664772" y="177248"/>
                    <a:pt x="666175" y="178654"/>
                    <a:pt x="666175" y="178654"/>
                  </a:cubicBezTo>
                  <a:cubicBezTo>
                    <a:pt x="667579" y="177248"/>
                    <a:pt x="667579" y="177248"/>
                    <a:pt x="667579" y="175841"/>
                  </a:cubicBezTo>
                  <a:cubicBezTo>
                    <a:pt x="667579" y="174434"/>
                    <a:pt x="667579" y="174434"/>
                    <a:pt x="667579" y="173028"/>
                  </a:cubicBezTo>
                  <a:cubicBezTo>
                    <a:pt x="668982" y="173028"/>
                    <a:pt x="670385" y="173028"/>
                    <a:pt x="671788" y="173028"/>
                  </a:cubicBezTo>
                  <a:cubicBezTo>
                    <a:pt x="673191" y="174434"/>
                    <a:pt x="673191" y="174434"/>
                    <a:pt x="674594" y="175841"/>
                  </a:cubicBezTo>
                  <a:cubicBezTo>
                    <a:pt x="674594" y="177248"/>
                    <a:pt x="674594" y="177248"/>
                    <a:pt x="673191" y="178654"/>
                  </a:cubicBezTo>
                  <a:cubicBezTo>
                    <a:pt x="673191" y="178654"/>
                    <a:pt x="673191" y="180061"/>
                    <a:pt x="671788" y="180061"/>
                  </a:cubicBezTo>
                  <a:cubicBezTo>
                    <a:pt x="673191" y="181467"/>
                    <a:pt x="673191" y="181467"/>
                    <a:pt x="673191" y="181467"/>
                  </a:cubicBezTo>
                  <a:cubicBezTo>
                    <a:pt x="674594" y="180061"/>
                    <a:pt x="674594" y="180061"/>
                    <a:pt x="674594" y="180061"/>
                  </a:cubicBezTo>
                  <a:cubicBezTo>
                    <a:pt x="675997" y="181467"/>
                    <a:pt x="675997" y="181467"/>
                    <a:pt x="675997" y="181467"/>
                  </a:cubicBezTo>
                  <a:cubicBezTo>
                    <a:pt x="675997" y="181467"/>
                    <a:pt x="677400" y="181467"/>
                    <a:pt x="677400" y="181467"/>
                  </a:cubicBezTo>
                  <a:cubicBezTo>
                    <a:pt x="678803" y="181467"/>
                    <a:pt x="678803" y="180061"/>
                    <a:pt x="678803" y="180061"/>
                  </a:cubicBezTo>
                  <a:cubicBezTo>
                    <a:pt x="678803" y="178654"/>
                    <a:pt x="678803" y="178654"/>
                    <a:pt x="678803" y="178654"/>
                  </a:cubicBezTo>
                  <a:cubicBezTo>
                    <a:pt x="677400" y="178654"/>
                    <a:pt x="677400" y="177248"/>
                    <a:pt x="677400" y="177248"/>
                  </a:cubicBezTo>
                  <a:cubicBezTo>
                    <a:pt x="677400" y="175841"/>
                    <a:pt x="677400" y="175841"/>
                    <a:pt x="677400" y="174434"/>
                  </a:cubicBezTo>
                  <a:cubicBezTo>
                    <a:pt x="675997" y="174434"/>
                    <a:pt x="675997" y="173028"/>
                    <a:pt x="675997" y="173028"/>
                  </a:cubicBezTo>
                  <a:cubicBezTo>
                    <a:pt x="674594" y="171621"/>
                    <a:pt x="674594" y="171621"/>
                    <a:pt x="674594" y="171621"/>
                  </a:cubicBezTo>
                  <a:cubicBezTo>
                    <a:pt x="674594" y="171621"/>
                    <a:pt x="674594" y="171621"/>
                    <a:pt x="675997" y="170215"/>
                  </a:cubicBezTo>
                  <a:close/>
                  <a:moveTo>
                    <a:pt x="40737" y="167760"/>
                  </a:moveTo>
                  <a:lnTo>
                    <a:pt x="39333" y="169171"/>
                  </a:lnTo>
                  <a:cubicBezTo>
                    <a:pt x="40737" y="169171"/>
                    <a:pt x="40737" y="169171"/>
                    <a:pt x="40737" y="169171"/>
                  </a:cubicBezTo>
                  <a:cubicBezTo>
                    <a:pt x="40737" y="167760"/>
                    <a:pt x="40737" y="167760"/>
                    <a:pt x="40737" y="167760"/>
                  </a:cubicBezTo>
                  <a:close/>
                  <a:moveTo>
                    <a:pt x="47761" y="164938"/>
                  </a:moveTo>
                  <a:cubicBezTo>
                    <a:pt x="47761" y="164938"/>
                    <a:pt x="47761" y="164938"/>
                    <a:pt x="47761" y="166349"/>
                  </a:cubicBezTo>
                  <a:cubicBezTo>
                    <a:pt x="47761" y="166349"/>
                    <a:pt x="47761" y="167760"/>
                    <a:pt x="47761" y="167760"/>
                  </a:cubicBezTo>
                  <a:cubicBezTo>
                    <a:pt x="49166" y="167760"/>
                    <a:pt x="49166" y="166349"/>
                    <a:pt x="49166" y="166349"/>
                  </a:cubicBezTo>
                  <a:cubicBezTo>
                    <a:pt x="49166" y="164938"/>
                    <a:pt x="47761" y="164938"/>
                    <a:pt x="47761" y="164938"/>
                  </a:cubicBezTo>
                  <a:close/>
                  <a:moveTo>
                    <a:pt x="25285" y="162115"/>
                  </a:moveTo>
                  <a:cubicBezTo>
                    <a:pt x="25285" y="163526"/>
                    <a:pt x="25285" y="163526"/>
                    <a:pt x="25285" y="163526"/>
                  </a:cubicBezTo>
                  <a:cubicBezTo>
                    <a:pt x="26690" y="164938"/>
                    <a:pt x="26690" y="164938"/>
                    <a:pt x="26690" y="164938"/>
                  </a:cubicBezTo>
                  <a:cubicBezTo>
                    <a:pt x="28095" y="164938"/>
                    <a:pt x="28095" y="164938"/>
                    <a:pt x="28095" y="164938"/>
                  </a:cubicBezTo>
                  <a:cubicBezTo>
                    <a:pt x="28095" y="164938"/>
                    <a:pt x="28095" y="164938"/>
                    <a:pt x="28095" y="166349"/>
                  </a:cubicBezTo>
                  <a:cubicBezTo>
                    <a:pt x="28095" y="167760"/>
                    <a:pt x="28095" y="169171"/>
                    <a:pt x="28095" y="170583"/>
                  </a:cubicBezTo>
                  <a:cubicBezTo>
                    <a:pt x="26690" y="171994"/>
                    <a:pt x="26690" y="173405"/>
                    <a:pt x="26690" y="174817"/>
                  </a:cubicBezTo>
                  <a:cubicBezTo>
                    <a:pt x="28095" y="174817"/>
                    <a:pt x="28095" y="174817"/>
                    <a:pt x="29499" y="173405"/>
                  </a:cubicBezTo>
                  <a:cubicBezTo>
                    <a:pt x="29499" y="173405"/>
                    <a:pt x="29499" y="171994"/>
                    <a:pt x="30904" y="170583"/>
                  </a:cubicBezTo>
                  <a:cubicBezTo>
                    <a:pt x="30904" y="170583"/>
                    <a:pt x="30904" y="169171"/>
                    <a:pt x="30904" y="167760"/>
                  </a:cubicBezTo>
                  <a:cubicBezTo>
                    <a:pt x="30904" y="166349"/>
                    <a:pt x="30904" y="166349"/>
                    <a:pt x="30904" y="164938"/>
                  </a:cubicBezTo>
                  <a:cubicBezTo>
                    <a:pt x="30904" y="164938"/>
                    <a:pt x="29499" y="163526"/>
                    <a:pt x="28095" y="163526"/>
                  </a:cubicBezTo>
                  <a:cubicBezTo>
                    <a:pt x="26690" y="162115"/>
                    <a:pt x="25285" y="162115"/>
                    <a:pt x="25285" y="162115"/>
                  </a:cubicBezTo>
                  <a:close/>
                  <a:moveTo>
                    <a:pt x="15452" y="159292"/>
                  </a:moveTo>
                  <a:lnTo>
                    <a:pt x="14047" y="160704"/>
                  </a:lnTo>
                  <a:cubicBezTo>
                    <a:pt x="15452" y="160704"/>
                    <a:pt x="15452" y="160704"/>
                    <a:pt x="15452" y="160704"/>
                  </a:cubicBezTo>
                  <a:cubicBezTo>
                    <a:pt x="15452" y="159292"/>
                    <a:pt x="15452" y="159292"/>
                    <a:pt x="15452" y="159292"/>
                  </a:cubicBezTo>
                  <a:close/>
                  <a:moveTo>
                    <a:pt x="99736" y="157881"/>
                  </a:moveTo>
                  <a:lnTo>
                    <a:pt x="99736" y="160704"/>
                  </a:lnTo>
                  <a:cubicBezTo>
                    <a:pt x="101141" y="159292"/>
                    <a:pt x="101141" y="159292"/>
                    <a:pt x="101141" y="159292"/>
                  </a:cubicBezTo>
                  <a:cubicBezTo>
                    <a:pt x="101141" y="157881"/>
                    <a:pt x="101141" y="157881"/>
                    <a:pt x="101141" y="157881"/>
                  </a:cubicBezTo>
                  <a:cubicBezTo>
                    <a:pt x="99736" y="157881"/>
                    <a:pt x="99736" y="157881"/>
                    <a:pt x="99736" y="157881"/>
                  </a:cubicBezTo>
                  <a:close/>
                  <a:moveTo>
                    <a:pt x="146046" y="156026"/>
                  </a:moveTo>
                  <a:lnTo>
                    <a:pt x="147457" y="157435"/>
                  </a:lnTo>
                  <a:cubicBezTo>
                    <a:pt x="147457" y="156026"/>
                    <a:pt x="147457" y="156026"/>
                    <a:pt x="147457" y="156026"/>
                  </a:cubicBezTo>
                  <a:cubicBezTo>
                    <a:pt x="146046" y="156026"/>
                    <a:pt x="146046" y="156026"/>
                    <a:pt x="146046" y="156026"/>
                  </a:cubicBezTo>
                  <a:close/>
                  <a:moveTo>
                    <a:pt x="112379" y="146591"/>
                  </a:moveTo>
                  <a:cubicBezTo>
                    <a:pt x="113784" y="146591"/>
                    <a:pt x="115188" y="146591"/>
                    <a:pt x="115188" y="146591"/>
                  </a:cubicBezTo>
                  <a:cubicBezTo>
                    <a:pt x="115188" y="146591"/>
                    <a:pt x="115188" y="146591"/>
                    <a:pt x="113784" y="148002"/>
                  </a:cubicBezTo>
                  <a:cubicBezTo>
                    <a:pt x="112379" y="148002"/>
                    <a:pt x="110974" y="148002"/>
                    <a:pt x="110974" y="149413"/>
                  </a:cubicBezTo>
                  <a:lnTo>
                    <a:pt x="109569" y="148002"/>
                  </a:lnTo>
                  <a:lnTo>
                    <a:pt x="110974" y="148002"/>
                  </a:lnTo>
                  <a:lnTo>
                    <a:pt x="111442" y="147061"/>
                  </a:lnTo>
                  <a:close/>
                  <a:moveTo>
                    <a:pt x="101141" y="146591"/>
                  </a:moveTo>
                  <a:cubicBezTo>
                    <a:pt x="99736" y="148002"/>
                    <a:pt x="99736" y="148002"/>
                    <a:pt x="99736" y="148002"/>
                  </a:cubicBezTo>
                  <a:cubicBezTo>
                    <a:pt x="101141" y="148002"/>
                    <a:pt x="101141" y="148002"/>
                    <a:pt x="101141" y="148002"/>
                  </a:cubicBezTo>
                  <a:cubicBezTo>
                    <a:pt x="101141" y="146591"/>
                    <a:pt x="101141" y="146591"/>
                    <a:pt x="101141" y="146591"/>
                  </a:cubicBezTo>
                  <a:close/>
                  <a:moveTo>
                    <a:pt x="244785" y="146167"/>
                  </a:moveTo>
                  <a:cubicBezTo>
                    <a:pt x="246195" y="147576"/>
                    <a:pt x="246195" y="147576"/>
                    <a:pt x="246195" y="147576"/>
                  </a:cubicBezTo>
                  <a:cubicBezTo>
                    <a:pt x="244785" y="147576"/>
                    <a:pt x="244785" y="147576"/>
                    <a:pt x="244785" y="147576"/>
                  </a:cubicBezTo>
                  <a:lnTo>
                    <a:pt x="244785" y="150392"/>
                  </a:lnTo>
                  <a:cubicBezTo>
                    <a:pt x="246195" y="148984"/>
                    <a:pt x="246195" y="148984"/>
                    <a:pt x="246195" y="148984"/>
                  </a:cubicBezTo>
                  <a:cubicBezTo>
                    <a:pt x="247606" y="148984"/>
                    <a:pt x="249016" y="148984"/>
                    <a:pt x="250427" y="148984"/>
                  </a:cubicBezTo>
                  <a:cubicBezTo>
                    <a:pt x="250427" y="147576"/>
                    <a:pt x="251837" y="147576"/>
                    <a:pt x="251837" y="147576"/>
                  </a:cubicBezTo>
                  <a:cubicBezTo>
                    <a:pt x="251837" y="146167"/>
                    <a:pt x="251837" y="146167"/>
                    <a:pt x="251837" y="146167"/>
                  </a:cubicBezTo>
                  <a:cubicBezTo>
                    <a:pt x="250427" y="146167"/>
                    <a:pt x="250427" y="146167"/>
                    <a:pt x="249016" y="146167"/>
                  </a:cubicBezTo>
                  <a:cubicBezTo>
                    <a:pt x="247606" y="146167"/>
                    <a:pt x="247606" y="146167"/>
                    <a:pt x="246195" y="146167"/>
                  </a:cubicBezTo>
                  <a:cubicBezTo>
                    <a:pt x="246195" y="146167"/>
                    <a:pt x="244785" y="146167"/>
                    <a:pt x="244785" y="146167"/>
                  </a:cubicBezTo>
                  <a:close/>
                  <a:moveTo>
                    <a:pt x="141815" y="141942"/>
                  </a:moveTo>
                  <a:lnTo>
                    <a:pt x="140404" y="143350"/>
                  </a:lnTo>
                  <a:cubicBezTo>
                    <a:pt x="141815" y="143350"/>
                    <a:pt x="141815" y="143350"/>
                    <a:pt x="141815" y="143350"/>
                  </a:cubicBezTo>
                  <a:cubicBezTo>
                    <a:pt x="141815" y="141942"/>
                    <a:pt x="141815" y="141942"/>
                    <a:pt x="141815" y="141942"/>
                  </a:cubicBezTo>
                  <a:close/>
                  <a:moveTo>
                    <a:pt x="287213" y="140700"/>
                  </a:moveTo>
                  <a:cubicBezTo>
                    <a:pt x="287213" y="142107"/>
                    <a:pt x="287213" y="142107"/>
                    <a:pt x="287213" y="142107"/>
                  </a:cubicBezTo>
                  <a:cubicBezTo>
                    <a:pt x="288627" y="142107"/>
                    <a:pt x="288627" y="142107"/>
                    <a:pt x="288627" y="142107"/>
                  </a:cubicBezTo>
                  <a:cubicBezTo>
                    <a:pt x="288627" y="140700"/>
                    <a:pt x="287213" y="140700"/>
                    <a:pt x="287213" y="140700"/>
                  </a:cubicBezTo>
                  <a:close/>
                  <a:moveTo>
                    <a:pt x="244785" y="140533"/>
                  </a:moveTo>
                  <a:cubicBezTo>
                    <a:pt x="244785" y="140533"/>
                    <a:pt x="243374" y="140533"/>
                    <a:pt x="243374" y="141942"/>
                  </a:cubicBezTo>
                  <a:cubicBezTo>
                    <a:pt x="243374" y="143350"/>
                    <a:pt x="243374" y="143350"/>
                    <a:pt x="246195" y="143350"/>
                  </a:cubicBezTo>
                  <a:cubicBezTo>
                    <a:pt x="244785" y="141942"/>
                    <a:pt x="244785" y="141942"/>
                    <a:pt x="244785" y="140533"/>
                  </a:cubicBezTo>
                  <a:close/>
                  <a:moveTo>
                    <a:pt x="16857" y="139534"/>
                  </a:moveTo>
                  <a:cubicBezTo>
                    <a:pt x="16857" y="140946"/>
                    <a:pt x="16857" y="140946"/>
                    <a:pt x="16857" y="140946"/>
                  </a:cubicBezTo>
                  <a:cubicBezTo>
                    <a:pt x="15452" y="142357"/>
                    <a:pt x="15452" y="142357"/>
                    <a:pt x="15452" y="142357"/>
                  </a:cubicBezTo>
                  <a:cubicBezTo>
                    <a:pt x="16857" y="143768"/>
                    <a:pt x="16857" y="143768"/>
                    <a:pt x="18261" y="143768"/>
                  </a:cubicBezTo>
                  <a:cubicBezTo>
                    <a:pt x="18261" y="143768"/>
                    <a:pt x="19666" y="143768"/>
                    <a:pt x="19666" y="143768"/>
                  </a:cubicBezTo>
                  <a:cubicBezTo>
                    <a:pt x="19666" y="142357"/>
                    <a:pt x="19666" y="142357"/>
                    <a:pt x="18261" y="140946"/>
                  </a:cubicBezTo>
                  <a:cubicBezTo>
                    <a:pt x="18261" y="140946"/>
                    <a:pt x="18261" y="139534"/>
                    <a:pt x="16857" y="139534"/>
                  </a:cubicBezTo>
                  <a:close/>
                  <a:moveTo>
                    <a:pt x="8428" y="139534"/>
                  </a:moveTo>
                  <a:cubicBezTo>
                    <a:pt x="7024" y="139534"/>
                    <a:pt x="7024" y="139534"/>
                    <a:pt x="7024" y="140946"/>
                  </a:cubicBezTo>
                  <a:cubicBezTo>
                    <a:pt x="7024" y="140946"/>
                    <a:pt x="7024" y="142357"/>
                    <a:pt x="7024" y="142357"/>
                  </a:cubicBezTo>
                  <a:cubicBezTo>
                    <a:pt x="7024" y="143768"/>
                    <a:pt x="7024" y="145179"/>
                    <a:pt x="8428" y="146591"/>
                  </a:cubicBezTo>
                  <a:cubicBezTo>
                    <a:pt x="8428" y="149413"/>
                    <a:pt x="8428" y="150825"/>
                    <a:pt x="9833" y="152236"/>
                  </a:cubicBezTo>
                  <a:cubicBezTo>
                    <a:pt x="9833" y="152236"/>
                    <a:pt x="9833" y="150825"/>
                    <a:pt x="9833" y="150825"/>
                  </a:cubicBezTo>
                  <a:cubicBezTo>
                    <a:pt x="11238" y="149413"/>
                    <a:pt x="11238" y="149413"/>
                    <a:pt x="11238" y="149413"/>
                  </a:cubicBezTo>
                  <a:cubicBezTo>
                    <a:pt x="12643" y="149413"/>
                    <a:pt x="12643" y="149413"/>
                    <a:pt x="12643" y="149413"/>
                  </a:cubicBezTo>
                  <a:cubicBezTo>
                    <a:pt x="12643" y="156470"/>
                    <a:pt x="12643" y="156470"/>
                    <a:pt x="12643" y="156470"/>
                  </a:cubicBezTo>
                  <a:cubicBezTo>
                    <a:pt x="14047" y="156470"/>
                    <a:pt x="14047" y="156470"/>
                    <a:pt x="14047" y="156470"/>
                  </a:cubicBezTo>
                  <a:cubicBezTo>
                    <a:pt x="15452" y="155059"/>
                    <a:pt x="15452" y="155059"/>
                    <a:pt x="15452" y="155059"/>
                  </a:cubicBezTo>
                  <a:cubicBezTo>
                    <a:pt x="16857" y="155059"/>
                    <a:pt x="16857" y="155059"/>
                    <a:pt x="18261" y="155059"/>
                  </a:cubicBezTo>
                  <a:cubicBezTo>
                    <a:pt x="18261" y="153647"/>
                    <a:pt x="19666" y="153647"/>
                    <a:pt x="19666" y="152236"/>
                  </a:cubicBezTo>
                  <a:cubicBezTo>
                    <a:pt x="18261" y="152236"/>
                    <a:pt x="18261" y="152236"/>
                    <a:pt x="18261" y="152236"/>
                  </a:cubicBezTo>
                  <a:cubicBezTo>
                    <a:pt x="18261" y="152236"/>
                    <a:pt x="18261" y="152236"/>
                    <a:pt x="16857" y="152236"/>
                  </a:cubicBezTo>
                  <a:cubicBezTo>
                    <a:pt x="16857" y="152236"/>
                    <a:pt x="16857" y="150825"/>
                    <a:pt x="16857" y="150825"/>
                  </a:cubicBezTo>
                  <a:cubicBezTo>
                    <a:pt x="16857" y="150825"/>
                    <a:pt x="16857" y="150825"/>
                    <a:pt x="15452" y="149413"/>
                  </a:cubicBezTo>
                  <a:cubicBezTo>
                    <a:pt x="15452" y="149413"/>
                    <a:pt x="15452" y="148002"/>
                    <a:pt x="15452" y="148002"/>
                  </a:cubicBezTo>
                  <a:cubicBezTo>
                    <a:pt x="15452" y="148002"/>
                    <a:pt x="15452" y="148002"/>
                    <a:pt x="14047" y="148002"/>
                  </a:cubicBezTo>
                  <a:cubicBezTo>
                    <a:pt x="14047" y="146591"/>
                    <a:pt x="12643" y="146591"/>
                    <a:pt x="12643" y="145179"/>
                  </a:cubicBezTo>
                  <a:cubicBezTo>
                    <a:pt x="11238" y="145179"/>
                    <a:pt x="9833" y="143768"/>
                    <a:pt x="8428" y="143768"/>
                  </a:cubicBezTo>
                  <a:cubicBezTo>
                    <a:pt x="8428" y="142357"/>
                    <a:pt x="8428" y="142357"/>
                    <a:pt x="8428" y="142357"/>
                  </a:cubicBezTo>
                  <a:cubicBezTo>
                    <a:pt x="8428" y="142357"/>
                    <a:pt x="9833" y="142357"/>
                    <a:pt x="9833" y="140946"/>
                  </a:cubicBezTo>
                  <a:cubicBezTo>
                    <a:pt x="9833" y="139534"/>
                    <a:pt x="9833" y="139534"/>
                    <a:pt x="9833" y="139534"/>
                  </a:cubicBezTo>
                  <a:cubicBezTo>
                    <a:pt x="8428" y="139534"/>
                    <a:pt x="8428" y="139534"/>
                    <a:pt x="8428" y="139534"/>
                  </a:cubicBezTo>
                  <a:close/>
                  <a:moveTo>
                    <a:pt x="331040" y="137886"/>
                  </a:moveTo>
                  <a:lnTo>
                    <a:pt x="329626" y="139293"/>
                  </a:lnTo>
                  <a:cubicBezTo>
                    <a:pt x="331040" y="139293"/>
                    <a:pt x="331040" y="139293"/>
                    <a:pt x="331040" y="139293"/>
                  </a:cubicBezTo>
                  <a:cubicBezTo>
                    <a:pt x="331040" y="137886"/>
                    <a:pt x="331040" y="137886"/>
                    <a:pt x="331040" y="137886"/>
                  </a:cubicBezTo>
                  <a:close/>
                  <a:moveTo>
                    <a:pt x="236321" y="137716"/>
                  </a:moveTo>
                  <a:cubicBezTo>
                    <a:pt x="236321" y="137716"/>
                    <a:pt x="236321" y="137716"/>
                    <a:pt x="236321" y="139125"/>
                  </a:cubicBezTo>
                  <a:cubicBezTo>
                    <a:pt x="236321" y="139125"/>
                    <a:pt x="236321" y="139125"/>
                    <a:pt x="237732" y="139125"/>
                  </a:cubicBezTo>
                  <a:cubicBezTo>
                    <a:pt x="237732" y="139125"/>
                    <a:pt x="237732" y="139125"/>
                    <a:pt x="237732" y="137716"/>
                  </a:cubicBezTo>
                  <a:cubicBezTo>
                    <a:pt x="237732" y="137716"/>
                    <a:pt x="237732" y="137716"/>
                    <a:pt x="236321" y="137716"/>
                  </a:cubicBezTo>
                  <a:close/>
                  <a:moveTo>
                    <a:pt x="14047" y="133889"/>
                  </a:moveTo>
                  <a:cubicBezTo>
                    <a:pt x="14047" y="133889"/>
                    <a:pt x="12643" y="135300"/>
                    <a:pt x="12643" y="135300"/>
                  </a:cubicBezTo>
                  <a:cubicBezTo>
                    <a:pt x="14047" y="136712"/>
                    <a:pt x="14047" y="136712"/>
                    <a:pt x="14047" y="136712"/>
                  </a:cubicBezTo>
                  <a:cubicBezTo>
                    <a:pt x="15452" y="136712"/>
                    <a:pt x="15452" y="136712"/>
                    <a:pt x="15452" y="135300"/>
                  </a:cubicBezTo>
                  <a:cubicBezTo>
                    <a:pt x="15452" y="135300"/>
                    <a:pt x="14047" y="133889"/>
                    <a:pt x="14047" y="133889"/>
                  </a:cubicBezTo>
                  <a:close/>
                  <a:moveTo>
                    <a:pt x="8428" y="133889"/>
                  </a:moveTo>
                  <a:lnTo>
                    <a:pt x="8428" y="135300"/>
                  </a:lnTo>
                  <a:cubicBezTo>
                    <a:pt x="9833" y="133889"/>
                    <a:pt x="9833" y="133889"/>
                    <a:pt x="9833" y="133889"/>
                  </a:cubicBezTo>
                  <a:cubicBezTo>
                    <a:pt x="8428" y="133889"/>
                    <a:pt x="8428" y="133889"/>
                    <a:pt x="8428" y="133889"/>
                  </a:cubicBezTo>
                  <a:close/>
                  <a:moveTo>
                    <a:pt x="333868" y="132258"/>
                  </a:moveTo>
                  <a:cubicBezTo>
                    <a:pt x="332454" y="132258"/>
                    <a:pt x="332454" y="133665"/>
                    <a:pt x="332454" y="133665"/>
                  </a:cubicBezTo>
                  <a:cubicBezTo>
                    <a:pt x="332454" y="133665"/>
                    <a:pt x="333868" y="135072"/>
                    <a:pt x="333868" y="135072"/>
                  </a:cubicBezTo>
                  <a:cubicBezTo>
                    <a:pt x="333868" y="135072"/>
                    <a:pt x="333868" y="133665"/>
                    <a:pt x="333868" y="133665"/>
                  </a:cubicBezTo>
                  <a:cubicBezTo>
                    <a:pt x="333868" y="133665"/>
                    <a:pt x="333868" y="132258"/>
                    <a:pt x="333868" y="132258"/>
                  </a:cubicBezTo>
                  <a:close/>
                  <a:moveTo>
                    <a:pt x="234911" y="132082"/>
                  </a:moveTo>
                  <a:cubicBezTo>
                    <a:pt x="234911" y="132082"/>
                    <a:pt x="234911" y="133491"/>
                    <a:pt x="234911" y="133491"/>
                  </a:cubicBezTo>
                  <a:cubicBezTo>
                    <a:pt x="234911" y="133491"/>
                    <a:pt x="234911" y="134899"/>
                    <a:pt x="234911" y="134899"/>
                  </a:cubicBezTo>
                  <a:cubicBezTo>
                    <a:pt x="236321" y="134899"/>
                    <a:pt x="236321" y="133491"/>
                    <a:pt x="236321" y="133491"/>
                  </a:cubicBezTo>
                  <a:cubicBezTo>
                    <a:pt x="236321" y="132082"/>
                    <a:pt x="234911" y="132082"/>
                    <a:pt x="234911" y="132082"/>
                  </a:cubicBezTo>
                  <a:close/>
                  <a:moveTo>
                    <a:pt x="19666" y="131067"/>
                  </a:moveTo>
                  <a:cubicBezTo>
                    <a:pt x="21071" y="132478"/>
                    <a:pt x="21071" y="133889"/>
                    <a:pt x="21071" y="133889"/>
                  </a:cubicBezTo>
                  <a:cubicBezTo>
                    <a:pt x="21071" y="135300"/>
                    <a:pt x="21071" y="135300"/>
                    <a:pt x="22476" y="135300"/>
                  </a:cubicBezTo>
                  <a:cubicBezTo>
                    <a:pt x="23880" y="135300"/>
                    <a:pt x="23880" y="135300"/>
                    <a:pt x="23880" y="135300"/>
                  </a:cubicBezTo>
                  <a:cubicBezTo>
                    <a:pt x="22476" y="133889"/>
                    <a:pt x="22476" y="133889"/>
                    <a:pt x="22476" y="132478"/>
                  </a:cubicBezTo>
                  <a:cubicBezTo>
                    <a:pt x="22476" y="131067"/>
                    <a:pt x="21071" y="129655"/>
                    <a:pt x="19666" y="131067"/>
                  </a:cubicBezTo>
                  <a:close/>
                  <a:moveTo>
                    <a:pt x="281558" y="130851"/>
                  </a:moveTo>
                  <a:cubicBezTo>
                    <a:pt x="280144" y="130851"/>
                    <a:pt x="280144" y="130851"/>
                    <a:pt x="280144" y="132258"/>
                  </a:cubicBezTo>
                  <a:cubicBezTo>
                    <a:pt x="280144" y="132258"/>
                    <a:pt x="281558" y="132258"/>
                    <a:pt x="281558" y="132258"/>
                  </a:cubicBezTo>
                  <a:cubicBezTo>
                    <a:pt x="281558" y="132258"/>
                    <a:pt x="281558" y="132258"/>
                    <a:pt x="281558" y="130851"/>
                  </a:cubicBezTo>
                  <a:close/>
                  <a:moveTo>
                    <a:pt x="151688" y="127857"/>
                  </a:moveTo>
                  <a:lnTo>
                    <a:pt x="144636" y="129266"/>
                  </a:lnTo>
                  <a:cubicBezTo>
                    <a:pt x="144636" y="130674"/>
                    <a:pt x="146046" y="132082"/>
                    <a:pt x="147457" y="133491"/>
                  </a:cubicBezTo>
                  <a:cubicBezTo>
                    <a:pt x="147457" y="136308"/>
                    <a:pt x="148867" y="137716"/>
                    <a:pt x="148867" y="137716"/>
                  </a:cubicBezTo>
                  <a:cubicBezTo>
                    <a:pt x="150278" y="137716"/>
                    <a:pt x="150278" y="137716"/>
                    <a:pt x="150278" y="137716"/>
                  </a:cubicBezTo>
                  <a:cubicBezTo>
                    <a:pt x="150278" y="137716"/>
                    <a:pt x="151688" y="136308"/>
                    <a:pt x="151688" y="134899"/>
                  </a:cubicBezTo>
                  <a:cubicBezTo>
                    <a:pt x="151688" y="133491"/>
                    <a:pt x="151688" y="132082"/>
                    <a:pt x="153099" y="129266"/>
                  </a:cubicBezTo>
                  <a:cubicBezTo>
                    <a:pt x="153099" y="127857"/>
                    <a:pt x="153099" y="127857"/>
                    <a:pt x="153099" y="127857"/>
                  </a:cubicBezTo>
                  <a:cubicBezTo>
                    <a:pt x="151688" y="127857"/>
                    <a:pt x="151688" y="127857"/>
                    <a:pt x="151688" y="127857"/>
                  </a:cubicBezTo>
                  <a:close/>
                  <a:moveTo>
                    <a:pt x="167204" y="126449"/>
                  </a:moveTo>
                  <a:cubicBezTo>
                    <a:pt x="165794" y="127857"/>
                    <a:pt x="165794" y="127857"/>
                    <a:pt x="165794" y="127857"/>
                  </a:cubicBezTo>
                  <a:cubicBezTo>
                    <a:pt x="167204" y="127857"/>
                    <a:pt x="167204" y="127857"/>
                    <a:pt x="167204" y="127857"/>
                  </a:cubicBezTo>
                  <a:cubicBezTo>
                    <a:pt x="167204" y="126449"/>
                    <a:pt x="167204" y="126449"/>
                    <a:pt x="167204" y="126449"/>
                  </a:cubicBezTo>
                  <a:close/>
                  <a:moveTo>
                    <a:pt x="232090" y="125040"/>
                  </a:moveTo>
                  <a:cubicBezTo>
                    <a:pt x="232090" y="125040"/>
                    <a:pt x="232090" y="125040"/>
                    <a:pt x="230679" y="126449"/>
                  </a:cubicBezTo>
                  <a:cubicBezTo>
                    <a:pt x="230679" y="126449"/>
                    <a:pt x="230679" y="127857"/>
                    <a:pt x="230679" y="127857"/>
                  </a:cubicBezTo>
                  <a:lnTo>
                    <a:pt x="230679" y="129266"/>
                  </a:lnTo>
                  <a:cubicBezTo>
                    <a:pt x="232090" y="129266"/>
                    <a:pt x="232090" y="129266"/>
                    <a:pt x="232090" y="129266"/>
                  </a:cubicBezTo>
                  <a:cubicBezTo>
                    <a:pt x="233500" y="127857"/>
                    <a:pt x="233500" y="127857"/>
                    <a:pt x="233500" y="126449"/>
                  </a:cubicBezTo>
                  <a:cubicBezTo>
                    <a:pt x="233500" y="125040"/>
                    <a:pt x="233500" y="125040"/>
                    <a:pt x="233500" y="125040"/>
                  </a:cubicBezTo>
                  <a:cubicBezTo>
                    <a:pt x="232090" y="125040"/>
                    <a:pt x="232090" y="125040"/>
                    <a:pt x="232090" y="125040"/>
                  </a:cubicBezTo>
                  <a:close/>
                  <a:moveTo>
                    <a:pt x="288627" y="123816"/>
                  </a:moveTo>
                  <a:lnTo>
                    <a:pt x="288627" y="125223"/>
                  </a:lnTo>
                  <a:cubicBezTo>
                    <a:pt x="290040" y="125223"/>
                    <a:pt x="290040" y="125223"/>
                    <a:pt x="290040" y="125223"/>
                  </a:cubicBezTo>
                  <a:cubicBezTo>
                    <a:pt x="290040" y="123816"/>
                    <a:pt x="290040" y="123816"/>
                    <a:pt x="290040" y="123816"/>
                  </a:cubicBezTo>
                  <a:cubicBezTo>
                    <a:pt x="288627" y="123816"/>
                    <a:pt x="288627" y="123816"/>
                    <a:pt x="288627" y="123816"/>
                  </a:cubicBezTo>
                  <a:close/>
                  <a:moveTo>
                    <a:pt x="406851" y="122731"/>
                  </a:moveTo>
                  <a:cubicBezTo>
                    <a:pt x="405443" y="124145"/>
                    <a:pt x="404036" y="124145"/>
                    <a:pt x="402628" y="124145"/>
                  </a:cubicBezTo>
                  <a:cubicBezTo>
                    <a:pt x="402628" y="125559"/>
                    <a:pt x="402628" y="125559"/>
                    <a:pt x="402628" y="126973"/>
                  </a:cubicBezTo>
                  <a:cubicBezTo>
                    <a:pt x="402628" y="126973"/>
                    <a:pt x="402628" y="128387"/>
                    <a:pt x="402628" y="128387"/>
                  </a:cubicBezTo>
                  <a:cubicBezTo>
                    <a:pt x="404036" y="129801"/>
                    <a:pt x="405443" y="129801"/>
                    <a:pt x="406851" y="129801"/>
                  </a:cubicBezTo>
                  <a:cubicBezTo>
                    <a:pt x="406851" y="129801"/>
                    <a:pt x="406851" y="129801"/>
                    <a:pt x="406851" y="128387"/>
                  </a:cubicBezTo>
                  <a:cubicBezTo>
                    <a:pt x="406851" y="128387"/>
                    <a:pt x="406851" y="126973"/>
                    <a:pt x="406851" y="126973"/>
                  </a:cubicBezTo>
                  <a:cubicBezTo>
                    <a:pt x="406851" y="125559"/>
                    <a:pt x="406851" y="124145"/>
                    <a:pt x="406851" y="124145"/>
                  </a:cubicBezTo>
                  <a:cubicBezTo>
                    <a:pt x="406851" y="122731"/>
                    <a:pt x="406851" y="122731"/>
                    <a:pt x="406851" y="122731"/>
                  </a:cubicBezTo>
                  <a:close/>
                  <a:moveTo>
                    <a:pt x="98332" y="122599"/>
                  </a:moveTo>
                  <a:cubicBezTo>
                    <a:pt x="98332" y="122599"/>
                    <a:pt x="99736" y="124010"/>
                    <a:pt x="99736" y="124010"/>
                  </a:cubicBezTo>
                  <a:cubicBezTo>
                    <a:pt x="99736" y="124010"/>
                    <a:pt x="99736" y="124010"/>
                    <a:pt x="101141" y="122599"/>
                  </a:cubicBezTo>
                  <a:cubicBezTo>
                    <a:pt x="101141" y="122599"/>
                    <a:pt x="101141" y="122599"/>
                    <a:pt x="99736" y="122599"/>
                  </a:cubicBezTo>
                  <a:close/>
                  <a:moveTo>
                    <a:pt x="108165" y="119776"/>
                  </a:moveTo>
                  <a:cubicBezTo>
                    <a:pt x="109569" y="121188"/>
                    <a:pt x="109569" y="121188"/>
                    <a:pt x="109569" y="122599"/>
                  </a:cubicBezTo>
                  <a:cubicBezTo>
                    <a:pt x="110974" y="124010"/>
                    <a:pt x="110974" y="124010"/>
                    <a:pt x="110974" y="125421"/>
                  </a:cubicBezTo>
                  <a:cubicBezTo>
                    <a:pt x="110974" y="125421"/>
                    <a:pt x="110974" y="125421"/>
                    <a:pt x="109569" y="125421"/>
                  </a:cubicBezTo>
                  <a:cubicBezTo>
                    <a:pt x="109569" y="124010"/>
                    <a:pt x="109569" y="124010"/>
                    <a:pt x="108165" y="124010"/>
                  </a:cubicBezTo>
                  <a:cubicBezTo>
                    <a:pt x="108165" y="124010"/>
                    <a:pt x="108165" y="124010"/>
                    <a:pt x="108165" y="122599"/>
                  </a:cubicBezTo>
                  <a:cubicBezTo>
                    <a:pt x="108165" y="121188"/>
                    <a:pt x="108165" y="121188"/>
                    <a:pt x="108165" y="121188"/>
                  </a:cubicBezTo>
                  <a:cubicBezTo>
                    <a:pt x="108165" y="119776"/>
                    <a:pt x="108165" y="119776"/>
                    <a:pt x="108165" y="119776"/>
                  </a:cubicBezTo>
                  <a:close/>
                  <a:moveTo>
                    <a:pt x="21071" y="119776"/>
                  </a:moveTo>
                  <a:cubicBezTo>
                    <a:pt x="21071" y="119776"/>
                    <a:pt x="21071" y="121188"/>
                    <a:pt x="21071" y="121188"/>
                  </a:cubicBezTo>
                  <a:cubicBezTo>
                    <a:pt x="21071" y="122599"/>
                    <a:pt x="22476" y="124010"/>
                    <a:pt x="23880" y="124010"/>
                  </a:cubicBezTo>
                  <a:lnTo>
                    <a:pt x="25285" y="132478"/>
                  </a:lnTo>
                  <a:cubicBezTo>
                    <a:pt x="25285" y="131067"/>
                    <a:pt x="25285" y="131067"/>
                    <a:pt x="25285" y="131067"/>
                  </a:cubicBezTo>
                  <a:cubicBezTo>
                    <a:pt x="26690" y="131067"/>
                    <a:pt x="26690" y="131067"/>
                    <a:pt x="26690" y="131067"/>
                  </a:cubicBezTo>
                  <a:cubicBezTo>
                    <a:pt x="26690" y="131067"/>
                    <a:pt x="26690" y="129655"/>
                    <a:pt x="26690" y="128244"/>
                  </a:cubicBezTo>
                  <a:cubicBezTo>
                    <a:pt x="26690" y="126833"/>
                    <a:pt x="26690" y="125421"/>
                    <a:pt x="26690" y="125421"/>
                  </a:cubicBezTo>
                  <a:cubicBezTo>
                    <a:pt x="25285" y="124010"/>
                    <a:pt x="25285" y="124010"/>
                    <a:pt x="25285" y="124010"/>
                  </a:cubicBezTo>
                  <a:cubicBezTo>
                    <a:pt x="23880" y="124010"/>
                    <a:pt x="23880" y="124010"/>
                    <a:pt x="23880" y="124010"/>
                  </a:cubicBezTo>
                  <a:cubicBezTo>
                    <a:pt x="22476" y="119776"/>
                    <a:pt x="22476" y="119776"/>
                    <a:pt x="22476" y="119776"/>
                  </a:cubicBezTo>
                  <a:cubicBezTo>
                    <a:pt x="22476" y="119776"/>
                    <a:pt x="21071" y="119776"/>
                    <a:pt x="21071" y="119776"/>
                  </a:cubicBezTo>
                  <a:close/>
                  <a:moveTo>
                    <a:pt x="102546" y="116954"/>
                  </a:moveTo>
                  <a:cubicBezTo>
                    <a:pt x="102546" y="116954"/>
                    <a:pt x="102546" y="116954"/>
                    <a:pt x="102546" y="118365"/>
                  </a:cubicBezTo>
                  <a:cubicBezTo>
                    <a:pt x="103950" y="118365"/>
                    <a:pt x="103950" y="118365"/>
                    <a:pt x="103950" y="118365"/>
                  </a:cubicBezTo>
                  <a:cubicBezTo>
                    <a:pt x="103950" y="116954"/>
                    <a:pt x="103950" y="116954"/>
                    <a:pt x="102546" y="116954"/>
                  </a:cubicBezTo>
                  <a:close/>
                  <a:moveTo>
                    <a:pt x="115188" y="115542"/>
                  </a:moveTo>
                  <a:cubicBezTo>
                    <a:pt x="116593" y="114131"/>
                    <a:pt x="116593" y="115542"/>
                    <a:pt x="117998" y="116954"/>
                  </a:cubicBezTo>
                  <a:cubicBezTo>
                    <a:pt x="117998" y="118365"/>
                    <a:pt x="117998" y="119776"/>
                    <a:pt x="117998" y="119776"/>
                  </a:cubicBezTo>
                  <a:cubicBezTo>
                    <a:pt x="117998" y="119776"/>
                    <a:pt x="116593" y="119776"/>
                    <a:pt x="116593" y="119776"/>
                  </a:cubicBezTo>
                  <a:cubicBezTo>
                    <a:pt x="115188" y="118365"/>
                    <a:pt x="115188" y="118365"/>
                    <a:pt x="115188" y="118365"/>
                  </a:cubicBezTo>
                  <a:cubicBezTo>
                    <a:pt x="113784" y="116954"/>
                    <a:pt x="113784" y="116954"/>
                    <a:pt x="113784" y="116954"/>
                  </a:cubicBezTo>
                  <a:cubicBezTo>
                    <a:pt x="113784" y="116954"/>
                    <a:pt x="113784" y="116954"/>
                    <a:pt x="112379" y="116954"/>
                  </a:cubicBezTo>
                  <a:cubicBezTo>
                    <a:pt x="113784" y="115542"/>
                    <a:pt x="113784" y="115542"/>
                    <a:pt x="115188" y="115542"/>
                  </a:cubicBezTo>
                  <a:close/>
                  <a:moveTo>
                    <a:pt x="98332" y="115542"/>
                  </a:moveTo>
                  <a:lnTo>
                    <a:pt x="98332" y="116954"/>
                  </a:lnTo>
                  <a:cubicBezTo>
                    <a:pt x="99736" y="116954"/>
                    <a:pt x="99736" y="116954"/>
                    <a:pt x="99736" y="116954"/>
                  </a:cubicBezTo>
                  <a:cubicBezTo>
                    <a:pt x="99736" y="115542"/>
                    <a:pt x="99736" y="115542"/>
                    <a:pt x="99736" y="115542"/>
                  </a:cubicBezTo>
                  <a:cubicBezTo>
                    <a:pt x="98332" y="115542"/>
                    <a:pt x="98332" y="115542"/>
                    <a:pt x="98332" y="115542"/>
                  </a:cubicBezTo>
                  <a:close/>
                  <a:moveTo>
                    <a:pt x="2809" y="115542"/>
                  </a:moveTo>
                  <a:lnTo>
                    <a:pt x="2809" y="118365"/>
                  </a:lnTo>
                  <a:cubicBezTo>
                    <a:pt x="4214" y="118365"/>
                    <a:pt x="4214" y="118365"/>
                    <a:pt x="4214" y="118365"/>
                  </a:cubicBezTo>
                  <a:cubicBezTo>
                    <a:pt x="4214" y="118365"/>
                    <a:pt x="4214" y="116954"/>
                    <a:pt x="4214" y="116954"/>
                  </a:cubicBezTo>
                  <a:cubicBezTo>
                    <a:pt x="4214" y="115542"/>
                    <a:pt x="2809" y="115542"/>
                    <a:pt x="2809" y="115542"/>
                  </a:cubicBezTo>
                  <a:close/>
                  <a:moveTo>
                    <a:pt x="223626" y="112364"/>
                  </a:moveTo>
                  <a:cubicBezTo>
                    <a:pt x="223626" y="112364"/>
                    <a:pt x="223626" y="112364"/>
                    <a:pt x="223626" y="113772"/>
                  </a:cubicBezTo>
                  <a:cubicBezTo>
                    <a:pt x="223626" y="113772"/>
                    <a:pt x="223626" y="115181"/>
                    <a:pt x="223626" y="115181"/>
                  </a:cubicBezTo>
                  <a:lnTo>
                    <a:pt x="225037" y="115181"/>
                  </a:lnTo>
                  <a:cubicBezTo>
                    <a:pt x="225037" y="115181"/>
                    <a:pt x="226448" y="116589"/>
                    <a:pt x="226448" y="117998"/>
                  </a:cubicBezTo>
                  <a:cubicBezTo>
                    <a:pt x="227858" y="117998"/>
                    <a:pt x="229269" y="119406"/>
                    <a:pt x="229269" y="119406"/>
                  </a:cubicBezTo>
                  <a:cubicBezTo>
                    <a:pt x="230679" y="117998"/>
                    <a:pt x="230679" y="117998"/>
                    <a:pt x="230679" y="117998"/>
                  </a:cubicBezTo>
                  <a:cubicBezTo>
                    <a:pt x="229269" y="116589"/>
                    <a:pt x="229269" y="116589"/>
                    <a:pt x="227858" y="115181"/>
                  </a:cubicBezTo>
                  <a:cubicBezTo>
                    <a:pt x="226448" y="113772"/>
                    <a:pt x="226448" y="113772"/>
                    <a:pt x="225037" y="113772"/>
                  </a:cubicBezTo>
                  <a:cubicBezTo>
                    <a:pt x="223626" y="112364"/>
                    <a:pt x="223626" y="112364"/>
                    <a:pt x="223626" y="112364"/>
                  </a:cubicBezTo>
                  <a:close/>
                  <a:moveTo>
                    <a:pt x="16857" y="111309"/>
                  </a:moveTo>
                  <a:cubicBezTo>
                    <a:pt x="16857" y="112720"/>
                    <a:pt x="18261" y="112720"/>
                    <a:pt x="18261" y="112720"/>
                  </a:cubicBezTo>
                  <a:cubicBezTo>
                    <a:pt x="18261" y="111309"/>
                    <a:pt x="18261" y="111309"/>
                    <a:pt x="18261" y="111309"/>
                  </a:cubicBezTo>
                  <a:close/>
                  <a:moveTo>
                    <a:pt x="91308" y="109897"/>
                  </a:moveTo>
                  <a:lnTo>
                    <a:pt x="89903" y="111309"/>
                  </a:lnTo>
                  <a:cubicBezTo>
                    <a:pt x="91308" y="111309"/>
                    <a:pt x="91308" y="111309"/>
                    <a:pt x="92713" y="111309"/>
                  </a:cubicBezTo>
                  <a:cubicBezTo>
                    <a:pt x="91308" y="109897"/>
                    <a:pt x="91308" y="109897"/>
                    <a:pt x="91308" y="109897"/>
                  </a:cubicBezTo>
                  <a:close/>
                  <a:moveTo>
                    <a:pt x="147457" y="109547"/>
                  </a:moveTo>
                  <a:cubicBezTo>
                    <a:pt x="147457" y="112364"/>
                    <a:pt x="147457" y="113772"/>
                    <a:pt x="146046" y="115181"/>
                  </a:cubicBezTo>
                  <a:cubicBezTo>
                    <a:pt x="144636" y="116589"/>
                    <a:pt x="144636" y="117998"/>
                    <a:pt x="144636" y="120815"/>
                  </a:cubicBezTo>
                  <a:cubicBezTo>
                    <a:pt x="144636" y="120815"/>
                    <a:pt x="144636" y="122223"/>
                    <a:pt x="146046" y="123632"/>
                  </a:cubicBezTo>
                  <a:cubicBezTo>
                    <a:pt x="146046" y="125040"/>
                    <a:pt x="147457" y="125040"/>
                    <a:pt x="148867" y="125040"/>
                  </a:cubicBezTo>
                  <a:cubicBezTo>
                    <a:pt x="148867" y="125040"/>
                    <a:pt x="150278" y="125040"/>
                    <a:pt x="150278" y="125040"/>
                  </a:cubicBezTo>
                  <a:cubicBezTo>
                    <a:pt x="151688" y="123632"/>
                    <a:pt x="151688" y="123632"/>
                    <a:pt x="153099" y="123632"/>
                  </a:cubicBezTo>
                  <a:cubicBezTo>
                    <a:pt x="153099" y="122223"/>
                    <a:pt x="153099" y="122223"/>
                    <a:pt x="153099" y="122223"/>
                  </a:cubicBezTo>
                  <a:cubicBezTo>
                    <a:pt x="148867" y="123632"/>
                    <a:pt x="148867" y="123632"/>
                    <a:pt x="148867" y="123632"/>
                  </a:cubicBezTo>
                  <a:cubicBezTo>
                    <a:pt x="148867" y="120815"/>
                    <a:pt x="148867" y="120815"/>
                    <a:pt x="148867" y="120815"/>
                  </a:cubicBezTo>
                  <a:cubicBezTo>
                    <a:pt x="148867" y="119406"/>
                    <a:pt x="148867" y="119406"/>
                    <a:pt x="147457" y="119406"/>
                  </a:cubicBezTo>
                  <a:cubicBezTo>
                    <a:pt x="147457" y="117998"/>
                    <a:pt x="147457" y="117998"/>
                    <a:pt x="147457" y="116589"/>
                  </a:cubicBezTo>
                  <a:cubicBezTo>
                    <a:pt x="147457" y="115181"/>
                    <a:pt x="147457" y="115181"/>
                    <a:pt x="147457" y="115181"/>
                  </a:cubicBezTo>
                  <a:cubicBezTo>
                    <a:pt x="148867" y="115181"/>
                    <a:pt x="148867" y="115181"/>
                    <a:pt x="148867" y="115181"/>
                  </a:cubicBezTo>
                  <a:cubicBezTo>
                    <a:pt x="148867" y="113772"/>
                    <a:pt x="148867" y="113772"/>
                    <a:pt x="148867" y="113772"/>
                  </a:cubicBezTo>
                  <a:cubicBezTo>
                    <a:pt x="148867" y="113772"/>
                    <a:pt x="148867" y="113772"/>
                    <a:pt x="148867" y="112364"/>
                  </a:cubicBezTo>
                  <a:cubicBezTo>
                    <a:pt x="148867" y="112364"/>
                    <a:pt x="148867" y="112364"/>
                    <a:pt x="148867" y="110956"/>
                  </a:cubicBezTo>
                  <a:cubicBezTo>
                    <a:pt x="148867" y="109547"/>
                    <a:pt x="147457" y="109547"/>
                    <a:pt x="147457" y="109547"/>
                  </a:cubicBezTo>
                  <a:close/>
                  <a:moveTo>
                    <a:pt x="290040" y="108339"/>
                  </a:moveTo>
                  <a:cubicBezTo>
                    <a:pt x="288627" y="108339"/>
                    <a:pt x="288627" y="109746"/>
                    <a:pt x="288627" y="109746"/>
                  </a:cubicBezTo>
                  <a:cubicBezTo>
                    <a:pt x="290040" y="109746"/>
                    <a:pt x="290040" y="109746"/>
                    <a:pt x="290040" y="109746"/>
                  </a:cubicBezTo>
                  <a:close/>
                  <a:moveTo>
                    <a:pt x="415295" y="107177"/>
                  </a:moveTo>
                  <a:lnTo>
                    <a:pt x="415999" y="107177"/>
                  </a:lnTo>
                  <a:lnTo>
                    <a:pt x="415765" y="107648"/>
                  </a:lnTo>
                  <a:lnTo>
                    <a:pt x="415295" y="107884"/>
                  </a:lnTo>
                  <a:close/>
                  <a:moveTo>
                    <a:pt x="223626" y="106730"/>
                  </a:moveTo>
                  <a:lnTo>
                    <a:pt x="225037" y="108139"/>
                  </a:lnTo>
                  <a:cubicBezTo>
                    <a:pt x="225037" y="106730"/>
                    <a:pt x="225037" y="106730"/>
                    <a:pt x="225037" y="106730"/>
                  </a:cubicBezTo>
                  <a:cubicBezTo>
                    <a:pt x="223626" y="106730"/>
                    <a:pt x="223626" y="106730"/>
                    <a:pt x="223626" y="106730"/>
                  </a:cubicBezTo>
                  <a:close/>
                  <a:moveTo>
                    <a:pt x="101141" y="105663"/>
                  </a:moveTo>
                  <a:cubicBezTo>
                    <a:pt x="101141" y="105663"/>
                    <a:pt x="101141" y="107075"/>
                    <a:pt x="101141" y="107075"/>
                  </a:cubicBezTo>
                  <a:cubicBezTo>
                    <a:pt x="101141" y="108486"/>
                    <a:pt x="101141" y="108486"/>
                    <a:pt x="101141" y="108486"/>
                  </a:cubicBezTo>
                  <a:cubicBezTo>
                    <a:pt x="102546" y="108486"/>
                    <a:pt x="102546" y="107075"/>
                    <a:pt x="102546" y="107075"/>
                  </a:cubicBezTo>
                  <a:cubicBezTo>
                    <a:pt x="102546" y="107075"/>
                    <a:pt x="101141" y="105663"/>
                    <a:pt x="101141" y="105663"/>
                  </a:cubicBezTo>
                  <a:close/>
                  <a:moveTo>
                    <a:pt x="543210" y="105478"/>
                  </a:moveTo>
                  <a:lnTo>
                    <a:pt x="543210" y="109703"/>
                  </a:lnTo>
                  <a:cubicBezTo>
                    <a:pt x="546018" y="108295"/>
                    <a:pt x="546018" y="108295"/>
                    <a:pt x="546018" y="108295"/>
                  </a:cubicBezTo>
                  <a:cubicBezTo>
                    <a:pt x="546018" y="108295"/>
                    <a:pt x="547422" y="108295"/>
                    <a:pt x="548825" y="108295"/>
                  </a:cubicBezTo>
                  <a:cubicBezTo>
                    <a:pt x="550229" y="108295"/>
                    <a:pt x="550229" y="106887"/>
                    <a:pt x="550229" y="106887"/>
                  </a:cubicBezTo>
                  <a:cubicBezTo>
                    <a:pt x="548825" y="105478"/>
                    <a:pt x="548825" y="105478"/>
                    <a:pt x="547422" y="105478"/>
                  </a:cubicBezTo>
                  <a:cubicBezTo>
                    <a:pt x="547422" y="105478"/>
                    <a:pt x="546018" y="105478"/>
                    <a:pt x="546018" y="105478"/>
                  </a:cubicBezTo>
                  <a:lnTo>
                    <a:pt x="544614" y="105478"/>
                  </a:lnTo>
                  <a:cubicBezTo>
                    <a:pt x="544614" y="106887"/>
                    <a:pt x="544614" y="106887"/>
                    <a:pt x="544614" y="106887"/>
                  </a:cubicBezTo>
                  <a:cubicBezTo>
                    <a:pt x="543210" y="105478"/>
                    <a:pt x="543210" y="105478"/>
                    <a:pt x="543210" y="105478"/>
                  </a:cubicBezTo>
                  <a:close/>
                  <a:moveTo>
                    <a:pt x="191184" y="105322"/>
                  </a:moveTo>
                  <a:cubicBezTo>
                    <a:pt x="189773" y="105322"/>
                    <a:pt x="189773" y="105322"/>
                    <a:pt x="189773" y="106730"/>
                  </a:cubicBezTo>
                  <a:cubicBezTo>
                    <a:pt x="189773" y="106730"/>
                    <a:pt x="189773" y="106730"/>
                    <a:pt x="191184" y="106730"/>
                  </a:cubicBezTo>
                  <a:cubicBezTo>
                    <a:pt x="191184" y="105322"/>
                    <a:pt x="191184" y="105322"/>
                    <a:pt x="191184" y="105322"/>
                  </a:cubicBezTo>
                  <a:close/>
                  <a:moveTo>
                    <a:pt x="146046" y="105322"/>
                  </a:moveTo>
                  <a:lnTo>
                    <a:pt x="146046" y="106730"/>
                  </a:lnTo>
                  <a:cubicBezTo>
                    <a:pt x="148867" y="105322"/>
                    <a:pt x="148867" y="105322"/>
                    <a:pt x="148867" y="105322"/>
                  </a:cubicBezTo>
                  <a:cubicBezTo>
                    <a:pt x="148867" y="105322"/>
                    <a:pt x="148867" y="105322"/>
                    <a:pt x="147457" y="105322"/>
                  </a:cubicBezTo>
                  <a:cubicBezTo>
                    <a:pt x="146046" y="105322"/>
                    <a:pt x="146046" y="105322"/>
                    <a:pt x="146046" y="105322"/>
                  </a:cubicBezTo>
                  <a:close/>
                  <a:moveTo>
                    <a:pt x="89903" y="104252"/>
                  </a:moveTo>
                  <a:cubicBezTo>
                    <a:pt x="89903" y="105663"/>
                    <a:pt x="89903" y="105663"/>
                    <a:pt x="89903" y="105663"/>
                  </a:cubicBezTo>
                  <a:cubicBezTo>
                    <a:pt x="91308" y="105663"/>
                    <a:pt x="91308" y="105663"/>
                    <a:pt x="91308" y="104252"/>
                  </a:cubicBezTo>
                  <a:cubicBezTo>
                    <a:pt x="91308" y="104252"/>
                    <a:pt x="89903" y="104252"/>
                    <a:pt x="89903" y="104252"/>
                  </a:cubicBezTo>
                  <a:close/>
                  <a:moveTo>
                    <a:pt x="281558" y="104118"/>
                  </a:moveTo>
                  <a:cubicBezTo>
                    <a:pt x="281558" y="105525"/>
                    <a:pt x="282972" y="105525"/>
                    <a:pt x="282972" y="105525"/>
                  </a:cubicBezTo>
                  <a:cubicBezTo>
                    <a:pt x="282972" y="105525"/>
                    <a:pt x="282972" y="104118"/>
                    <a:pt x="282972" y="104118"/>
                  </a:cubicBezTo>
                  <a:cubicBezTo>
                    <a:pt x="281558" y="104118"/>
                    <a:pt x="281558" y="104118"/>
                    <a:pt x="281558" y="104118"/>
                  </a:cubicBezTo>
                  <a:close/>
                  <a:moveTo>
                    <a:pt x="102546" y="101430"/>
                  </a:moveTo>
                  <a:lnTo>
                    <a:pt x="106760" y="104252"/>
                  </a:lnTo>
                  <a:cubicBezTo>
                    <a:pt x="105355" y="102841"/>
                    <a:pt x="105355" y="102841"/>
                    <a:pt x="105355" y="102841"/>
                  </a:cubicBezTo>
                  <a:cubicBezTo>
                    <a:pt x="105355" y="101430"/>
                    <a:pt x="105355" y="101430"/>
                    <a:pt x="103950" y="101430"/>
                  </a:cubicBezTo>
                  <a:cubicBezTo>
                    <a:pt x="102546" y="101430"/>
                    <a:pt x="102546" y="101430"/>
                    <a:pt x="102546" y="101430"/>
                  </a:cubicBezTo>
                  <a:close/>
                  <a:moveTo>
                    <a:pt x="619678" y="101393"/>
                  </a:moveTo>
                  <a:cubicBezTo>
                    <a:pt x="618272" y="102804"/>
                    <a:pt x="618272" y="102804"/>
                    <a:pt x="618272" y="102804"/>
                  </a:cubicBezTo>
                  <a:cubicBezTo>
                    <a:pt x="619678" y="102804"/>
                    <a:pt x="619678" y="102804"/>
                    <a:pt x="619678" y="102804"/>
                  </a:cubicBezTo>
                  <a:cubicBezTo>
                    <a:pt x="619678" y="101393"/>
                    <a:pt x="619678" y="101393"/>
                    <a:pt x="619678" y="101393"/>
                  </a:cubicBezTo>
                  <a:close/>
                  <a:moveTo>
                    <a:pt x="275903" y="101304"/>
                  </a:moveTo>
                  <a:cubicBezTo>
                    <a:pt x="274489" y="101304"/>
                    <a:pt x="274489" y="102711"/>
                    <a:pt x="274489" y="102711"/>
                  </a:cubicBezTo>
                  <a:cubicBezTo>
                    <a:pt x="275903" y="102711"/>
                    <a:pt x="275903" y="102711"/>
                    <a:pt x="275903" y="102711"/>
                  </a:cubicBezTo>
                  <a:cubicBezTo>
                    <a:pt x="275903" y="101304"/>
                    <a:pt x="275903" y="101304"/>
                    <a:pt x="275903" y="101304"/>
                  </a:cubicBezTo>
                  <a:close/>
                  <a:moveTo>
                    <a:pt x="541807" y="101253"/>
                  </a:moveTo>
                  <a:cubicBezTo>
                    <a:pt x="541807" y="102661"/>
                    <a:pt x="543210" y="102661"/>
                    <a:pt x="544614" y="102661"/>
                  </a:cubicBezTo>
                  <a:cubicBezTo>
                    <a:pt x="544614" y="101253"/>
                    <a:pt x="544614" y="101253"/>
                    <a:pt x="543210" y="101253"/>
                  </a:cubicBezTo>
                  <a:cubicBezTo>
                    <a:pt x="543210" y="99844"/>
                    <a:pt x="543210" y="99844"/>
                    <a:pt x="541807" y="101253"/>
                  </a:cubicBezTo>
                  <a:close/>
                  <a:moveTo>
                    <a:pt x="602807" y="99982"/>
                  </a:moveTo>
                  <a:cubicBezTo>
                    <a:pt x="601401" y="99982"/>
                    <a:pt x="601401" y="99982"/>
                    <a:pt x="601401" y="101393"/>
                  </a:cubicBezTo>
                  <a:cubicBezTo>
                    <a:pt x="601401" y="101393"/>
                    <a:pt x="601401" y="101393"/>
                    <a:pt x="602807" y="101393"/>
                  </a:cubicBezTo>
                  <a:cubicBezTo>
                    <a:pt x="602807" y="101393"/>
                    <a:pt x="602807" y="101393"/>
                    <a:pt x="602807" y="99982"/>
                  </a:cubicBezTo>
                  <a:close/>
                  <a:moveTo>
                    <a:pt x="178489" y="99688"/>
                  </a:moveTo>
                  <a:cubicBezTo>
                    <a:pt x="178489" y="101096"/>
                    <a:pt x="178489" y="101096"/>
                    <a:pt x="178489" y="101096"/>
                  </a:cubicBezTo>
                  <a:lnTo>
                    <a:pt x="179899" y="105322"/>
                  </a:lnTo>
                  <a:cubicBezTo>
                    <a:pt x="179899" y="105322"/>
                    <a:pt x="179899" y="105322"/>
                    <a:pt x="179899" y="103913"/>
                  </a:cubicBezTo>
                  <a:cubicBezTo>
                    <a:pt x="181310" y="102505"/>
                    <a:pt x="181310" y="102505"/>
                    <a:pt x="181310" y="102505"/>
                  </a:cubicBezTo>
                  <a:cubicBezTo>
                    <a:pt x="181310" y="102505"/>
                    <a:pt x="181310" y="102505"/>
                    <a:pt x="181310" y="101096"/>
                  </a:cubicBezTo>
                  <a:cubicBezTo>
                    <a:pt x="181310" y="101096"/>
                    <a:pt x="181310" y="99688"/>
                    <a:pt x="181310" y="99688"/>
                  </a:cubicBezTo>
                  <a:cubicBezTo>
                    <a:pt x="181310" y="99688"/>
                    <a:pt x="181310" y="99688"/>
                    <a:pt x="179899" y="99688"/>
                  </a:cubicBezTo>
                  <a:cubicBezTo>
                    <a:pt x="178489" y="99688"/>
                    <a:pt x="178489" y="99688"/>
                    <a:pt x="178489" y="99688"/>
                  </a:cubicBezTo>
                  <a:close/>
                  <a:moveTo>
                    <a:pt x="673103" y="98571"/>
                  </a:moveTo>
                  <a:cubicBezTo>
                    <a:pt x="673103" y="98571"/>
                    <a:pt x="671697" y="98571"/>
                    <a:pt x="671697" y="99982"/>
                  </a:cubicBezTo>
                  <a:cubicBezTo>
                    <a:pt x="673103" y="99982"/>
                    <a:pt x="673103" y="99982"/>
                    <a:pt x="673103" y="99982"/>
                  </a:cubicBezTo>
                  <a:cubicBezTo>
                    <a:pt x="673103" y="98571"/>
                    <a:pt x="673103" y="98571"/>
                    <a:pt x="673103" y="98571"/>
                  </a:cubicBezTo>
                  <a:close/>
                  <a:moveTo>
                    <a:pt x="108165" y="97196"/>
                  </a:moveTo>
                  <a:cubicBezTo>
                    <a:pt x="108165" y="98607"/>
                    <a:pt x="108165" y="98607"/>
                    <a:pt x="108165" y="98607"/>
                  </a:cubicBezTo>
                  <a:cubicBezTo>
                    <a:pt x="108165" y="98607"/>
                    <a:pt x="109569" y="98607"/>
                    <a:pt x="109569" y="98607"/>
                  </a:cubicBezTo>
                  <a:cubicBezTo>
                    <a:pt x="108165" y="97196"/>
                    <a:pt x="108165" y="97196"/>
                    <a:pt x="108165" y="97196"/>
                  </a:cubicBezTo>
                  <a:close/>
                  <a:moveTo>
                    <a:pt x="85689" y="97196"/>
                  </a:moveTo>
                  <a:cubicBezTo>
                    <a:pt x="85689" y="97196"/>
                    <a:pt x="85689" y="97196"/>
                    <a:pt x="85689" y="98607"/>
                  </a:cubicBezTo>
                  <a:cubicBezTo>
                    <a:pt x="85689" y="98607"/>
                    <a:pt x="85689" y="98607"/>
                    <a:pt x="87094" y="98607"/>
                  </a:cubicBezTo>
                  <a:cubicBezTo>
                    <a:pt x="87094" y="97196"/>
                    <a:pt x="87094" y="97196"/>
                    <a:pt x="85689" y="97196"/>
                  </a:cubicBezTo>
                  <a:close/>
                  <a:moveTo>
                    <a:pt x="536191" y="97027"/>
                  </a:moveTo>
                  <a:cubicBezTo>
                    <a:pt x="534788" y="97027"/>
                    <a:pt x="534788" y="97027"/>
                    <a:pt x="534788" y="98436"/>
                  </a:cubicBezTo>
                  <a:cubicBezTo>
                    <a:pt x="534788" y="98436"/>
                    <a:pt x="534788" y="98436"/>
                    <a:pt x="536191" y="98436"/>
                  </a:cubicBezTo>
                  <a:cubicBezTo>
                    <a:pt x="536191" y="98436"/>
                    <a:pt x="536191" y="98436"/>
                    <a:pt x="536191" y="97027"/>
                  </a:cubicBezTo>
                  <a:close/>
                  <a:moveTo>
                    <a:pt x="608431" y="95748"/>
                  </a:moveTo>
                  <a:cubicBezTo>
                    <a:pt x="607025" y="95748"/>
                    <a:pt x="607025" y="97159"/>
                    <a:pt x="607025" y="97159"/>
                  </a:cubicBezTo>
                  <a:cubicBezTo>
                    <a:pt x="609836" y="97159"/>
                    <a:pt x="609836" y="97159"/>
                    <a:pt x="609836" y="97159"/>
                  </a:cubicBezTo>
                  <a:lnTo>
                    <a:pt x="609836" y="95748"/>
                  </a:lnTo>
                  <a:cubicBezTo>
                    <a:pt x="608431" y="95748"/>
                    <a:pt x="608431" y="95748"/>
                    <a:pt x="608431" y="95748"/>
                  </a:cubicBezTo>
                  <a:close/>
                  <a:moveTo>
                    <a:pt x="217984" y="95462"/>
                  </a:moveTo>
                  <a:cubicBezTo>
                    <a:pt x="217984" y="95462"/>
                    <a:pt x="217984" y="95462"/>
                    <a:pt x="217984" y="96871"/>
                  </a:cubicBezTo>
                  <a:cubicBezTo>
                    <a:pt x="217984" y="96871"/>
                    <a:pt x="217984" y="96871"/>
                    <a:pt x="219395" y="96871"/>
                  </a:cubicBezTo>
                  <a:cubicBezTo>
                    <a:pt x="219395" y="96871"/>
                    <a:pt x="219395" y="96871"/>
                    <a:pt x="219395" y="95462"/>
                  </a:cubicBezTo>
                  <a:cubicBezTo>
                    <a:pt x="219395" y="95462"/>
                    <a:pt x="219395" y="95462"/>
                    <a:pt x="217984" y="95462"/>
                  </a:cubicBezTo>
                  <a:close/>
                  <a:moveTo>
                    <a:pt x="103950" y="94373"/>
                  </a:moveTo>
                  <a:lnTo>
                    <a:pt x="103950" y="97196"/>
                  </a:lnTo>
                  <a:cubicBezTo>
                    <a:pt x="105355" y="95784"/>
                    <a:pt x="105355" y="95784"/>
                    <a:pt x="105355" y="95784"/>
                  </a:cubicBezTo>
                  <a:cubicBezTo>
                    <a:pt x="105355" y="95784"/>
                    <a:pt x="105355" y="94373"/>
                    <a:pt x="103950" y="94373"/>
                  </a:cubicBezTo>
                  <a:close/>
                  <a:moveTo>
                    <a:pt x="597183" y="94337"/>
                  </a:moveTo>
                  <a:cubicBezTo>
                    <a:pt x="597183" y="95748"/>
                    <a:pt x="597183" y="95748"/>
                    <a:pt x="597183" y="95748"/>
                  </a:cubicBezTo>
                  <a:cubicBezTo>
                    <a:pt x="597183" y="97159"/>
                    <a:pt x="597183" y="97159"/>
                    <a:pt x="597183" y="97159"/>
                  </a:cubicBezTo>
                  <a:lnTo>
                    <a:pt x="598589" y="98571"/>
                  </a:lnTo>
                  <a:cubicBezTo>
                    <a:pt x="598589" y="99982"/>
                    <a:pt x="598589" y="99982"/>
                    <a:pt x="598589" y="99982"/>
                  </a:cubicBezTo>
                  <a:cubicBezTo>
                    <a:pt x="598589" y="99982"/>
                    <a:pt x="599995" y="98571"/>
                    <a:pt x="599995" y="98571"/>
                  </a:cubicBezTo>
                  <a:cubicBezTo>
                    <a:pt x="601401" y="98571"/>
                    <a:pt x="601401" y="97159"/>
                    <a:pt x="601401" y="97159"/>
                  </a:cubicBezTo>
                  <a:cubicBezTo>
                    <a:pt x="601401" y="95748"/>
                    <a:pt x="601401" y="95748"/>
                    <a:pt x="601401" y="95748"/>
                  </a:cubicBezTo>
                  <a:cubicBezTo>
                    <a:pt x="599995" y="95748"/>
                    <a:pt x="599995" y="95748"/>
                    <a:pt x="598589" y="95748"/>
                  </a:cubicBezTo>
                  <a:cubicBezTo>
                    <a:pt x="598589" y="95748"/>
                    <a:pt x="598589" y="94337"/>
                    <a:pt x="597183" y="94337"/>
                  </a:cubicBezTo>
                  <a:close/>
                  <a:moveTo>
                    <a:pt x="198237" y="94054"/>
                  </a:moveTo>
                  <a:cubicBezTo>
                    <a:pt x="198237" y="95462"/>
                    <a:pt x="198237" y="95462"/>
                    <a:pt x="199647" y="95462"/>
                  </a:cubicBezTo>
                  <a:cubicBezTo>
                    <a:pt x="199647" y="95462"/>
                    <a:pt x="201058" y="95462"/>
                    <a:pt x="201058" y="95462"/>
                  </a:cubicBezTo>
                  <a:cubicBezTo>
                    <a:pt x="201058" y="94054"/>
                    <a:pt x="201058" y="94054"/>
                    <a:pt x="201058" y="94054"/>
                  </a:cubicBezTo>
                  <a:cubicBezTo>
                    <a:pt x="199647" y="94054"/>
                    <a:pt x="199647" y="94054"/>
                    <a:pt x="198237" y="94054"/>
                  </a:cubicBezTo>
                  <a:close/>
                  <a:moveTo>
                    <a:pt x="92713" y="92962"/>
                  </a:moveTo>
                  <a:cubicBezTo>
                    <a:pt x="94117" y="92962"/>
                    <a:pt x="94117" y="92962"/>
                    <a:pt x="94117" y="92962"/>
                  </a:cubicBezTo>
                  <a:cubicBezTo>
                    <a:pt x="94117" y="94373"/>
                    <a:pt x="94117" y="94373"/>
                    <a:pt x="94117" y="94373"/>
                  </a:cubicBezTo>
                  <a:cubicBezTo>
                    <a:pt x="92713" y="94373"/>
                    <a:pt x="92713" y="94373"/>
                    <a:pt x="92713" y="94373"/>
                  </a:cubicBezTo>
                  <a:cubicBezTo>
                    <a:pt x="92713" y="92962"/>
                    <a:pt x="92713" y="92962"/>
                    <a:pt x="92713" y="92962"/>
                  </a:cubicBezTo>
                  <a:close/>
                  <a:moveTo>
                    <a:pt x="635143" y="92925"/>
                  </a:moveTo>
                  <a:cubicBezTo>
                    <a:pt x="635143" y="94337"/>
                    <a:pt x="635143" y="94337"/>
                    <a:pt x="636549" y="95748"/>
                  </a:cubicBezTo>
                  <a:cubicBezTo>
                    <a:pt x="636549" y="97159"/>
                    <a:pt x="636549" y="97159"/>
                    <a:pt x="637955" y="97159"/>
                  </a:cubicBezTo>
                  <a:cubicBezTo>
                    <a:pt x="637955" y="95748"/>
                    <a:pt x="637955" y="95748"/>
                    <a:pt x="637955" y="94337"/>
                  </a:cubicBezTo>
                  <a:cubicBezTo>
                    <a:pt x="636549" y="94337"/>
                    <a:pt x="636549" y="92925"/>
                    <a:pt x="635143" y="92925"/>
                  </a:cubicBezTo>
                  <a:close/>
                  <a:moveTo>
                    <a:pt x="612648" y="92925"/>
                  </a:moveTo>
                  <a:cubicBezTo>
                    <a:pt x="611242" y="92925"/>
                    <a:pt x="611242" y="92925"/>
                    <a:pt x="611242" y="94337"/>
                  </a:cubicBezTo>
                  <a:cubicBezTo>
                    <a:pt x="611242" y="95748"/>
                    <a:pt x="611242" y="95748"/>
                    <a:pt x="611242" y="95748"/>
                  </a:cubicBezTo>
                  <a:cubicBezTo>
                    <a:pt x="611242" y="97159"/>
                    <a:pt x="611242" y="97159"/>
                    <a:pt x="611242" y="97159"/>
                  </a:cubicBezTo>
                  <a:cubicBezTo>
                    <a:pt x="612648" y="97159"/>
                    <a:pt x="612648" y="97159"/>
                    <a:pt x="612648" y="97159"/>
                  </a:cubicBezTo>
                  <a:cubicBezTo>
                    <a:pt x="614054" y="97159"/>
                    <a:pt x="614054" y="97159"/>
                    <a:pt x="614054" y="97159"/>
                  </a:cubicBezTo>
                  <a:cubicBezTo>
                    <a:pt x="612648" y="92925"/>
                    <a:pt x="612648" y="92925"/>
                    <a:pt x="612648" y="92925"/>
                  </a:cubicBezTo>
                  <a:close/>
                  <a:moveTo>
                    <a:pt x="189773" y="92646"/>
                  </a:moveTo>
                  <a:lnTo>
                    <a:pt x="189773" y="95462"/>
                  </a:lnTo>
                  <a:cubicBezTo>
                    <a:pt x="191184" y="94054"/>
                    <a:pt x="191184" y="94054"/>
                    <a:pt x="191184" y="92646"/>
                  </a:cubicBezTo>
                  <a:cubicBezTo>
                    <a:pt x="189773" y="92646"/>
                    <a:pt x="189773" y="92646"/>
                    <a:pt x="189773" y="92646"/>
                  </a:cubicBezTo>
                  <a:close/>
                  <a:moveTo>
                    <a:pt x="599995" y="91514"/>
                  </a:moveTo>
                  <a:cubicBezTo>
                    <a:pt x="598589" y="92925"/>
                    <a:pt x="598589" y="92925"/>
                    <a:pt x="598589" y="92925"/>
                  </a:cubicBezTo>
                  <a:cubicBezTo>
                    <a:pt x="599995" y="92925"/>
                    <a:pt x="599995" y="92925"/>
                    <a:pt x="599995" y="92925"/>
                  </a:cubicBezTo>
                  <a:cubicBezTo>
                    <a:pt x="599995" y="91514"/>
                    <a:pt x="599995" y="91514"/>
                    <a:pt x="599995" y="91514"/>
                  </a:cubicBezTo>
                  <a:close/>
                  <a:moveTo>
                    <a:pt x="533384" y="91393"/>
                  </a:moveTo>
                  <a:cubicBezTo>
                    <a:pt x="533384" y="91393"/>
                    <a:pt x="533384" y="92802"/>
                    <a:pt x="533384" y="92802"/>
                  </a:cubicBezTo>
                  <a:cubicBezTo>
                    <a:pt x="533384" y="94210"/>
                    <a:pt x="533384" y="94210"/>
                    <a:pt x="534788" y="94210"/>
                  </a:cubicBezTo>
                  <a:cubicBezTo>
                    <a:pt x="534788" y="94210"/>
                    <a:pt x="534788" y="92802"/>
                    <a:pt x="534788" y="92802"/>
                  </a:cubicBezTo>
                  <a:cubicBezTo>
                    <a:pt x="534788" y="92802"/>
                    <a:pt x="534788" y="91393"/>
                    <a:pt x="533384" y="91393"/>
                  </a:cubicBezTo>
                  <a:close/>
                  <a:moveTo>
                    <a:pt x="106760" y="90139"/>
                  </a:moveTo>
                  <a:cubicBezTo>
                    <a:pt x="108165" y="88728"/>
                    <a:pt x="108165" y="90139"/>
                    <a:pt x="108165" y="90139"/>
                  </a:cubicBezTo>
                  <a:cubicBezTo>
                    <a:pt x="108165" y="90139"/>
                    <a:pt x="108165" y="91551"/>
                    <a:pt x="108165" y="91551"/>
                  </a:cubicBezTo>
                  <a:cubicBezTo>
                    <a:pt x="106760" y="91551"/>
                    <a:pt x="106760" y="91551"/>
                    <a:pt x="106760" y="90139"/>
                  </a:cubicBezTo>
                  <a:close/>
                  <a:moveTo>
                    <a:pt x="663261" y="90103"/>
                  </a:moveTo>
                  <a:cubicBezTo>
                    <a:pt x="661855" y="91514"/>
                    <a:pt x="661855" y="91514"/>
                    <a:pt x="661855" y="91514"/>
                  </a:cubicBezTo>
                  <a:cubicBezTo>
                    <a:pt x="663261" y="91514"/>
                    <a:pt x="663261" y="91514"/>
                    <a:pt x="663261" y="91514"/>
                  </a:cubicBezTo>
                  <a:cubicBezTo>
                    <a:pt x="663261" y="92925"/>
                    <a:pt x="663261" y="92925"/>
                    <a:pt x="663261" y="92925"/>
                  </a:cubicBezTo>
                  <a:cubicBezTo>
                    <a:pt x="664667" y="91514"/>
                    <a:pt x="664667" y="91514"/>
                    <a:pt x="664667" y="91514"/>
                  </a:cubicBezTo>
                  <a:cubicBezTo>
                    <a:pt x="664667" y="90103"/>
                    <a:pt x="664667" y="90103"/>
                    <a:pt x="664667" y="90103"/>
                  </a:cubicBezTo>
                  <a:cubicBezTo>
                    <a:pt x="663261" y="90103"/>
                    <a:pt x="663261" y="90103"/>
                    <a:pt x="663261" y="90103"/>
                  </a:cubicBezTo>
                  <a:close/>
                  <a:moveTo>
                    <a:pt x="623896" y="90103"/>
                  </a:moveTo>
                  <a:lnTo>
                    <a:pt x="623896" y="91514"/>
                  </a:lnTo>
                  <a:cubicBezTo>
                    <a:pt x="623896" y="91514"/>
                    <a:pt x="625302" y="91514"/>
                    <a:pt x="625302" y="90103"/>
                  </a:cubicBezTo>
                  <a:cubicBezTo>
                    <a:pt x="623896" y="90103"/>
                    <a:pt x="623896" y="90103"/>
                    <a:pt x="623896" y="90103"/>
                  </a:cubicBezTo>
                  <a:close/>
                  <a:moveTo>
                    <a:pt x="621084" y="90103"/>
                  </a:moveTo>
                  <a:cubicBezTo>
                    <a:pt x="619678" y="90103"/>
                    <a:pt x="619678" y="91514"/>
                    <a:pt x="619678" y="91514"/>
                  </a:cubicBezTo>
                  <a:cubicBezTo>
                    <a:pt x="621084" y="91514"/>
                    <a:pt x="621084" y="91514"/>
                    <a:pt x="621084" y="91514"/>
                  </a:cubicBezTo>
                  <a:cubicBezTo>
                    <a:pt x="621084" y="90103"/>
                    <a:pt x="621084" y="90103"/>
                    <a:pt x="621084" y="90103"/>
                  </a:cubicBezTo>
                  <a:close/>
                  <a:moveTo>
                    <a:pt x="290040" y="90048"/>
                  </a:moveTo>
                  <a:lnTo>
                    <a:pt x="290040" y="91455"/>
                  </a:lnTo>
                  <a:cubicBezTo>
                    <a:pt x="291454" y="90048"/>
                    <a:pt x="291454" y="90048"/>
                    <a:pt x="291454" y="90048"/>
                  </a:cubicBezTo>
                  <a:cubicBezTo>
                    <a:pt x="290040" y="90048"/>
                    <a:pt x="290040" y="90048"/>
                    <a:pt x="290040" y="90048"/>
                  </a:cubicBezTo>
                  <a:close/>
                  <a:moveTo>
                    <a:pt x="437928" y="89985"/>
                  </a:moveTo>
                  <a:lnTo>
                    <a:pt x="436524" y="91393"/>
                  </a:lnTo>
                  <a:cubicBezTo>
                    <a:pt x="437928" y="91393"/>
                    <a:pt x="437928" y="91393"/>
                    <a:pt x="437928" y="91393"/>
                  </a:cubicBezTo>
                  <a:cubicBezTo>
                    <a:pt x="437928" y="89985"/>
                    <a:pt x="437928" y="89985"/>
                    <a:pt x="437928" y="89985"/>
                  </a:cubicBezTo>
                  <a:close/>
                  <a:moveTo>
                    <a:pt x="88498" y="88728"/>
                  </a:moveTo>
                  <a:cubicBezTo>
                    <a:pt x="88498" y="88728"/>
                    <a:pt x="88498" y="90139"/>
                    <a:pt x="88498" y="90139"/>
                  </a:cubicBezTo>
                  <a:cubicBezTo>
                    <a:pt x="88498" y="91551"/>
                    <a:pt x="88498" y="91551"/>
                    <a:pt x="88498" y="91551"/>
                  </a:cubicBezTo>
                  <a:cubicBezTo>
                    <a:pt x="88498" y="92962"/>
                    <a:pt x="88498" y="92962"/>
                    <a:pt x="88498" y="92962"/>
                  </a:cubicBezTo>
                  <a:cubicBezTo>
                    <a:pt x="88498" y="94373"/>
                    <a:pt x="88498" y="94373"/>
                    <a:pt x="88498" y="94373"/>
                  </a:cubicBezTo>
                  <a:cubicBezTo>
                    <a:pt x="88498" y="94373"/>
                    <a:pt x="88498" y="95784"/>
                    <a:pt x="88498" y="95784"/>
                  </a:cubicBezTo>
                  <a:cubicBezTo>
                    <a:pt x="89903" y="97196"/>
                    <a:pt x="89903" y="97196"/>
                    <a:pt x="89903" y="98607"/>
                  </a:cubicBezTo>
                  <a:cubicBezTo>
                    <a:pt x="91308" y="98607"/>
                    <a:pt x="91308" y="98607"/>
                    <a:pt x="91308" y="100018"/>
                  </a:cubicBezTo>
                  <a:cubicBezTo>
                    <a:pt x="92713" y="100018"/>
                    <a:pt x="92713" y="100018"/>
                    <a:pt x="94117" y="100018"/>
                  </a:cubicBezTo>
                  <a:cubicBezTo>
                    <a:pt x="95522" y="100018"/>
                    <a:pt x="95522" y="100018"/>
                    <a:pt x="95522" y="98607"/>
                  </a:cubicBezTo>
                  <a:cubicBezTo>
                    <a:pt x="94117" y="98607"/>
                    <a:pt x="94117" y="98607"/>
                    <a:pt x="94117" y="98607"/>
                  </a:cubicBezTo>
                  <a:cubicBezTo>
                    <a:pt x="94117" y="95784"/>
                    <a:pt x="94117" y="95784"/>
                    <a:pt x="94117" y="95784"/>
                  </a:cubicBezTo>
                  <a:cubicBezTo>
                    <a:pt x="99736" y="97196"/>
                    <a:pt x="99736" y="97196"/>
                    <a:pt x="99736" y="97196"/>
                  </a:cubicBezTo>
                  <a:cubicBezTo>
                    <a:pt x="101141" y="97196"/>
                    <a:pt x="101141" y="97196"/>
                    <a:pt x="101141" y="97196"/>
                  </a:cubicBezTo>
                  <a:cubicBezTo>
                    <a:pt x="101141" y="95784"/>
                    <a:pt x="101141" y="95784"/>
                    <a:pt x="101141" y="95784"/>
                  </a:cubicBezTo>
                  <a:cubicBezTo>
                    <a:pt x="101141" y="94373"/>
                    <a:pt x="99736" y="94373"/>
                    <a:pt x="99736" y="92962"/>
                  </a:cubicBezTo>
                  <a:cubicBezTo>
                    <a:pt x="98332" y="92962"/>
                    <a:pt x="96927" y="92962"/>
                    <a:pt x="95522" y="92962"/>
                  </a:cubicBezTo>
                  <a:cubicBezTo>
                    <a:pt x="94117" y="92962"/>
                    <a:pt x="94117" y="92962"/>
                    <a:pt x="94117" y="92962"/>
                  </a:cubicBezTo>
                  <a:cubicBezTo>
                    <a:pt x="94117" y="91551"/>
                    <a:pt x="94117" y="91551"/>
                    <a:pt x="94117" y="91551"/>
                  </a:cubicBezTo>
                  <a:cubicBezTo>
                    <a:pt x="94117" y="90139"/>
                    <a:pt x="92713" y="90139"/>
                    <a:pt x="91308" y="88728"/>
                  </a:cubicBezTo>
                  <a:cubicBezTo>
                    <a:pt x="91308" y="88728"/>
                    <a:pt x="89903" y="88728"/>
                    <a:pt x="88498" y="88728"/>
                  </a:cubicBezTo>
                  <a:close/>
                  <a:moveTo>
                    <a:pt x="657638" y="88692"/>
                  </a:moveTo>
                  <a:cubicBezTo>
                    <a:pt x="656232" y="88692"/>
                    <a:pt x="656232" y="88692"/>
                    <a:pt x="656232" y="90103"/>
                  </a:cubicBezTo>
                  <a:cubicBezTo>
                    <a:pt x="657638" y="90103"/>
                    <a:pt x="657638" y="90103"/>
                    <a:pt x="659043" y="88692"/>
                  </a:cubicBezTo>
                  <a:close/>
                  <a:moveTo>
                    <a:pt x="616866" y="88692"/>
                  </a:moveTo>
                  <a:cubicBezTo>
                    <a:pt x="616866" y="90103"/>
                    <a:pt x="616866" y="90103"/>
                    <a:pt x="616866" y="90103"/>
                  </a:cubicBezTo>
                  <a:cubicBezTo>
                    <a:pt x="618272" y="90103"/>
                    <a:pt x="618272" y="90103"/>
                    <a:pt x="618272" y="88692"/>
                  </a:cubicBezTo>
                  <a:cubicBezTo>
                    <a:pt x="618272" y="88692"/>
                    <a:pt x="616866" y="88692"/>
                    <a:pt x="616866" y="88692"/>
                  </a:cubicBezTo>
                  <a:close/>
                  <a:moveTo>
                    <a:pt x="666073" y="87280"/>
                  </a:moveTo>
                  <a:cubicBezTo>
                    <a:pt x="666073" y="87280"/>
                    <a:pt x="666073" y="88692"/>
                    <a:pt x="666073" y="88692"/>
                  </a:cubicBezTo>
                  <a:cubicBezTo>
                    <a:pt x="666073" y="88692"/>
                    <a:pt x="666073" y="90103"/>
                    <a:pt x="667479" y="90103"/>
                  </a:cubicBezTo>
                  <a:cubicBezTo>
                    <a:pt x="667479" y="90103"/>
                    <a:pt x="667479" y="88692"/>
                    <a:pt x="667479" y="88692"/>
                  </a:cubicBezTo>
                  <a:cubicBezTo>
                    <a:pt x="667479" y="88692"/>
                    <a:pt x="667479" y="87280"/>
                    <a:pt x="666073" y="87280"/>
                  </a:cubicBezTo>
                  <a:close/>
                  <a:moveTo>
                    <a:pt x="664667" y="87280"/>
                  </a:moveTo>
                  <a:cubicBezTo>
                    <a:pt x="663261" y="88692"/>
                    <a:pt x="663261" y="88692"/>
                    <a:pt x="663261" y="88692"/>
                  </a:cubicBezTo>
                  <a:cubicBezTo>
                    <a:pt x="664667" y="88692"/>
                    <a:pt x="664667" y="88692"/>
                    <a:pt x="664667" y="88692"/>
                  </a:cubicBezTo>
                  <a:close/>
                  <a:moveTo>
                    <a:pt x="636549" y="87280"/>
                  </a:moveTo>
                  <a:cubicBezTo>
                    <a:pt x="636549" y="87280"/>
                    <a:pt x="635143" y="88692"/>
                    <a:pt x="635143" y="88692"/>
                  </a:cubicBezTo>
                  <a:cubicBezTo>
                    <a:pt x="633737" y="88692"/>
                    <a:pt x="633737" y="90103"/>
                    <a:pt x="632331" y="90103"/>
                  </a:cubicBezTo>
                  <a:cubicBezTo>
                    <a:pt x="633737" y="90103"/>
                    <a:pt x="635143" y="91514"/>
                    <a:pt x="636549" y="91514"/>
                  </a:cubicBezTo>
                  <a:cubicBezTo>
                    <a:pt x="636549" y="91514"/>
                    <a:pt x="636549" y="90103"/>
                    <a:pt x="636549" y="90103"/>
                  </a:cubicBezTo>
                  <a:cubicBezTo>
                    <a:pt x="636549" y="88692"/>
                    <a:pt x="636549" y="88692"/>
                    <a:pt x="636549" y="87280"/>
                  </a:cubicBezTo>
                  <a:close/>
                  <a:moveTo>
                    <a:pt x="451965" y="87168"/>
                  </a:moveTo>
                  <a:lnTo>
                    <a:pt x="443543" y="88577"/>
                  </a:lnTo>
                  <a:cubicBezTo>
                    <a:pt x="444946" y="89985"/>
                    <a:pt x="444946" y="91393"/>
                    <a:pt x="446350" y="94210"/>
                  </a:cubicBezTo>
                  <a:cubicBezTo>
                    <a:pt x="447754" y="95619"/>
                    <a:pt x="447754" y="97027"/>
                    <a:pt x="449158" y="97027"/>
                  </a:cubicBezTo>
                  <a:cubicBezTo>
                    <a:pt x="450562" y="97027"/>
                    <a:pt x="450562" y="95619"/>
                    <a:pt x="450562" y="94210"/>
                  </a:cubicBezTo>
                  <a:cubicBezTo>
                    <a:pt x="450562" y="92802"/>
                    <a:pt x="451965" y="91393"/>
                    <a:pt x="453369" y="89985"/>
                  </a:cubicBezTo>
                  <a:cubicBezTo>
                    <a:pt x="453369" y="88577"/>
                    <a:pt x="453369" y="88577"/>
                    <a:pt x="453369" y="88577"/>
                  </a:cubicBezTo>
                  <a:cubicBezTo>
                    <a:pt x="451965" y="88577"/>
                    <a:pt x="451965" y="88577"/>
                    <a:pt x="451965" y="88577"/>
                  </a:cubicBezTo>
                  <a:cubicBezTo>
                    <a:pt x="451965" y="87168"/>
                    <a:pt x="451965" y="87168"/>
                    <a:pt x="451965" y="87168"/>
                  </a:cubicBezTo>
                  <a:close/>
                  <a:moveTo>
                    <a:pt x="194005" y="87012"/>
                  </a:moveTo>
                  <a:lnTo>
                    <a:pt x="194005" y="88420"/>
                  </a:lnTo>
                  <a:cubicBezTo>
                    <a:pt x="194005" y="89829"/>
                    <a:pt x="194005" y="89829"/>
                    <a:pt x="194005" y="91237"/>
                  </a:cubicBezTo>
                  <a:cubicBezTo>
                    <a:pt x="194005" y="91237"/>
                    <a:pt x="195415" y="91237"/>
                    <a:pt x="196826" y="91237"/>
                  </a:cubicBezTo>
                  <a:cubicBezTo>
                    <a:pt x="196826" y="89829"/>
                    <a:pt x="195415" y="88420"/>
                    <a:pt x="194005" y="87012"/>
                  </a:cubicBezTo>
                  <a:close/>
                  <a:moveTo>
                    <a:pt x="8428" y="85905"/>
                  </a:moveTo>
                  <a:lnTo>
                    <a:pt x="8428" y="87317"/>
                  </a:lnTo>
                  <a:cubicBezTo>
                    <a:pt x="9833" y="87317"/>
                    <a:pt x="9833" y="87317"/>
                    <a:pt x="9833" y="87317"/>
                  </a:cubicBezTo>
                  <a:cubicBezTo>
                    <a:pt x="8428" y="85905"/>
                    <a:pt x="8428" y="85905"/>
                    <a:pt x="8428" y="85905"/>
                  </a:cubicBezTo>
                  <a:close/>
                  <a:moveTo>
                    <a:pt x="523558" y="85760"/>
                  </a:moveTo>
                  <a:cubicBezTo>
                    <a:pt x="523558" y="87168"/>
                    <a:pt x="523558" y="87168"/>
                    <a:pt x="523558" y="87168"/>
                  </a:cubicBezTo>
                  <a:cubicBezTo>
                    <a:pt x="524961" y="85760"/>
                    <a:pt x="524961" y="85760"/>
                    <a:pt x="524961" y="85760"/>
                  </a:cubicBezTo>
                  <a:close/>
                  <a:moveTo>
                    <a:pt x="530576" y="84351"/>
                  </a:moveTo>
                  <a:cubicBezTo>
                    <a:pt x="530576" y="84351"/>
                    <a:pt x="530576" y="85760"/>
                    <a:pt x="530576" y="85760"/>
                  </a:cubicBezTo>
                  <a:cubicBezTo>
                    <a:pt x="529173" y="85760"/>
                    <a:pt x="529173" y="87168"/>
                    <a:pt x="529173" y="87168"/>
                  </a:cubicBezTo>
                  <a:lnTo>
                    <a:pt x="529173" y="88577"/>
                  </a:lnTo>
                  <a:cubicBezTo>
                    <a:pt x="530576" y="88577"/>
                    <a:pt x="530576" y="88577"/>
                    <a:pt x="530576" y="88577"/>
                  </a:cubicBezTo>
                  <a:cubicBezTo>
                    <a:pt x="531980" y="88577"/>
                    <a:pt x="531980" y="88577"/>
                    <a:pt x="531980" y="88577"/>
                  </a:cubicBezTo>
                  <a:cubicBezTo>
                    <a:pt x="531980" y="87168"/>
                    <a:pt x="531980" y="87168"/>
                    <a:pt x="533384" y="85760"/>
                  </a:cubicBezTo>
                  <a:cubicBezTo>
                    <a:pt x="531980" y="85760"/>
                    <a:pt x="531980" y="85760"/>
                    <a:pt x="531980" y="85760"/>
                  </a:cubicBezTo>
                  <a:cubicBezTo>
                    <a:pt x="530576" y="84351"/>
                    <a:pt x="530576" y="84351"/>
                    <a:pt x="530576" y="84351"/>
                  </a:cubicBezTo>
                  <a:close/>
                  <a:moveTo>
                    <a:pt x="129120" y="82786"/>
                  </a:moveTo>
                  <a:lnTo>
                    <a:pt x="130530" y="87012"/>
                  </a:lnTo>
                  <a:cubicBezTo>
                    <a:pt x="130530" y="87012"/>
                    <a:pt x="130530" y="88420"/>
                    <a:pt x="130530" y="88420"/>
                  </a:cubicBezTo>
                  <a:cubicBezTo>
                    <a:pt x="130530" y="88420"/>
                    <a:pt x="130530" y="89829"/>
                    <a:pt x="130530" y="89829"/>
                  </a:cubicBezTo>
                  <a:cubicBezTo>
                    <a:pt x="131941" y="89829"/>
                    <a:pt x="131941" y="88420"/>
                    <a:pt x="131941" y="88420"/>
                  </a:cubicBezTo>
                  <a:cubicBezTo>
                    <a:pt x="131941" y="87012"/>
                    <a:pt x="131941" y="87012"/>
                    <a:pt x="130530" y="87012"/>
                  </a:cubicBezTo>
                  <a:cubicBezTo>
                    <a:pt x="133351" y="84195"/>
                    <a:pt x="133351" y="84195"/>
                    <a:pt x="133351" y="84195"/>
                  </a:cubicBezTo>
                  <a:cubicBezTo>
                    <a:pt x="133351" y="82786"/>
                    <a:pt x="133351" y="82786"/>
                    <a:pt x="133351" y="82786"/>
                  </a:cubicBezTo>
                  <a:cubicBezTo>
                    <a:pt x="129120" y="82786"/>
                    <a:pt x="129120" y="82786"/>
                    <a:pt x="129120" y="82786"/>
                  </a:cubicBezTo>
                  <a:close/>
                  <a:moveTo>
                    <a:pt x="5619" y="80260"/>
                  </a:moveTo>
                  <a:lnTo>
                    <a:pt x="7024" y="80260"/>
                  </a:lnTo>
                  <a:cubicBezTo>
                    <a:pt x="7024" y="81672"/>
                    <a:pt x="7024" y="81672"/>
                    <a:pt x="7024" y="81672"/>
                  </a:cubicBezTo>
                  <a:cubicBezTo>
                    <a:pt x="5619" y="81672"/>
                    <a:pt x="5619" y="81672"/>
                    <a:pt x="5619" y="81672"/>
                  </a:cubicBezTo>
                  <a:cubicBezTo>
                    <a:pt x="5619" y="80260"/>
                    <a:pt x="5619" y="80260"/>
                    <a:pt x="5619" y="80260"/>
                  </a:cubicBezTo>
                  <a:close/>
                  <a:moveTo>
                    <a:pt x="133351" y="79969"/>
                  </a:moveTo>
                  <a:cubicBezTo>
                    <a:pt x="133351" y="81378"/>
                    <a:pt x="133351" y="81378"/>
                    <a:pt x="133351" y="81378"/>
                  </a:cubicBezTo>
                  <a:lnTo>
                    <a:pt x="134762" y="79969"/>
                  </a:lnTo>
                  <a:cubicBezTo>
                    <a:pt x="133351" y="79969"/>
                    <a:pt x="133351" y="79969"/>
                    <a:pt x="133351" y="79969"/>
                  </a:cubicBezTo>
                  <a:close/>
                  <a:moveTo>
                    <a:pt x="74451" y="78849"/>
                  </a:moveTo>
                  <a:cubicBezTo>
                    <a:pt x="74451" y="78849"/>
                    <a:pt x="74451" y="80260"/>
                    <a:pt x="74451" y="80260"/>
                  </a:cubicBezTo>
                  <a:cubicBezTo>
                    <a:pt x="74451" y="81672"/>
                    <a:pt x="74451" y="81672"/>
                    <a:pt x="75856" y="81672"/>
                  </a:cubicBezTo>
                  <a:cubicBezTo>
                    <a:pt x="75856" y="81672"/>
                    <a:pt x="75856" y="80260"/>
                    <a:pt x="75856" y="80260"/>
                  </a:cubicBezTo>
                  <a:cubicBezTo>
                    <a:pt x="75856" y="78849"/>
                    <a:pt x="75856" y="78849"/>
                    <a:pt x="74451" y="78849"/>
                  </a:cubicBezTo>
                  <a:close/>
                  <a:moveTo>
                    <a:pt x="89903" y="76026"/>
                  </a:moveTo>
                  <a:cubicBezTo>
                    <a:pt x="89903" y="76026"/>
                    <a:pt x="89903" y="76026"/>
                    <a:pt x="89903" y="77438"/>
                  </a:cubicBezTo>
                  <a:cubicBezTo>
                    <a:pt x="89903" y="77438"/>
                    <a:pt x="89903" y="78849"/>
                    <a:pt x="89903" y="78849"/>
                  </a:cubicBezTo>
                  <a:cubicBezTo>
                    <a:pt x="91308" y="78849"/>
                    <a:pt x="91308" y="77438"/>
                    <a:pt x="91308" y="77438"/>
                  </a:cubicBezTo>
                  <a:cubicBezTo>
                    <a:pt x="91308" y="76026"/>
                    <a:pt x="91308" y="76026"/>
                    <a:pt x="89903" y="76026"/>
                  </a:cubicBezTo>
                  <a:close/>
                  <a:moveTo>
                    <a:pt x="590154" y="75990"/>
                  </a:moveTo>
                  <a:cubicBezTo>
                    <a:pt x="590154" y="77401"/>
                    <a:pt x="590154" y="77401"/>
                    <a:pt x="591560" y="77401"/>
                  </a:cubicBezTo>
                  <a:cubicBezTo>
                    <a:pt x="591560" y="77401"/>
                    <a:pt x="591560" y="75990"/>
                    <a:pt x="591560" y="75990"/>
                  </a:cubicBezTo>
                  <a:cubicBezTo>
                    <a:pt x="591560" y="75990"/>
                    <a:pt x="591560" y="75990"/>
                    <a:pt x="590154" y="75990"/>
                  </a:cubicBezTo>
                  <a:close/>
                  <a:moveTo>
                    <a:pt x="18261" y="74615"/>
                  </a:moveTo>
                  <a:cubicBezTo>
                    <a:pt x="18261" y="74615"/>
                    <a:pt x="18261" y="76026"/>
                    <a:pt x="19666" y="77438"/>
                  </a:cubicBezTo>
                  <a:cubicBezTo>
                    <a:pt x="21071" y="78849"/>
                    <a:pt x="22476" y="80260"/>
                    <a:pt x="23880" y="80260"/>
                  </a:cubicBezTo>
                  <a:cubicBezTo>
                    <a:pt x="23880" y="78849"/>
                    <a:pt x="23880" y="78849"/>
                    <a:pt x="23880" y="78849"/>
                  </a:cubicBezTo>
                  <a:cubicBezTo>
                    <a:pt x="22476" y="77438"/>
                    <a:pt x="22476" y="76026"/>
                    <a:pt x="21071" y="74615"/>
                  </a:cubicBezTo>
                  <a:cubicBezTo>
                    <a:pt x="21071" y="74615"/>
                    <a:pt x="19666" y="73204"/>
                    <a:pt x="18261" y="74615"/>
                  </a:cubicBezTo>
                  <a:close/>
                  <a:moveTo>
                    <a:pt x="7024" y="74615"/>
                  </a:moveTo>
                  <a:cubicBezTo>
                    <a:pt x="8428" y="74615"/>
                    <a:pt x="8428" y="74615"/>
                    <a:pt x="8428" y="76026"/>
                  </a:cubicBezTo>
                  <a:cubicBezTo>
                    <a:pt x="7024" y="76026"/>
                    <a:pt x="7024" y="76026"/>
                    <a:pt x="7024" y="76026"/>
                  </a:cubicBezTo>
                  <a:cubicBezTo>
                    <a:pt x="7024" y="74615"/>
                    <a:pt x="7024" y="74615"/>
                    <a:pt x="7024" y="74615"/>
                  </a:cubicBezTo>
                  <a:close/>
                  <a:moveTo>
                    <a:pt x="285799" y="71757"/>
                  </a:moveTo>
                  <a:lnTo>
                    <a:pt x="285799" y="73164"/>
                  </a:lnTo>
                  <a:cubicBezTo>
                    <a:pt x="287213" y="73164"/>
                    <a:pt x="287213" y="73164"/>
                    <a:pt x="287213" y="73164"/>
                  </a:cubicBezTo>
                  <a:cubicBezTo>
                    <a:pt x="287213" y="71757"/>
                    <a:pt x="287213" y="71757"/>
                    <a:pt x="287213" y="71757"/>
                  </a:cubicBezTo>
                  <a:cubicBezTo>
                    <a:pt x="285799" y="71757"/>
                    <a:pt x="285799" y="71757"/>
                    <a:pt x="285799" y="71757"/>
                  </a:cubicBezTo>
                  <a:close/>
                  <a:moveTo>
                    <a:pt x="522154" y="71675"/>
                  </a:moveTo>
                  <a:cubicBezTo>
                    <a:pt x="522154" y="71675"/>
                    <a:pt x="522154" y="73083"/>
                    <a:pt x="522154" y="73083"/>
                  </a:cubicBezTo>
                  <a:cubicBezTo>
                    <a:pt x="522154" y="73083"/>
                    <a:pt x="522154" y="74492"/>
                    <a:pt x="522154" y="74492"/>
                  </a:cubicBezTo>
                  <a:lnTo>
                    <a:pt x="524961" y="74492"/>
                  </a:lnTo>
                  <a:cubicBezTo>
                    <a:pt x="524961" y="75900"/>
                    <a:pt x="524961" y="75900"/>
                    <a:pt x="526365" y="77309"/>
                  </a:cubicBezTo>
                  <a:cubicBezTo>
                    <a:pt x="526365" y="77309"/>
                    <a:pt x="527769" y="78717"/>
                    <a:pt x="529173" y="78717"/>
                  </a:cubicBezTo>
                  <a:cubicBezTo>
                    <a:pt x="529173" y="77309"/>
                    <a:pt x="529173" y="77309"/>
                    <a:pt x="529173" y="77309"/>
                  </a:cubicBezTo>
                  <a:cubicBezTo>
                    <a:pt x="529173" y="75900"/>
                    <a:pt x="527769" y="75900"/>
                    <a:pt x="527769" y="74492"/>
                  </a:cubicBezTo>
                  <a:cubicBezTo>
                    <a:pt x="526365" y="74492"/>
                    <a:pt x="524961" y="73083"/>
                    <a:pt x="523558" y="73083"/>
                  </a:cubicBezTo>
                  <a:cubicBezTo>
                    <a:pt x="522154" y="71675"/>
                    <a:pt x="522154" y="71675"/>
                    <a:pt x="522154" y="71675"/>
                  </a:cubicBezTo>
                  <a:close/>
                  <a:moveTo>
                    <a:pt x="64618" y="70381"/>
                  </a:moveTo>
                  <a:cubicBezTo>
                    <a:pt x="64618" y="70381"/>
                    <a:pt x="64618" y="71793"/>
                    <a:pt x="64618" y="71793"/>
                  </a:cubicBezTo>
                  <a:cubicBezTo>
                    <a:pt x="64618" y="73204"/>
                    <a:pt x="63213" y="73204"/>
                    <a:pt x="63213" y="73204"/>
                  </a:cubicBezTo>
                  <a:cubicBezTo>
                    <a:pt x="63213" y="73204"/>
                    <a:pt x="63213" y="71793"/>
                    <a:pt x="63213" y="71793"/>
                  </a:cubicBezTo>
                  <a:cubicBezTo>
                    <a:pt x="63213" y="70381"/>
                    <a:pt x="63213" y="70381"/>
                    <a:pt x="64618" y="70381"/>
                  </a:cubicBezTo>
                  <a:close/>
                  <a:moveTo>
                    <a:pt x="446350" y="68858"/>
                  </a:moveTo>
                  <a:cubicBezTo>
                    <a:pt x="446350" y="71675"/>
                    <a:pt x="446350" y="73083"/>
                    <a:pt x="444946" y="74492"/>
                  </a:cubicBezTo>
                  <a:cubicBezTo>
                    <a:pt x="444946" y="75900"/>
                    <a:pt x="443543" y="77309"/>
                    <a:pt x="443543" y="80126"/>
                  </a:cubicBezTo>
                  <a:cubicBezTo>
                    <a:pt x="444946" y="80126"/>
                    <a:pt x="444946" y="81534"/>
                    <a:pt x="444946" y="82943"/>
                  </a:cubicBezTo>
                  <a:cubicBezTo>
                    <a:pt x="446350" y="84351"/>
                    <a:pt x="446350" y="84351"/>
                    <a:pt x="447754" y="84351"/>
                  </a:cubicBezTo>
                  <a:cubicBezTo>
                    <a:pt x="449158" y="84351"/>
                    <a:pt x="449158" y="84351"/>
                    <a:pt x="450562" y="84351"/>
                  </a:cubicBezTo>
                  <a:cubicBezTo>
                    <a:pt x="450562" y="82943"/>
                    <a:pt x="450562" y="82943"/>
                    <a:pt x="451965" y="82943"/>
                  </a:cubicBezTo>
                  <a:cubicBezTo>
                    <a:pt x="451965" y="81534"/>
                    <a:pt x="451965" y="81534"/>
                    <a:pt x="451965" y="81534"/>
                  </a:cubicBezTo>
                  <a:cubicBezTo>
                    <a:pt x="449158" y="82943"/>
                    <a:pt x="449158" y="82943"/>
                    <a:pt x="449158" y="82943"/>
                  </a:cubicBezTo>
                  <a:cubicBezTo>
                    <a:pt x="447754" y="80126"/>
                    <a:pt x="447754" y="80126"/>
                    <a:pt x="447754" y="80126"/>
                  </a:cubicBezTo>
                  <a:cubicBezTo>
                    <a:pt x="447754" y="80126"/>
                    <a:pt x="447754" y="78717"/>
                    <a:pt x="447754" y="78717"/>
                  </a:cubicBezTo>
                  <a:cubicBezTo>
                    <a:pt x="447754" y="77309"/>
                    <a:pt x="447754" y="77309"/>
                    <a:pt x="446350" y="77309"/>
                  </a:cubicBezTo>
                  <a:cubicBezTo>
                    <a:pt x="446350" y="75900"/>
                    <a:pt x="446350" y="75900"/>
                    <a:pt x="446350" y="75900"/>
                  </a:cubicBezTo>
                  <a:cubicBezTo>
                    <a:pt x="446350" y="74492"/>
                    <a:pt x="446350" y="74492"/>
                    <a:pt x="446350" y="74492"/>
                  </a:cubicBezTo>
                  <a:cubicBezTo>
                    <a:pt x="447754" y="74492"/>
                    <a:pt x="447754" y="74492"/>
                    <a:pt x="447754" y="74492"/>
                  </a:cubicBezTo>
                  <a:cubicBezTo>
                    <a:pt x="449158" y="74492"/>
                    <a:pt x="449158" y="74492"/>
                    <a:pt x="449158" y="74492"/>
                  </a:cubicBezTo>
                  <a:cubicBezTo>
                    <a:pt x="449158" y="73083"/>
                    <a:pt x="449158" y="73083"/>
                    <a:pt x="449158" y="73083"/>
                  </a:cubicBezTo>
                  <a:cubicBezTo>
                    <a:pt x="449158" y="71675"/>
                    <a:pt x="447754" y="71675"/>
                    <a:pt x="447754" y="70267"/>
                  </a:cubicBezTo>
                  <a:cubicBezTo>
                    <a:pt x="447754" y="68858"/>
                    <a:pt x="447754" y="68858"/>
                    <a:pt x="446350" y="68858"/>
                  </a:cubicBezTo>
                  <a:close/>
                  <a:moveTo>
                    <a:pt x="611242" y="67522"/>
                  </a:moveTo>
                  <a:lnTo>
                    <a:pt x="612648" y="68934"/>
                  </a:lnTo>
                  <a:cubicBezTo>
                    <a:pt x="612648" y="67522"/>
                    <a:pt x="612648" y="67522"/>
                    <a:pt x="612648" y="67522"/>
                  </a:cubicBezTo>
                  <a:cubicBezTo>
                    <a:pt x="611242" y="67522"/>
                    <a:pt x="611242" y="67522"/>
                    <a:pt x="611242" y="67522"/>
                  </a:cubicBezTo>
                  <a:close/>
                  <a:moveTo>
                    <a:pt x="284385" y="66129"/>
                  </a:moveTo>
                  <a:cubicBezTo>
                    <a:pt x="284385" y="67536"/>
                    <a:pt x="284385" y="67536"/>
                    <a:pt x="284385" y="67536"/>
                  </a:cubicBezTo>
                  <a:cubicBezTo>
                    <a:pt x="287213" y="67536"/>
                    <a:pt x="287213" y="67536"/>
                    <a:pt x="287213" y="67536"/>
                  </a:cubicBezTo>
                  <a:cubicBezTo>
                    <a:pt x="287213" y="67536"/>
                    <a:pt x="287213" y="66129"/>
                    <a:pt x="285799" y="66129"/>
                  </a:cubicBezTo>
                  <a:cubicBezTo>
                    <a:pt x="284385" y="66129"/>
                    <a:pt x="284385" y="66129"/>
                    <a:pt x="284385" y="66129"/>
                  </a:cubicBezTo>
                  <a:close/>
                  <a:moveTo>
                    <a:pt x="527769" y="66041"/>
                  </a:moveTo>
                  <a:cubicBezTo>
                    <a:pt x="526365" y="66041"/>
                    <a:pt x="526365" y="66041"/>
                    <a:pt x="526365" y="67450"/>
                  </a:cubicBezTo>
                  <a:cubicBezTo>
                    <a:pt x="526365" y="67450"/>
                    <a:pt x="526365" y="67450"/>
                    <a:pt x="527769" y="67450"/>
                  </a:cubicBezTo>
                  <a:cubicBezTo>
                    <a:pt x="527769" y="67450"/>
                    <a:pt x="527769" y="67450"/>
                    <a:pt x="527769" y="66041"/>
                  </a:cubicBezTo>
                  <a:close/>
                  <a:moveTo>
                    <a:pt x="523558" y="66041"/>
                  </a:moveTo>
                  <a:lnTo>
                    <a:pt x="523558" y="67450"/>
                  </a:lnTo>
                  <a:cubicBezTo>
                    <a:pt x="524961" y="67450"/>
                    <a:pt x="524961" y="67450"/>
                    <a:pt x="524961" y="67450"/>
                  </a:cubicBezTo>
                  <a:cubicBezTo>
                    <a:pt x="524961" y="66041"/>
                    <a:pt x="524961" y="66041"/>
                    <a:pt x="524961" y="66041"/>
                  </a:cubicBezTo>
                  <a:cubicBezTo>
                    <a:pt x="523558" y="66041"/>
                    <a:pt x="523558" y="66041"/>
                    <a:pt x="523558" y="66041"/>
                  </a:cubicBezTo>
                  <a:close/>
                  <a:moveTo>
                    <a:pt x="489867" y="64633"/>
                  </a:moveTo>
                  <a:cubicBezTo>
                    <a:pt x="489867" y="64633"/>
                    <a:pt x="488463" y="64633"/>
                    <a:pt x="489867" y="66041"/>
                  </a:cubicBezTo>
                  <a:cubicBezTo>
                    <a:pt x="491271" y="66041"/>
                    <a:pt x="491271" y="66041"/>
                    <a:pt x="491271" y="66041"/>
                  </a:cubicBezTo>
                  <a:cubicBezTo>
                    <a:pt x="491271" y="64633"/>
                    <a:pt x="489867" y="64633"/>
                    <a:pt x="489867" y="64633"/>
                  </a:cubicBezTo>
                  <a:close/>
                  <a:moveTo>
                    <a:pt x="444946" y="64633"/>
                  </a:moveTo>
                  <a:lnTo>
                    <a:pt x="444946" y="66041"/>
                  </a:lnTo>
                  <a:cubicBezTo>
                    <a:pt x="449158" y="64633"/>
                    <a:pt x="449158" y="64633"/>
                    <a:pt x="449158" y="64633"/>
                  </a:cubicBezTo>
                  <a:cubicBezTo>
                    <a:pt x="447754" y="64633"/>
                    <a:pt x="447754" y="64633"/>
                    <a:pt x="447754" y="64633"/>
                  </a:cubicBezTo>
                  <a:cubicBezTo>
                    <a:pt x="446350" y="64633"/>
                    <a:pt x="446350" y="64633"/>
                    <a:pt x="446350" y="64633"/>
                  </a:cubicBezTo>
                  <a:cubicBezTo>
                    <a:pt x="444946" y="64633"/>
                    <a:pt x="444946" y="64633"/>
                    <a:pt x="444946" y="64633"/>
                  </a:cubicBezTo>
                  <a:close/>
                  <a:moveTo>
                    <a:pt x="71642" y="63325"/>
                  </a:moveTo>
                  <a:cubicBezTo>
                    <a:pt x="70237" y="64736"/>
                    <a:pt x="70237" y="64736"/>
                    <a:pt x="70237" y="64736"/>
                  </a:cubicBezTo>
                  <a:cubicBezTo>
                    <a:pt x="71642" y="64736"/>
                    <a:pt x="71642" y="64736"/>
                    <a:pt x="71642" y="64736"/>
                  </a:cubicBezTo>
                  <a:cubicBezTo>
                    <a:pt x="71642" y="64736"/>
                    <a:pt x="71642" y="64736"/>
                    <a:pt x="71642" y="66147"/>
                  </a:cubicBezTo>
                  <a:cubicBezTo>
                    <a:pt x="73046" y="66147"/>
                    <a:pt x="73046" y="66147"/>
                    <a:pt x="73046" y="66147"/>
                  </a:cubicBezTo>
                  <a:lnTo>
                    <a:pt x="75856" y="67559"/>
                  </a:lnTo>
                  <a:cubicBezTo>
                    <a:pt x="77260" y="67559"/>
                    <a:pt x="77260" y="67559"/>
                    <a:pt x="77260" y="67559"/>
                  </a:cubicBezTo>
                  <a:cubicBezTo>
                    <a:pt x="75856" y="66147"/>
                    <a:pt x="75856" y="66147"/>
                    <a:pt x="75856" y="66147"/>
                  </a:cubicBezTo>
                  <a:cubicBezTo>
                    <a:pt x="73046" y="66147"/>
                    <a:pt x="73046" y="66147"/>
                    <a:pt x="73046" y="66147"/>
                  </a:cubicBezTo>
                  <a:cubicBezTo>
                    <a:pt x="73046" y="64736"/>
                    <a:pt x="73046" y="64736"/>
                    <a:pt x="71642" y="64736"/>
                  </a:cubicBezTo>
                  <a:close/>
                  <a:moveTo>
                    <a:pt x="126299" y="63068"/>
                  </a:moveTo>
                  <a:cubicBezTo>
                    <a:pt x="126299" y="63068"/>
                    <a:pt x="127709" y="63068"/>
                    <a:pt x="129120" y="63068"/>
                  </a:cubicBezTo>
                  <a:cubicBezTo>
                    <a:pt x="129120" y="63068"/>
                    <a:pt x="130530" y="63068"/>
                    <a:pt x="131941" y="64476"/>
                  </a:cubicBezTo>
                  <a:cubicBezTo>
                    <a:pt x="133351" y="64476"/>
                    <a:pt x="134762" y="65885"/>
                    <a:pt x="136172" y="65885"/>
                  </a:cubicBezTo>
                  <a:cubicBezTo>
                    <a:pt x="136172" y="65885"/>
                    <a:pt x="137583" y="67293"/>
                    <a:pt x="137583" y="67293"/>
                  </a:cubicBezTo>
                  <a:cubicBezTo>
                    <a:pt x="136172" y="68702"/>
                    <a:pt x="136172" y="68702"/>
                    <a:pt x="134762" y="70110"/>
                  </a:cubicBezTo>
                  <a:cubicBezTo>
                    <a:pt x="134762" y="70110"/>
                    <a:pt x="134762" y="71519"/>
                    <a:pt x="133351" y="71519"/>
                  </a:cubicBezTo>
                  <a:cubicBezTo>
                    <a:pt x="133351" y="71519"/>
                    <a:pt x="131941" y="71519"/>
                    <a:pt x="131941" y="71519"/>
                  </a:cubicBezTo>
                  <a:cubicBezTo>
                    <a:pt x="131941" y="70110"/>
                    <a:pt x="130530" y="70110"/>
                    <a:pt x="130530" y="70110"/>
                  </a:cubicBezTo>
                  <a:cubicBezTo>
                    <a:pt x="130530" y="72927"/>
                    <a:pt x="130530" y="72927"/>
                    <a:pt x="130530" y="72927"/>
                  </a:cubicBezTo>
                  <a:cubicBezTo>
                    <a:pt x="131941" y="72927"/>
                    <a:pt x="131941" y="72927"/>
                    <a:pt x="133351" y="72927"/>
                  </a:cubicBezTo>
                  <a:cubicBezTo>
                    <a:pt x="133351" y="72927"/>
                    <a:pt x="134762" y="72927"/>
                    <a:pt x="136172" y="72927"/>
                  </a:cubicBezTo>
                  <a:cubicBezTo>
                    <a:pt x="136172" y="72927"/>
                    <a:pt x="137583" y="72927"/>
                    <a:pt x="138993" y="72927"/>
                  </a:cubicBezTo>
                  <a:cubicBezTo>
                    <a:pt x="138993" y="72927"/>
                    <a:pt x="140404" y="74336"/>
                    <a:pt x="140404" y="74336"/>
                  </a:cubicBezTo>
                  <a:cubicBezTo>
                    <a:pt x="140404" y="75744"/>
                    <a:pt x="138993" y="77152"/>
                    <a:pt x="138993" y="78561"/>
                  </a:cubicBezTo>
                  <a:cubicBezTo>
                    <a:pt x="137583" y="79969"/>
                    <a:pt x="137583" y="81378"/>
                    <a:pt x="137583" y="82786"/>
                  </a:cubicBezTo>
                  <a:cubicBezTo>
                    <a:pt x="137583" y="84195"/>
                    <a:pt x="137583" y="84195"/>
                    <a:pt x="138993" y="85603"/>
                  </a:cubicBezTo>
                  <a:cubicBezTo>
                    <a:pt x="138993" y="85603"/>
                    <a:pt x="140404" y="85603"/>
                    <a:pt x="141815" y="85603"/>
                  </a:cubicBezTo>
                  <a:cubicBezTo>
                    <a:pt x="141815" y="85603"/>
                    <a:pt x="143225" y="87012"/>
                    <a:pt x="143225" y="87012"/>
                  </a:cubicBezTo>
                  <a:cubicBezTo>
                    <a:pt x="144636" y="88420"/>
                    <a:pt x="144636" y="88420"/>
                    <a:pt x="144636" y="89829"/>
                  </a:cubicBezTo>
                  <a:cubicBezTo>
                    <a:pt x="144636" y="89829"/>
                    <a:pt x="144636" y="89829"/>
                    <a:pt x="144636" y="91237"/>
                  </a:cubicBezTo>
                  <a:cubicBezTo>
                    <a:pt x="144636" y="92646"/>
                    <a:pt x="144636" y="92646"/>
                    <a:pt x="144636" y="92646"/>
                  </a:cubicBezTo>
                  <a:cubicBezTo>
                    <a:pt x="144636" y="92646"/>
                    <a:pt x="144636" y="94054"/>
                    <a:pt x="144636" y="94054"/>
                  </a:cubicBezTo>
                  <a:cubicBezTo>
                    <a:pt x="144636" y="95462"/>
                    <a:pt x="144636" y="95462"/>
                    <a:pt x="144636" y="95462"/>
                  </a:cubicBezTo>
                  <a:cubicBezTo>
                    <a:pt x="144636" y="96871"/>
                    <a:pt x="146046" y="98279"/>
                    <a:pt x="146046" y="98279"/>
                  </a:cubicBezTo>
                  <a:cubicBezTo>
                    <a:pt x="147457" y="98279"/>
                    <a:pt x="148867" y="98279"/>
                    <a:pt x="150278" y="98279"/>
                  </a:cubicBezTo>
                  <a:cubicBezTo>
                    <a:pt x="150278" y="99688"/>
                    <a:pt x="150278" y="102505"/>
                    <a:pt x="151688" y="103913"/>
                  </a:cubicBezTo>
                  <a:cubicBezTo>
                    <a:pt x="151688" y="106730"/>
                    <a:pt x="151688" y="108139"/>
                    <a:pt x="153099" y="109547"/>
                  </a:cubicBezTo>
                  <a:cubicBezTo>
                    <a:pt x="153099" y="109547"/>
                    <a:pt x="153099" y="109547"/>
                    <a:pt x="154510" y="110956"/>
                  </a:cubicBezTo>
                  <a:cubicBezTo>
                    <a:pt x="154510" y="112364"/>
                    <a:pt x="154510" y="112364"/>
                    <a:pt x="155920" y="113772"/>
                  </a:cubicBezTo>
                  <a:cubicBezTo>
                    <a:pt x="155920" y="113772"/>
                    <a:pt x="154510" y="115181"/>
                    <a:pt x="154510" y="115181"/>
                  </a:cubicBezTo>
                  <a:cubicBezTo>
                    <a:pt x="153099" y="116589"/>
                    <a:pt x="153099" y="116589"/>
                    <a:pt x="153099" y="116589"/>
                  </a:cubicBezTo>
                  <a:cubicBezTo>
                    <a:pt x="153099" y="117998"/>
                    <a:pt x="153099" y="117998"/>
                    <a:pt x="153099" y="117998"/>
                  </a:cubicBezTo>
                  <a:cubicBezTo>
                    <a:pt x="154510" y="120815"/>
                    <a:pt x="154510" y="122223"/>
                    <a:pt x="155920" y="123632"/>
                  </a:cubicBezTo>
                  <a:cubicBezTo>
                    <a:pt x="155920" y="123632"/>
                    <a:pt x="157331" y="123632"/>
                    <a:pt x="157331" y="123632"/>
                  </a:cubicBezTo>
                  <a:cubicBezTo>
                    <a:pt x="158741" y="123632"/>
                    <a:pt x="158741" y="123632"/>
                    <a:pt x="158741" y="123632"/>
                  </a:cubicBezTo>
                  <a:cubicBezTo>
                    <a:pt x="160152" y="123632"/>
                    <a:pt x="161562" y="125040"/>
                    <a:pt x="162973" y="126449"/>
                  </a:cubicBezTo>
                  <a:cubicBezTo>
                    <a:pt x="162973" y="125040"/>
                    <a:pt x="162973" y="125040"/>
                    <a:pt x="162973" y="125040"/>
                  </a:cubicBezTo>
                  <a:cubicBezTo>
                    <a:pt x="162973" y="120815"/>
                    <a:pt x="161562" y="117998"/>
                    <a:pt x="162973" y="116589"/>
                  </a:cubicBezTo>
                  <a:cubicBezTo>
                    <a:pt x="162973" y="115181"/>
                    <a:pt x="162973" y="113772"/>
                    <a:pt x="164383" y="113772"/>
                  </a:cubicBezTo>
                  <a:cubicBezTo>
                    <a:pt x="165794" y="112364"/>
                    <a:pt x="165794" y="112364"/>
                    <a:pt x="167204" y="110956"/>
                  </a:cubicBezTo>
                  <a:cubicBezTo>
                    <a:pt x="168615" y="110956"/>
                    <a:pt x="170026" y="109547"/>
                    <a:pt x="171436" y="106730"/>
                  </a:cubicBezTo>
                  <a:cubicBezTo>
                    <a:pt x="171436" y="103913"/>
                    <a:pt x="172847" y="101096"/>
                    <a:pt x="172847" y="99688"/>
                  </a:cubicBezTo>
                  <a:cubicBezTo>
                    <a:pt x="174257" y="98279"/>
                    <a:pt x="175668" y="95462"/>
                    <a:pt x="177078" y="94054"/>
                  </a:cubicBezTo>
                  <a:cubicBezTo>
                    <a:pt x="177078" y="94054"/>
                    <a:pt x="178489" y="94054"/>
                    <a:pt x="178489" y="95462"/>
                  </a:cubicBezTo>
                  <a:cubicBezTo>
                    <a:pt x="178489" y="96871"/>
                    <a:pt x="179899" y="96871"/>
                    <a:pt x="179899" y="96871"/>
                  </a:cubicBezTo>
                  <a:cubicBezTo>
                    <a:pt x="179899" y="96871"/>
                    <a:pt x="179899" y="96871"/>
                    <a:pt x="181310" y="95462"/>
                  </a:cubicBezTo>
                  <a:cubicBezTo>
                    <a:pt x="182721" y="94054"/>
                    <a:pt x="182721" y="95462"/>
                    <a:pt x="182721" y="95462"/>
                  </a:cubicBezTo>
                  <a:cubicBezTo>
                    <a:pt x="184131" y="95462"/>
                    <a:pt x="184131" y="95462"/>
                    <a:pt x="184131" y="95462"/>
                  </a:cubicBezTo>
                  <a:cubicBezTo>
                    <a:pt x="184131" y="95462"/>
                    <a:pt x="185542" y="95462"/>
                    <a:pt x="185542" y="95462"/>
                  </a:cubicBezTo>
                  <a:cubicBezTo>
                    <a:pt x="186952" y="95462"/>
                    <a:pt x="188363" y="94054"/>
                    <a:pt x="188363" y="94054"/>
                  </a:cubicBezTo>
                  <a:cubicBezTo>
                    <a:pt x="188363" y="94054"/>
                    <a:pt x="188363" y="94054"/>
                    <a:pt x="186952" y="92646"/>
                  </a:cubicBezTo>
                  <a:cubicBezTo>
                    <a:pt x="186952" y="92646"/>
                    <a:pt x="186952" y="91237"/>
                    <a:pt x="186952" y="91237"/>
                  </a:cubicBezTo>
                  <a:cubicBezTo>
                    <a:pt x="186952" y="91237"/>
                    <a:pt x="186952" y="91237"/>
                    <a:pt x="186952" y="89829"/>
                  </a:cubicBezTo>
                  <a:cubicBezTo>
                    <a:pt x="188363" y="89829"/>
                    <a:pt x="188363" y="89829"/>
                    <a:pt x="188363" y="89829"/>
                  </a:cubicBezTo>
                  <a:cubicBezTo>
                    <a:pt x="189773" y="89829"/>
                    <a:pt x="189773" y="89829"/>
                    <a:pt x="189773" y="89829"/>
                  </a:cubicBezTo>
                  <a:cubicBezTo>
                    <a:pt x="189773" y="88420"/>
                    <a:pt x="189773" y="88420"/>
                    <a:pt x="189773" y="88420"/>
                  </a:cubicBezTo>
                  <a:cubicBezTo>
                    <a:pt x="189773" y="88420"/>
                    <a:pt x="189773" y="88420"/>
                    <a:pt x="188363" y="87012"/>
                  </a:cubicBezTo>
                  <a:cubicBezTo>
                    <a:pt x="188363" y="87012"/>
                    <a:pt x="188363" y="85603"/>
                    <a:pt x="188363" y="84195"/>
                  </a:cubicBezTo>
                  <a:cubicBezTo>
                    <a:pt x="186952" y="84195"/>
                    <a:pt x="186952" y="82786"/>
                    <a:pt x="186952" y="82786"/>
                  </a:cubicBezTo>
                  <a:cubicBezTo>
                    <a:pt x="186952" y="81378"/>
                    <a:pt x="186952" y="81378"/>
                    <a:pt x="186952" y="79969"/>
                  </a:cubicBezTo>
                  <a:cubicBezTo>
                    <a:pt x="185542" y="79969"/>
                    <a:pt x="186952" y="78561"/>
                    <a:pt x="186952" y="77152"/>
                  </a:cubicBezTo>
                  <a:cubicBezTo>
                    <a:pt x="186952" y="75744"/>
                    <a:pt x="188363" y="74336"/>
                    <a:pt x="188363" y="74336"/>
                  </a:cubicBezTo>
                  <a:cubicBezTo>
                    <a:pt x="189773" y="74336"/>
                    <a:pt x="189773" y="74336"/>
                    <a:pt x="189773" y="75744"/>
                  </a:cubicBezTo>
                  <a:cubicBezTo>
                    <a:pt x="189773" y="75744"/>
                    <a:pt x="189773" y="75744"/>
                    <a:pt x="189773" y="77152"/>
                  </a:cubicBezTo>
                  <a:cubicBezTo>
                    <a:pt x="189773" y="77152"/>
                    <a:pt x="189773" y="78561"/>
                    <a:pt x="189773" y="78561"/>
                  </a:cubicBezTo>
                  <a:cubicBezTo>
                    <a:pt x="189773" y="79969"/>
                    <a:pt x="191184" y="79969"/>
                    <a:pt x="191184" y="79969"/>
                  </a:cubicBezTo>
                  <a:cubicBezTo>
                    <a:pt x="191184" y="79969"/>
                    <a:pt x="191184" y="79969"/>
                    <a:pt x="192594" y="78561"/>
                  </a:cubicBezTo>
                  <a:cubicBezTo>
                    <a:pt x="192594" y="78561"/>
                    <a:pt x="192594" y="78561"/>
                    <a:pt x="192594" y="77152"/>
                  </a:cubicBezTo>
                  <a:cubicBezTo>
                    <a:pt x="192594" y="77152"/>
                    <a:pt x="192594" y="75744"/>
                    <a:pt x="192594" y="74336"/>
                  </a:cubicBezTo>
                  <a:cubicBezTo>
                    <a:pt x="192594" y="71519"/>
                    <a:pt x="192594" y="70110"/>
                    <a:pt x="192594" y="70110"/>
                  </a:cubicBezTo>
                  <a:cubicBezTo>
                    <a:pt x="192594" y="68702"/>
                    <a:pt x="192594" y="68702"/>
                    <a:pt x="192594" y="68702"/>
                  </a:cubicBezTo>
                  <a:cubicBezTo>
                    <a:pt x="192594" y="68702"/>
                    <a:pt x="194005" y="68702"/>
                    <a:pt x="194005" y="68702"/>
                  </a:cubicBezTo>
                  <a:cubicBezTo>
                    <a:pt x="195415" y="68702"/>
                    <a:pt x="195415" y="68702"/>
                    <a:pt x="195415" y="68702"/>
                  </a:cubicBezTo>
                  <a:cubicBezTo>
                    <a:pt x="195415" y="70110"/>
                    <a:pt x="195415" y="70110"/>
                    <a:pt x="195415" y="70110"/>
                  </a:cubicBezTo>
                  <a:cubicBezTo>
                    <a:pt x="195415" y="70110"/>
                    <a:pt x="195415" y="71519"/>
                    <a:pt x="195415" y="71519"/>
                  </a:cubicBezTo>
                  <a:cubicBezTo>
                    <a:pt x="195415" y="71519"/>
                    <a:pt x="195415" y="72927"/>
                    <a:pt x="195415" y="74336"/>
                  </a:cubicBezTo>
                  <a:cubicBezTo>
                    <a:pt x="195415" y="74336"/>
                    <a:pt x="196826" y="72927"/>
                    <a:pt x="196826" y="72927"/>
                  </a:cubicBezTo>
                  <a:cubicBezTo>
                    <a:pt x="196826" y="71519"/>
                    <a:pt x="196826" y="71519"/>
                    <a:pt x="196826" y="71519"/>
                  </a:cubicBezTo>
                  <a:cubicBezTo>
                    <a:pt x="198237" y="70110"/>
                    <a:pt x="198237" y="70110"/>
                    <a:pt x="198237" y="70110"/>
                  </a:cubicBezTo>
                  <a:cubicBezTo>
                    <a:pt x="198237" y="70110"/>
                    <a:pt x="199647" y="70110"/>
                    <a:pt x="201058" y="71519"/>
                  </a:cubicBezTo>
                  <a:cubicBezTo>
                    <a:pt x="201058" y="71519"/>
                    <a:pt x="202468" y="71519"/>
                    <a:pt x="203879" y="72927"/>
                  </a:cubicBezTo>
                  <a:cubicBezTo>
                    <a:pt x="205289" y="72927"/>
                    <a:pt x="205289" y="72927"/>
                    <a:pt x="206700" y="74336"/>
                  </a:cubicBezTo>
                  <a:cubicBezTo>
                    <a:pt x="208110" y="74336"/>
                    <a:pt x="208110" y="74336"/>
                    <a:pt x="209521" y="74336"/>
                  </a:cubicBezTo>
                  <a:cubicBezTo>
                    <a:pt x="209521" y="74336"/>
                    <a:pt x="209521" y="74336"/>
                    <a:pt x="210932" y="74336"/>
                  </a:cubicBezTo>
                  <a:cubicBezTo>
                    <a:pt x="212342" y="74336"/>
                    <a:pt x="212342" y="74336"/>
                    <a:pt x="212342" y="74336"/>
                  </a:cubicBezTo>
                  <a:cubicBezTo>
                    <a:pt x="212342" y="74336"/>
                    <a:pt x="212342" y="74336"/>
                    <a:pt x="213753" y="75744"/>
                  </a:cubicBezTo>
                  <a:cubicBezTo>
                    <a:pt x="213753" y="77152"/>
                    <a:pt x="213753" y="78561"/>
                    <a:pt x="213753" y="78561"/>
                  </a:cubicBezTo>
                  <a:cubicBezTo>
                    <a:pt x="215163" y="78561"/>
                    <a:pt x="215163" y="79969"/>
                    <a:pt x="216574" y="79969"/>
                  </a:cubicBezTo>
                  <a:cubicBezTo>
                    <a:pt x="216574" y="79969"/>
                    <a:pt x="217984" y="81378"/>
                    <a:pt x="219395" y="81378"/>
                  </a:cubicBezTo>
                  <a:cubicBezTo>
                    <a:pt x="219395" y="82786"/>
                    <a:pt x="220805" y="82786"/>
                    <a:pt x="220805" y="82786"/>
                  </a:cubicBezTo>
                  <a:cubicBezTo>
                    <a:pt x="222216" y="84195"/>
                    <a:pt x="222216" y="85603"/>
                    <a:pt x="222216" y="87012"/>
                  </a:cubicBezTo>
                  <a:cubicBezTo>
                    <a:pt x="222216" y="87012"/>
                    <a:pt x="222216" y="88420"/>
                    <a:pt x="222216" y="88420"/>
                  </a:cubicBezTo>
                  <a:cubicBezTo>
                    <a:pt x="222216" y="89829"/>
                    <a:pt x="222216" y="89829"/>
                    <a:pt x="222216" y="91237"/>
                  </a:cubicBezTo>
                  <a:cubicBezTo>
                    <a:pt x="222216" y="91237"/>
                    <a:pt x="222216" y="92646"/>
                    <a:pt x="223626" y="92646"/>
                  </a:cubicBezTo>
                  <a:cubicBezTo>
                    <a:pt x="223626" y="92646"/>
                    <a:pt x="225037" y="92646"/>
                    <a:pt x="225037" y="94054"/>
                  </a:cubicBezTo>
                  <a:cubicBezTo>
                    <a:pt x="225037" y="95462"/>
                    <a:pt x="225037" y="95462"/>
                    <a:pt x="225037" y="95462"/>
                  </a:cubicBezTo>
                  <a:cubicBezTo>
                    <a:pt x="225037" y="95462"/>
                    <a:pt x="225037" y="96871"/>
                    <a:pt x="225037" y="98279"/>
                  </a:cubicBezTo>
                  <a:cubicBezTo>
                    <a:pt x="225037" y="99688"/>
                    <a:pt x="225037" y="99688"/>
                    <a:pt x="225037" y="101096"/>
                  </a:cubicBezTo>
                  <a:cubicBezTo>
                    <a:pt x="225037" y="102505"/>
                    <a:pt x="225037" y="102505"/>
                    <a:pt x="225037" y="102505"/>
                  </a:cubicBezTo>
                  <a:cubicBezTo>
                    <a:pt x="226448" y="103913"/>
                    <a:pt x="226448" y="103913"/>
                    <a:pt x="226448" y="103913"/>
                  </a:cubicBezTo>
                  <a:cubicBezTo>
                    <a:pt x="226448" y="103913"/>
                    <a:pt x="227858" y="103913"/>
                    <a:pt x="227858" y="103913"/>
                  </a:cubicBezTo>
                  <a:cubicBezTo>
                    <a:pt x="229269" y="105322"/>
                    <a:pt x="229269" y="105322"/>
                    <a:pt x="229269" y="105322"/>
                  </a:cubicBezTo>
                  <a:cubicBezTo>
                    <a:pt x="229269" y="105322"/>
                    <a:pt x="229269" y="105322"/>
                    <a:pt x="229269" y="106730"/>
                  </a:cubicBezTo>
                  <a:cubicBezTo>
                    <a:pt x="229269" y="106730"/>
                    <a:pt x="229269" y="106730"/>
                    <a:pt x="227858" y="106730"/>
                  </a:cubicBezTo>
                  <a:cubicBezTo>
                    <a:pt x="227858" y="108139"/>
                    <a:pt x="227858" y="108139"/>
                    <a:pt x="229269" y="108139"/>
                  </a:cubicBezTo>
                  <a:cubicBezTo>
                    <a:pt x="229269" y="108139"/>
                    <a:pt x="230679" y="108139"/>
                    <a:pt x="230679" y="109547"/>
                  </a:cubicBezTo>
                  <a:cubicBezTo>
                    <a:pt x="232090" y="109547"/>
                    <a:pt x="232090" y="110956"/>
                    <a:pt x="232090" y="110956"/>
                  </a:cubicBezTo>
                  <a:cubicBezTo>
                    <a:pt x="232090" y="110956"/>
                    <a:pt x="232090" y="112364"/>
                    <a:pt x="233500" y="112364"/>
                  </a:cubicBezTo>
                  <a:cubicBezTo>
                    <a:pt x="233500" y="113772"/>
                    <a:pt x="233500" y="115181"/>
                    <a:pt x="233500" y="115181"/>
                  </a:cubicBezTo>
                  <a:cubicBezTo>
                    <a:pt x="234911" y="116589"/>
                    <a:pt x="234911" y="117998"/>
                    <a:pt x="234911" y="119406"/>
                  </a:cubicBezTo>
                  <a:cubicBezTo>
                    <a:pt x="234911" y="119406"/>
                    <a:pt x="234911" y="120815"/>
                    <a:pt x="234911" y="120815"/>
                  </a:cubicBezTo>
                  <a:cubicBezTo>
                    <a:pt x="237732" y="123632"/>
                    <a:pt x="237732" y="123632"/>
                    <a:pt x="237732" y="123632"/>
                  </a:cubicBezTo>
                  <a:cubicBezTo>
                    <a:pt x="241964" y="133491"/>
                    <a:pt x="241964" y="133491"/>
                    <a:pt x="241964" y="133491"/>
                  </a:cubicBezTo>
                  <a:cubicBezTo>
                    <a:pt x="247606" y="137716"/>
                    <a:pt x="247606" y="137716"/>
                    <a:pt x="247606" y="137716"/>
                  </a:cubicBezTo>
                  <a:cubicBezTo>
                    <a:pt x="253248" y="140533"/>
                    <a:pt x="253248" y="140533"/>
                    <a:pt x="253248" y="140533"/>
                  </a:cubicBezTo>
                  <a:cubicBezTo>
                    <a:pt x="257480" y="141942"/>
                    <a:pt x="257480" y="141942"/>
                    <a:pt x="257480" y="141942"/>
                  </a:cubicBezTo>
                  <a:cubicBezTo>
                    <a:pt x="261711" y="147576"/>
                    <a:pt x="261711" y="147576"/>
                    <a:pt x="261711" y="147576"/>
                  </a:cubicBezTo>
                  <a:cubicBezTo>
                    <a:pt x="263122" y="148984"/>
                    <a:pt x="263122" y="148984"/>
                    <a:pt x="263122" y="148984"/>
                  </a:cubicBezTo>
                  <a:lnTo>
                    <a:pt x="263122" y="151801"/>
                  </a:lnTo>
                  <a:cubicBezTo>
                    <a:pt x="263122" y="151801"/>
                    <a:pt x="263122" y="151801"/>
                    <a:pt x="261711" y="153209"/>
                  </a:cubicBezTo>
                  <a:cubicBezTo>
                    <a:pt x="260301" y="153209"/>
                    <a:pt x="258890" y="153209"/>
                    <a:pt x="258890" y="154618"/>
                  </a:cubicBezTo>
                  <a:cubicBezTo>
                    <a:pt x="257480" y="154618"/>
                    <a:pt x="257480" y="154618"/>
                    <a:pt x="257480" y="156026"/>
                  </a:cubicBezTo>
                  <a:cubicBezTo>
                    <a:pt x="257480" y="157435"/>
                    <a:pt x="257480" y="157435"/>
                    <a:pt x="256069" y="157435"/>
                  </a:cubicBezTo>
                  <a:cubicBezTo>
                    <a:pt x="256069" y="154618"/>
                    <a:pt x="256069" y="153209"/>
                    <a:pt x="254659" y="153209"/>
                  </a:cubicBezTo>
                  <a:cubicBezTo>
                    <a:pt x="253248" y="151801"/>
                    <a:pt x="253248" y="151801"/>
                    <a:pt x="251837" y="151801"/>
                  </a:cubicBezTo>
                  <a:cubicBezTo>
                    <a:pt x="250427" y="151801"/>
                    <a:pt x="249016" y="153209"/>
                    <a:pt x="247606" y="153209"/>
                  </a:cubicBezTo>
                  <a:cubicBezTo>
                    <a:pt x="246195" y="153209"/>
                    <a:pt x="246195" y="153209"/>
                    <a:pt x="244785" y="153209"/>
                  </a:cubicBezTo>
                  <a:cubicBezTo>
                    <a:pt x="243374" y="153209"/>
                    <a:pt x="243374" y="151801"/>
                    <a:pt x="241964" y="151801"/>
                  </a:cubicBezTo>
                  <a:cubicBezTo>
                    <a:pt x="241964" y="150392"/>
                    <a:pt x="241964" y="150392"/>
                    <a:pt x="241964" y="150392"/>
                  </a:cubicBezTo>
                  <a:cubicBezTo>
                    <a:pt x="241964" y="148984"/>
                    <a:pt x="241964" y="148984"/>
                    <a:pt x="241964" y="148984"/>
                  </a:cubicBezTo>
                  <a:cubicBezTo>
                    <a:pt x="241964" y="147576"/>
                    <a:pt x="240553" y="147576"/>
                    <a:pt x="239143" y="147576"/>
                  </a:cubicBezTo>
                  <a:cubicBezTo>
                    <a:pt x="237732" y="148984"/>
                    <a:pt x="237732" y="148984"/>
                    <a:pt x="237732" y="150392"/>
                  </a:cubicBezTo>
                  <a:cubicBezTo>
                    <a:pt x="236321" y="151801"/>
                    <a:pt x="236321" y="151801"/>
                    <a:pt x="234911" y="151801"/>
                  </a:cubicBezTo>
                  <a:cubicBezTo>
                    <a:pt x="233500" y="151801"/>
                    <a:pt x="234911" y="150392"/>
                    <a:pt x="234911" y="148984"/>
                  </a:cubicBezTo>
                  <a:cubicBezTo>
                    <a:pt x="236321" y="148984"/>
                    <a:pt x="236321" y="147576"/>
                    <a:pt x="236321" y="146167"/>
                  </a:cubicBezTo>
                  <a:cubicBezTo>
                    <a:pt x="236321" y="146167"/>
                    <a:pt x="234911" y="146167"/>
                    <a:pt x="234911" y="144759"/>
                  </a:cubicBezTo>
                  <a:cubicBezTo>
                    <a:pt x="234911" y="144759"/>
                    <a:pt x="233500" y="144759"/>
                    <a:pt x="233500" y="144759"/>
                  </a:cubicBezTo>
                  <a:cubicBezTo>
                    <a:pt x="232090" y="144759"/>
                    <a:pt x="232090" y="146167"/>
                    <a:pt x="230679" y="146167"/>
                  </a:cubicBezTo>
                  <a:cubicBezTo>
                    <a:pt x="230679" y="146167"/>
                    <a:pt x="229269" y="146167"/>
                    <a:pt x="229269" y="146167"/>
                  </a:cubicBezTo>
                  <a:cubicBezTo>
                    <a:pt x="229269" y="144759"/>
                    <a:pt x="229269" y="144759"/>
                    <a:pt x="227858" y="144759"/>
                  </a:cubicBezTo>
                  <a:cubicBezTo>
                    <a:pt x="226448" y="143350"/>
                    <a:pt x="226448" y="143350"/>
                    <a:pt x="226448" y="143350"/>
                  </a:cubicBezTo>
                  <a:cubicBezTo>
                    <a:pt x="225037" y="143350"/>
                    <a:pt x="225037" y="143350"/>
                    <a:pt x="225037" y="143350"/>
                  </a:cubicBezTo>
                  <a:cubicBezTo>
                    <a:pt x="223626" y="143350"/>
                    <a:pt x="223626" y="143350"/>
                    <a:pt x="222216" y="144759"/>
                  </a:cubicBezTo>
                  <a:cubicBezTo>
                    <a:pt x="222216" y="144759"/>
                    <a:pt x="222216" y="146167"/>
                    <a:pt x="220805" y="146167"/>
                  </a:cubicBezTo>
                  <a:cubicBezTo>
                    <a:pt x="220805" y="146167"/>
                    <a:pt x="219395" y="146167"/>
                    <a:pt x="219395" y="144759"/>
                  </a:cubicBezTo>
                  <a:cubicBezTo>
                    <a:pt x="219395" y="144759"/>
                    <a:pt x="217984" y="143350"/>
                    <a:pt x="217984" y="141942"/>
                  </a:cubicBezTo>
                  <a:cubicBezTo>
                    <a:pt x="216574" y="141942"/>
                    <a:pt x="216574" y="140533"/>
                    <a:pt x="215163" y="139125"/>
                  </a:cubicBezTo>
                  <a:cubicBezTo>
                    <a:pt x="215163" y="139125"/>
                    <a:pt x="215163" y="137716"/>
                    <a:pt x="215163" y="137716"/>
                  </a:cubicBezTo>
                  <a:cubicBezTo>
                    <a:pt x="215163" y="137716"/>
                    <a:pt x="215163" y="136308"/>
                    <a:pt x="215163" y="136308"/>
                  </a:cubicBezTo>
                  <a:cubicBezTo>
                    <a:pt x="215163" y="134899"/>
                    <a:pt x="215163" y="134899"/>
                    <a:pt x="215163" y="134899"/>
                  </a:cubicBezTo>
                  <a:cubicBezTo>
                    <a:pt x="215163" y="134899"/>
                    <a:pt x="215163" y="134899"/>
                    <a:pt x="213753" y="133491"/>
                  </a:cubicBezTo>
                  <a:cubicBezTo>
                    <a:pt x="212342" y="133491"/>
                    <a:pt x="212342" y="132082"/>
                    <a:pt x="212342" y="132082"/>
                  </a:cubicBezTo>
                  <a:cubicBezTo>
                    <a:pt x="212342" y="132082"/>
                    <a:pt x="210932" y="132082"/>
                    <a:pt x="210932" y="130674"/>
                  </a:cubicBezTo>
                  <a:cubicBezTo>
                    <a:pt x="210932" y="130674"/>
                    <a:pt x="210932" y="129266"/>
                    <a:pt x="210932" y="129266"/>
                  </a:cubicBezTo>
                  <a:cubicBezTo>
                    <a:pt x="203879" y="105322"/>
                    <a:pt x="203879" y="105322"/>
                    <a:pt x="203879" y="105322"/>
                  </a:cubicBezTo>
                  <a:cubicBezTo>
                    <a:pt x="203879" y="105322"/>
                    <a:pt x="203879" y="103913"/>
                    <a:pt x="202468" y="102505"/>
                  </a:cubicBezTo>
                  <a:cubicBezTo>
                    <a:pt x="202468" y="102505"/>
                    <a:pt x="202468" y="101096"/>
                    <a:pt x="201058" y="101096"/>
                  </a:cubicBezTo>
                  <a:cubicBezTo>
                    <a:pt x="201058" y="101096"/>
                    <a:pt x="201058" y="101096"/>
                    <a:pt x="199647" y="101096"/>
                  </a:cubicBezTo>
                  <a:cubicBezTo>
                    <a:pt x="198237" y="101096"/>
                    <a:pt x="198237" y="101096"/>
                    <a:pt x="198237" y="102505"/>
                  </a:cubicBezTo>
                  <a:cubicBezTo>
                    <a:pt x="196826" y="102505"/>
                    <a:pt x="196826" y="102505"/>
                    <a:pt x="196826" y="103913"/>
                  </a:cubicBezTo>
                  <a:cubicBezTo>
                    <a:pt x="196826" y="105322"/>
                    <a:pt x="196826" y="105322"/>
                    <a:pt x="196826" y="105322"/>
                  </a:cubicBezTo>
                  <a:cubicBezTo>
                    <a:pt x="196826" y="105322"/>
                    <a:pt x="196826" y="105322"/>
                    <a:pt x="195415" y="105322"/>
                  </a:cubicBezTo>
                  <a:cubicBezTo>
                    <a:pt x="195415" y="105322"/>
                    <a:pt x="194005" y="105322"/>
                    <a:pt x="194005" y="105322"/>
                  </a:cubicBezTo>
                  <a:cubicBezTo>
                    <a:pt x="194005" y="105322"/>
                    <a:pt x="194005" y="105322"/>
                    <a:pt x="195415" y="106730"/>
                  </a:cubicBezTo>
                  <a:cubicBezTo>
                    <a:pt x="195415" y="108139"/>
                    <a:pt x="195415" y="108139"/>
                    <a:pt x="195415" y="108139"/>
                  </a:cubicBezTo>
                  <a:cubicBezTo>
                    <a:pt x="195415" y="109547"/>
                    <a:pt x="195415" y="109547"/>
                    <a:pt x="195415" y="109547"/>
                  </a:cubicBezTo>
                  <a:cubicBezTo>
                    <a:pt x="194005" y="109547"/>
                    <a:pt x="194005" y="109547"/>
                    <a:pt x="194005" y="109547"/>
                  </a:cubicBezTo>
                  <a:cubicBezTo>
                    <a:pt x="185542" y="110956"/>
                    <a:pt x="185542" y="110956"/>
                    <a:pt x="185542" y="110956"/>
                  </a:cubicBezTo>
                  <a:cubicBezTo>
                    <a:pt x="185542" y="110956"/>
                    <a:pt x="185542" y="112364"/>
                    <a:pt x="185542" y="112364"/>
                  </a:cubicBezTo>
                  <a:cubicBezTo>
                    <a:pt x="184131" y="113772"/>
                    <a:pt x="184131" y="113772"/>
                    <a:pt x="184131" y="115181"/>
                  </a:cubicBezTo>
                  <a:cubicBezTo>
                    <a:pt x="182721" y="113772"/>
                    <a:pt x="182721" y="113772"/>
                    <a:pt x="182721" y="113772"/>
                  </a:cubicBezTo>
                  <a:cubicBezTo>
                    <a:pt x="181310" y="113772"/>
                    <a:pt x="181310" y="113772"/>
                    <a:pt x="181310" y="113772"/>
                  </a:cubicBezTo>
                  <a:cubicBezTo>
                    <a:pt x="181310" y="115181"/>
                    <a:pt x="181310" y="116589"/>
                    <a:pt x="181310" y="116589"/>
                  </a:cubicBezTo>
                  <a:cubicBezTo>
                    <a:pt x="181310" y="116589"/>
                    <a:pt x="182721" y="117998"/>
                    <a:pt x="182721" y="117998"/>
                  </a:cubicBezTo>
                  <a:cubicBezTo>
                    <a:pt x="181310" y="119406"/>
                    <a:pt x="181310" y="119406"/>
                    <a:pt x="179899" y="119406"/>
                  </a:cubicBezTo>
                  <a:cubicBezTo>
                    <a:pt x="179899" y="120815"/>
                    <a:pt x="179899" y="120815"/>
                    <a:pt x="179899" y="122223"/>
                  </a:cubicBezTo>
                  <a:cubicBezTo>
                    <a:pt x="178489" y="122223"/>
                    <a:pt x="178489" y="123632"/>
                    <a:pt x="178489" y="123632"/>
                  </a:cubicBezTo>
                  <a:cubicBezTo>
                    <a:pt x="178489" y="125040"/>
                    <a:pt x="178489" y="125040"/>
                    <a:pt x="178489" y="126449"/>
                  </a:cubicBezTo>
                  <a:cubicBezTo>
                    <a:pt x="177078" y="126449"/>
                    <a:pt x="177078" y="126449"/>
                    <a:pt x="177078" y="126449"/>
                  </a:cubicBezTo>
                  <a:cubicBezTo>
                    <a:pt x="175668" y="126449"/>
                    <a:pt x="175668" y="126449"/>
                    <a:pt x="175668" y="126449"/>
                  </a:cubicBezTo>
                  <a:cubicBezTo>
                    <a:pt x="175668" y="127857"/>
                    <a:pt x="175668" y="127857"/>
                    <a:pt x="177078" y="129266"/>
                  </a:cubicBezTo>
                  <a:cubicBezTo>
                    <a:pt x="178489" y="129266"/>
                    <a:pt x="178489" y="129266"/>
                    <a:pt x="178489" y="129266"/>
                  </a:cubicBezTo>
                  <a:cubicBezTo>
                    <a:pt x="179899" y="129266"/>
                    <a:pt x="179899" y="130674"/>
                    <a:pt x="179899" y="132082"/>
                  </a:cubicBezTo>
                  <a:cubicBezTo>
                    <a:pt x="178489" y="132082"/>
                    <a:pt x="177078" y="133491"/>
                    <a:pt x="177078" y="133491"/>
                  </a:cubicBezTo>
                  <a:cubicBezTo>
                    <a:pt x="175668" y="133491"/>
                    <a:pt x="175668" y="134899"/>
                    <a:pt x="175668" y="136308"/>
                  </a:cubicBezTo>
                  <a:cubicBezTo>
                    <a:pt x="175668" y="136308"/>
                    <a:pt x="174257" y="137716"/>
                    <a:pt x="174257" y="139125"/>
                  </a:cubicBezTo>
                  <a:cubicBezTo>
                    <a:pt x="174257" y="140533"/>
                    <a:pt x="172847" y="140533"/>
                    <a:pt x="172847" y="141942"/>
                  </a:cubicBezTo>
                  <a:cubicBezTo>
                    <a:pt x="172847" y="141942"/>
                    <a:pt x="171436" y="143350"/>
                    <a:pt x="171436" y="143350"/>
                  </a:cubicBezTo>
                  <a:cubicBezTo>
                    <a:pt x="170026" y="143350"/>
                    <a:pt x="170026" y="143350"/>
                    <a:pt x="168615" y="143350"/>
                  </a:cubicBezTo>
                  <a:cubicBezTo>
                    <a:pt x="168615" y="143350"/>
                    <a:pt x="167204" y="143350"/>
                    <a:pt x="167204" y="143350"/>
                  </a:cubicBezTo>
                  <a:cubicBezTo>
                    <a:pt x="165794" y="143350"/>
                    <a:pt x="165794" y="144759"/>
                    <a:pt x="165794" y="144759"/>
                  </a:cubicBezTo>
                  <a:cubicBezTo>
                    <a:pt x="165794" y="146167"/>
                    <a:pt x="165794" y="147576"/>
                    <a:pt x="165794" y="150392"/>
                  </a:cubicBezTo>
                  <a:cubicBezTo>
                    <a:pt x="165794" y="151801"/>
                    <a:pt x="165794" y="154618"/>
                    <a:pt x="165794" y="156026"/>
                  </a:cubicBezTo>
                  <a:cubicBezTo>
                    <a:pt x="162973" y="156026"/>
                    <a:pt x="161562" y="156026"/>
                    <a:pt x="160152" y="156026"/>
                  </a:cubicBezTo>
                  <a:cubicBezTo>
                    <a:pt x="160152" y="157435"/>
                    <a:pt x="158741" y="157435"/>
                    <a:pt x="158741" y="158843"/>
                  </a:cubicBezTo>
                  <a:cubicBezTo>
                    <a:pt x="157331" y="160252"/>
                    <a:pt x="157331" y="161660"/>
                    <a:pt x="155920" y="161660"/>
                  </a:cubicBezTo>
                  <a:cubicBezTo>
                    <a:pt x="155920" y="163069"/>
                    <a:pt x="154510" y="164477"/>
                    <a:pt x="154510" y="165886"/>
                  </a:cubicBezTo>
                  <a:cubicBezTo>
                    <a:pt x="153099" y="165886"/>
                    <a:pt x="153099" y="164477"/>
                    <a:pt x="153099" y="164477"/>
                  </a:cubicBezTo>
                  <a:cubicBezTo>
                    <a:pt x="153099" y="163069"/>
                    <a:pt x="151688" y="163069"/>
                    <a:pt x="151688" y="161660"/>
                  </a:cubicBezTo>
                  <a:cubicBezTo>
                    <a:pt x="151688" y="161660"/>
                    <a:pt x="151688" y="160252"/>
                    <a:pt x="150278" y="160252"/>
                  </a:cubicBezTo>
                  <a:cubicBezTo>
                    <a:pt x="150278" y="160252"/>
                    <a:pt x="148867" y="160252"/>
                    <a:pt x="147457" y="160252"/>
                  </a:cubicBezTo>
                  <a:cubicBezTo>
                    <a:pt x="147457" y="161660"/>
                    <a:pt x="146046" y="161660"/>
                    <a:pt x="146046" y="161660"/>
                  </a:cubicBezTo>
                  <a:cubicBezTo>
                    <a:pt x="146046" y="163069"/>
                    <a:pt x="146046" y="163069"/>
                    <a:pt x="146046" y="163069"/>
                  </a:cubicBezTo>
                  <a:cubicBezTo>
                    <a:pt x="147457" y="164477"/>
                    <a:pt x="147457" y="164477"/>
                    <a:pt x="147457" y="164477"/>
                  </a:cubicBezTo>
                  <a:cubicBezTo>
                    <a:pt x="147457" y="164477"/>
                    <a:pt x="147457" y="163069"/>
                    <a:pt x="148867" y="163069"/>
                  </a:cubicBezTo>
                  <a:cubicBezTo>
                    <a:pt x="150278" y="163069"/>
                    <a:pt x="150278" y="163069"/>
                    <a:pt x="150278" y="163069"/>
                  </a:cubicBezTo>
                  <a:cubicBezTo>
                    <a:pt x="150278" y="164477"/>
                    <a:pt x="150278" y="164477"/>
                    <a:pt x="150278" y="164477"/>
                  </a:cubicBezTo>
                  <a:cubicBezTo>
                    <a:pt x="150278" y="164477"/>
                    <a:pt x="150278" y="164477"/>
                    <a:pt x="150278" y="165886"/>
                  </a:cubicBezTo>
                  <a:cubicBezTo>
                    <a:pt x="148867" y="165886"/>
                    <a:pt x="148867" y="167294"/>
                    <a:pt x="148867" y="167294"/>
                  </a:cubicBezTo>
                  <a:cubicBezTo>
                    <a:pt x="148867" y="167294"/>
                    <a:pt x="148867" y="168702"/>
                    <a:pt x="148867" y="170111"/>
                  </a:cubicBezTo>
                  <a:cubicBezTo>
                    <a:pt x="148867" y="171519"/>
                    <a:pt x="147457" y="172928"/>
                    <a:pt x="147457" y="172928"/>
                  </a:cubicBezTo>
                  <a:cubicBezTo>
                    <a:pt x="147457" y="172928"/>
                    <a:pt x="146046" y="171519"/>
                    <a:pt x="144636" y="168702"/>
                  </a:cubicBezTo>
                  <a:cubicBezTo>
                    <a:pt x="143225" y="165886"/>
                    <a:pt x="140404" y="163069"/>
                    <a:pt x="140404" y="158843"/>
                  </a:cubicBezTo>
                  <a:cubicBezTo>
                    <a:pt x="138993" y="156026"/>
                    <a:pt x="137583" y="151801"/>
                    <a:pt x="136172" y="148984"/>
                  </a:cubicBezTo>
                  <a:cubicBezTo>
                    <a:pt x="134762" y="146167"/>
                    <a:pt x="134762" y="143350"/>
                    <a:pt x="134762" y="141942"/>
                  </a:cubicBezTo>
                  <a:cubicBezTo>
                    <a:pt x="136172" y="141942"/>
                    <a:pt x="136172" y="141942"/>
                    <a:pt x="136172" y="141942"/>
                  </a:cubicBezTo>
                  <a:cubicBezTo>
                    <a:pt x="137583" y="141942"/>
                    <a:pt x="137583" y="141942"/>
                    <a:pt x="137583" y="141942"/>
                  </a:cubicBezTo>
                  <a:cubicBezTo>
                    <a:pt x="137583" y="141942"/>
                    <a:pt x="137583" y="140533"/>
                    <a:pt x="137583" y="140533"/>
                  </a:cubicBezTo>
                  <a:cubicBezTo>
                    <a:pt x="138993" y="139125"/>
                    <a:pt x="138993" y="139125"/>
                    <a:pt x="138993" y="139125"/>
                  </a:cubicBezTo>
                  <a:cubicBezTo>
                    <a:pt x="137583" y="137716"/>
                    <a:pt x="136172" y="137716"/>
                    <a:pt x="136172" y="137716"/>
                  </a:cubicBezTo>
                  <a:cubicBezTo>
                    <a:pt x="133351" y="136308"/>
                    <a:pt x="131941" y="136308"/>
                    <a:pt x="131941" y="136308"/>
                  </a:cubicBezTo>
                  <a:cubicBezTo>
                    <a:pt x="131941" y="133491"/>
                    <a:pt x="130530" y="132082"/>
                    <a:pt x="130530" y="130674"/>
                  </a:cubicBezTo>
                  <a:cubicBezTo>
                    <a:pt x="130530" y="129266"/>
                    <a:pt x="130530" y="127857"/>
                    <a:pt x="130530" y="126449"/>
                  </a:cubicBezTo>
                  <a:cubicBezTo>
                    <a:pt x="129120" y="123632"/>
                    <a:pt x="129120" y="122223"/>
                    <a:pt x="129120" y="120815"/>
                  </a:cubicBezTo>
                  <a:cubicBezTo>
                    <a:pt x="130530" y="117998"/>
                    <a:pt x="129120" y="116589"/>
                    <a:pt x="129120" y="115181"/>
                  </a:cubicBezTo>
                  <a:cubicBezTo>
                    <a:pt x="129120" y="112364"/>
                    <a:pt x="129120" y="110956"/>
                    <a:pt x="127709" y="108139"/>
                  </a:cubicBezTo>
                  <a:cubicBezTo>
                    <a:pt x="127709" y="106730"/>
                    <a:pt x="127709" y="103913"/>
                    <a:pt x="126299" y="101096"/>
                  </a:cubicBezTo>
                  <a:cubicBezTo>
                    <a:pt x="126299" y="101096"/>
                    <a:pt x="126299" y="101096"/>
                    <a:pt x="127709" y="99688"/>
                  </a:cubicBezTo>
                  <a:cubicBezTo>
                    <a:pt x="127709" y="99688"/>
                    <a:pt x="127709" y="99688"/>
                    <a:pt x="129120" y="99688"/>
                  </a:cubicBezTo>
                  <a:cubicBezTo>
                    <a:pt x="127709" y="98279"/>
                    <a:pt x="127709" y="98279"/>
                    <a:pt x="127709" y="98279"/>
                  </a:cubicBezTo>
                  <a:cubicBezTo>
                    <a:pt x="127709" y="96871"/>
                    <a:pt x="126299" y="95462"/>
                    <a:pt x="126299" y="95462"/>
                  </a:cubicBezTo>
                  <a:cubicBezTo>
                    <a:pt x="126299" y="94054"/>
                    <a:pt x="124888" y="92646"/>
                    <a:pt x="124888" y="91237"/>
                  </a:cubicBezTo>
                  <a:cubicBezTo>
                    <a:pt x="123477" y="89829"/>
                    <a:pt x="123477" y="89829"/>
                    <a:pt x="123477" y="88420"/>
                  </a:cubicBezTo>
                  <a:cubicBezTo>
                    <a:pt x="123477" y="87012"/>
                    <a:pt x="123477" y="87012"/>
                    <a:pt x="123477" y="85603"/>
                  </a:cubicBezTo>
                  <a:cubicBezTo>
                    <a:pt x="124888" y="85603"/>
                    <a:pt x="124888" y="84195"/>
                    <a:pt x="124888" y="82786"/>
                  </a:cubicBezTo>
                  <a:cubicBezTo>
                    <a:pt x="123477" y="82786"/>
                    <a:pt x="123477" y="82786"/>
                    <a:pt x="123477" y="81378"/>
                  </a:cubicBezTo>
                  <a:cubicBezTo>
                    <a:pt x="123477" y="81378"/>
                    <a:pt x="122067" y="79969"/>
                    <a:pt x="122067" y="79969"/>
                  </a:cubicBezTo>
                  <a:cubicBezTo>
                    <a:pt x="122067" y="79969"/>
                    <a:pt x="123477" y="78561"/>
                    <a:pt x="123477" y="78561"/>
                  </a:cubicBezTo>
                  <a:cubicBezTo>
                    <a:pt x="123477" y="78561"/>
                    <a:pt x="124888" y="78561"/>
                    <a:pt x="124888" y="78561"/>
                  </a:cubicBezTo>
                  <a:cubicBezTo>
                    <a:pt x="124888" y="78561"/>
                    <a:pt x="126299" y="78561"/>
                    <a:pt x="126299" y="77152"/>
                  </a:cubicBezTo>
                  <a:cubicBezTo>
                    <a:pt x="127709" y="77152"/>
                    <a:pt x="127709" y="75744"/>
                    <a:pt x="127709" y="74336"/>
                  </a:cubicBezTo>
                  <a:cubicBezTo>
                    <a:pt x="127709" y="74336"/>
                    <a:pt x="127709" y="72927"/>
                    <a:pt x="127709" y="72927"/>
                  </a:cubicBezTo>
                  <a:cubicBezTo>
                    <a:pt x="127709" y="71519"/>
                    <a:pt x="127709" y="70110"/>
                    <a:pt x="127709" y="70110"/>
                  </a:cubicBezTo>
                  <a:cubicBezTo>
                    <a:pt x="126299" y="70110"/>
                    <a:pt x="126299" y="70110"/>
                    <a:pt x="124888" y="70110"/>
                  </a:cubicBezTo>
                  <a:cubicBezTo>
                    <a:pt x="123477" y="70110"/>
                    <a:pt x="123477" y="71519"/>
                    <a:pt x="123477" y="71519"/>
                  </a:cubicBezTo>
                  <a:cubicBezTo>
                    <a:pt x="123477" y="72927"/>
                    <a:pt x="123477" y="72927"/>
                    <a:pt x="123477" y="72927"/>
                  </a:cubicBezTo>
                  <a:cubicBezTo>
                    <a:pt x="126299" y="74336"/>
                    <a:pt x="126299" y="74336"/>
                    <a:pt x="126299" y="74336"/>
                  </a:cubicBezTo>
                  <a:cubicBezTo>
                    <a:pt x="126299" y="75744"/>
                    <a:pt x="126299" y="75744"/>
                    <a:pt x="126299" y="75744"/>
                  </a:cubicBezTo>
                  <a:cubicBezTo>
                    <a:pt x="126299" y="75744"/>
                    <a:pt x="124888" y="75744"/>
                    <a:pt x="124888" y="75744"/>
                  </a:cubicBezTo>
                  <a:cubicBezTo>
                    <a:pt x="123477" y="77152"/>
                    <a:pt x="123477" y="77152"/>
                    <a:pt x="123477" y="77152"/>
                  </a:cubicBezTo>
                  <a:cubicBezTo>
                    <a:pt x="122067" y="68702"/>
                    <a:pt x="122067" y="68702"/>
                    <a:pt x="122067" y="68702"/>
                  </a:cubicBezTo>
                  <a:cubicBezTo>
                    <a:pt x="123477" y="68702"/>
                    <a:pt x="124888" y="68702"/>
                    <a:pt x="126299" y="67293"/>
                  </a:cubicBezTo>
                  <a:cubicBezTo>
                    <a:pt x="126299" y="65885"/>
                    <a:pt x="126299" y="64476"/>
                    <a:pt x="126299" y="63068"/>
                  </a:cubicBezTo>
                  <a:close/>
                  <a:moveTo>
                    <a:pt x="58999" y="61913"/>
                  </a:moveTo>
                  <a:cubicBezTo>
                    <a:pt x="58999" y="61913"/>
                    <a:pt x="58999" y="61913"/>
                    <a:pt x="60404" y="63325"/>
                  </a:cubicBezTo>
                  <a:cubicBezTo>
                    <a:pt x="60404" y="63325"/>
                    <a:pt x="61808" y="63325"/>
                    <a:pt x="61808" y="63325"/>
                  </a:cubicBezTo>
                  <a:cubicBezTo>
                    <a:pt x="63213" y="63325"/>
                    <a:pt x="63213" y="63325"/>
                    <a:pt x="63213" y="63325"/>
                  </a:cubicBezTo>
                  <a:cubicBezTo>
                    <a:pt x="61808" y="61913"/>
                    <a:pt x="60404" y="60502"/>
                    <a:pt x="58999" y="61913"/>
                  </a:cubicBezTo>
                  <a:close/>
                  <a:moveTo>
                    <a:pt x="576095" y="59055"/>
                  </a:moveTo>
                  <a:cubicBezTo>
                    <a:pt x="577500" y="60466"/>
                    <a:pt x="577500" y="60466"/>
                    <a:pt x="577500" y="60466"/>
                  </a:cubicBezTo>
                  <a:lnTo>
                    <a:pt x="577500" y="59055"/>
                  </a:lnTo>
                  <a:cubicBezTo>
                    <a:pt x="576095" y="59055"/>
                    <a:pt x="576095" y="59055"/>
                    <a:pt x="576095" y="59055"/>
                  </a:cubicBezTo>
                  <a:close/>
                  <a:moveTo>
                    <a:pt x="478637" y="58999"/>
                  </a:moveTo>
                  <a:cubicBezTo>
                    <a:pt x="477233" y="60407"/>
                    <a:pt x="477233" y="60407"/>
                    <a:pt x="477233" y="60407"/>
                  </a:cubicBezTo>
                  <a:lnTo>
                    <a:pt x="480041" y="64633"/>
                  </a:lnTo>
                  <a:cubicBezTo>
                    <a:pt x="480041" y="64633"/>
                    <a:pt x="480041" y="64633"/>
                    <a:pt x="480041" y="63224"/>
                  </a:cubicBezTo>
                  <a:cubicBezTo>
                    <a:pt x="480041" y="63224"/>
                    <a:pt x="480041" y="61816"/>
                    <a:pt x="480041" y="61816"/>
                  </a:cubicBezTo>
                  <a:cubicBezTo>
                    <a:pt x="480041" y="61816"/>
                    <a:pt x="480041" y="61816"/>
                    <a:pt x="480041" y="60407"/>
                  </a:cubicBezTo>
                  <a:cubicBezTo>
                    <a:pt x="481444" y="60407"/>
                    <a:pt x="481444" y="60407"/>
                    <a:pt x="481444" y="58999"/>
                  </a:cubicBezTo>
                  <a:cubicBezTo>
                    <a:pt x="481444" y="58999"/>
                    <a:pt x="480041" y="58999"/>
                    <a:pt x="480041" y="58999"/>
                  </a:cubicBezTo>
                  <a:cubicBezTo>
                    <a:pt x="478637" y="58999"/>
                    <a:pt x="478637" y="58999"/>
                    <a:pt x="478637" y="58999"/>
                  </a:cubicBezTo>
                  <a:close/>
                  <a:moveTo>
                    <a:pt x="73046" y="57680"/>
                  </a:moveTo>
                  <a:lnTo>
                    <a:pt x="73046" y="60502"/>
                  </a:lnTo>
                  <a:cubicBezTo>
                    <a:pt x="74451" y="60502"/>
                    <a:pt x="74451" y="60502"/>
                    <a:pt x="75856" y="59091"/>
                  </a:cubicBezTo>
                  <a:cubicBezTo>
                    <a:pt x="75856" y="59091"/>
                    <a:pt x="75856" y="57680"/>
                    <a:pt x="75856" y="57680"/>
                  </a:cubicBezTo>
                  <a:cubicBezTo>
                    <a:pt x="73046" y="57680"/>
                    <a:pt x="73046" y="57680"/>
                    <a:pt x="73046" y="57680"/>
                  </a:cubicBezTo>
                  <a:close/>
                  <a:moveTo>
                    <a:pt x="51975" y="57680"/>
                  </a:moveTo>
                  <a:cubicBezTo>
                    <a:pt x="51975" y="60502"/>
                    <a:pt x="53380" y="61913"/>
                    <a:pt x="54785" y="61913"/>
                  </a:cubicBezTo>
                  <a:cubicBezTo>
                    <a:pt x="54785" y="61913"/>
                    <a:pt x="54785" y="61913"/>
                    <a:pt x="54785" y="60502"/>
                  </a:cubicBezTo>
                  <a:cubicBezTo>
                    <a:pt x="54785" y="60502"/>
                    <a:pt x="56189" y="59091"/>
                    <a:pt x="56189" y="59091"/>
                  </a:cubicBezTo>
                  <a:cubicBezTo>
                    <a:pt x="54785" y="57680"/>
                    <a:pt x="54785" y="57680"/>
                    <a:pt x="53380" y="57680"/>
                  </a:cubicBezTo>
                  <a:cubicBezTo>
                    <a:pt x="53380" y="57680"/>
                    <a:pt x="51975" y="57680"/>
                    <a:pt x="51975" y="57680"/>
                  </a:cubicBezTo>
                  <a:close/>
                  <a:moveTo>
                    <a:pt x="630925" y="57643"/>
                  </a:moveTo>
                  <a:lnTo>
                    <a:pt x="632331" y="59055"/>
                  </a:lnTo>
                  <a:cubicBezTo>
                    <a:pt x="632331" y="57643"/>
                    <a:pt x="632331" y="57643"/>
                    <a:pt x="632331" y="57643"/>
                  </a:cubicBezTo>
                  <a:cubicBezTo>
                    <a:pt x="630925" y="57643"/>
                    <a:pt x="630925" y="57643"/>
                    <a:pt x="630925" y="57643"/>
                  </a:cubicBezTo>
                  <a:close/>
                  <a:moveTo>
                    <a:pt x="374479" y="54858"/>
                  </a:moveTo>
                  <a:cubicBezTo>
                    <a:pt x="374479" y="54858"/>
                    <a:pt x="374479" y="54858"/>
                    <a:pt x="375886" y="56272"/>
                  </a:cubicBezTo>
                  <a:cubicBezTo>
                    <a:pt x="375886" y="56272"/>
                    <a:pt x="375886" y="56272"/>
                    <a:pt x="374479" y="56272"/>
                  </a:cubicBezTo>
                  <a:cubicBezTo>
                    <a:pt x="373071" y="54858"/>
                    <a:pt x="374479" y="54858"/>
                    <a:pt x="374479" y="54858"/>
                  </a:cubicBezTo>
                  <a:close/>
                  <a:moveTo>
                    <a:pt x="47761" y="54857"/>
                  </a:moveTo>
                  <a:cubicBezTo>
                    <a:pt x="46356" y="54857"/>
                    <a:pt x="46356" y="56268"/>
                    <a:pt x="44951" y="57680"/>
                  </a:cubicBezTo>
                  <a:cubicBezTo>
                    <a:pt x="43547" y="59091"/>
                    <a:pt x="43547" y="61913"/>
                    <a:pt x="42142" y="64736"/>
                  </a:cubicBezTo>
                  <a:cubicBezTo>
                    <a:pt x="40737" y="67559"/>
                    <a:pt x="39333" y="70381"/>
                    <a:pt x="39333" y="73204"/>
                  </a:cubicBezTo>
                  <a:cubicBezTo>
                    <a:pt x="37928" y="76026"/>
                    <a:pt x="36523" y="78849"/>
                    <a:pt x="36523" y="81672"/>
                  </a:cubicBezTo>
                  <a:cubicBezTo>
                    <a:pt x="35118" y="84494"/>
                    <a:pt x="35118" y="85905"/>
                    <a:pt x="33714" y="88728"/>
                  </a:cubicBezTo>
                  <a:cubicBezTo>
                    <a:pt x="33714" y="90139"/>
                    <a:pt x="33714" y="91551"/>
                    <a:pt x="33714" y="91551"/>
                  </a:cubicBezTo>
                  <a:cubicBezTo>
                    <a:pt x="32309" y="92962"/>
                    <a:pt x="32309" y="92962"/>
                    <a:pt x="30904" y="92962"/>
                  </a:cubicBezTo>
                  <a:cubicBezTo>
                    <a:pt x="29499" y="94373"/>
                    <a:pt x="28095" y="94373"/>
                    <a:pt x="28095" y="95784"/>
                  </a:cubicBezTo>
                  <a:cubicBezTo>
                    <a:pt x="32309" y="97196"/>
                    <a:pt x="32309" y="97196"/>
                    <a:pt x="32309" y="97196"/>
                  </a:cubicBezTo>
                  <a:cubicBezTo>
                    <a:pt x="32309" y="98607"/>
                    <a:pt x="30904" y="98607"/>
                    <a:pt x="29499" y="100018"/>
                  </a:cubicBezTo>
                  <a:cubicBezTo>
                    <a:pt x="28095" y="100018"/>
                    <a:pt x="26690" y="100018"/>
                    <a:pt x="25285" y="100018"/>
                  </a:cubicBezTo>
                  <a:cubicBezTo>
                    <a:pt x="25285" y="101430"/>
                    <a:pt x="26690" y="101430"/>
                    <a:pt x="26690" y="101430"/>
                  </a:cubicBezTo>
                  <a:cubicBezTo>
                    <a:pt x="28095" y="101430"/>
                    <a:pt x="29499" y="101430"/>
                    <a:pt x="29499" y="102841"/>
                  </a:cubicBezTo>
                  <a:cubicBezTo>
                    <a:pt x="29499" y="102841"/>
                    <a:pt x="29499" y="104252"/>
                    <a:pt x="30904" y="104252"/>
                  </a:cubicBezTo>
                  <a:cubicBezTo>
                    <a:pt x="30904" y="105663"/>
                    <a:pt x="32309" y="107075"/>
                    <a:pt x="32309" y="107075"/>
                  </a:cubicBezTo>
                  <a:cubicBezTo>
                    <a:pt x="29499" y="107075"/>
                    <a:pt x="29499" y="107075"/>
                    <a:pt x="29499" y="107075"/>
                  </a:cubicBezTo>
                  <a:cubicBezTo>
                    <a:pt x="29499" y="107075"/>
                    <a:pt x="29499" y="108486"/>
                    <a:pt x="29499" y="108486"/>
                  </a:cubicBezTo>
                  <a:cubicBezTo>
                    <a:pt x="29499" y="109897"/>
                    <a:pt x="29499" y="109897"/>
                    <a:pt x="29499" y="111309"/>
                  </a:cubicBezTo>
                  <a:cubicBezTo>
                    <a:pt x="29499" y="112720"/>
                    <a:pt x="29499" y="112720"/>
                    <a:pt x="29499" y="114131"/>
                  </a:cubicBezTo>
                  <a:cubicBezTo>
                    <a:pt x="29499" y="115542"/>
                    <a:pt x="29499" y="115542"/>
                    <a:pt x="29499" y="116954"/>
                  </a:cubicBezTo>
                  <a:cubicBezTo>
                    <a:pt x="30904" y="131067"/>
                    <a:pt x="30904" y="131067"/>
                    <a:pt x="30904" y="131067"/>
                  </a:cubicBezTo>
                  <a:cubicBezTo>
                    <a:pt x="32309" y="132478"/>
                    <a:pt x="33714" y="133889"/>
                    <a:pt x="33714" y="136712"/>
                  </a:cubicBezTo>
                  <a:cubicBezTo>
                    <a:pt x="35118" y="139534"/>
                    <a:pt x="35118" y="140946"/>
                    <a:pt x="36523" y="142357"/>
                  </a:cubicBezTo>
                  <a:cubicBezTo>
                    <a:pt x="36523" y="143768"/>
                    <a:pt x="36523" y="143768"/>
                    <a:pt x="36523" y="143768"/>
                  </a:cubicBezTo>
                  <a:cubicBezTo>
                    <a:pt x="35118" y="142357"/>
                    <a:pt x="35118" y="142357"/>
                    <a:pt x="33714" y="142357"/>
                  </a:cubicBezTo>
                  <a:cubicBezTo>
                    <a:pt x="33714" y="142357"/>
                    <a:pt x="32309" y="142357"/>
                    <a:pt x="30904" y="142357"/>
                  </a:cubicBezTo>
                  <a:cubicBezTo>
                    <a:pt x="30904" y="143768"/>
                    <a:pt x="32309" y="146591"/>
                    <a:pt x="35118" y="149413"/>
                  </a:cubicBezTo>
                  <a:cubicBezTo>
                    <a:pt x="37928" y="152236"/>
                    <a:pt x="40737" y="155059"/>
                    <a:pt x="43547" y="157881"/>
                  </a:cubicBezTo>
                  <a:cubicBezTo>
                    <a:pt x="46356" y="160704"/>
                    <a:pt x="50570" y="163526"/>
                    <a:pt x="53380" y="164938"/>
                  </a:cubicBezTo>
                  <a:cubicBezTo>
                    <a:pt x="56189" y="166349"/>
                    <a:pt x="57594" y="167760"/>
                    <a:pt x="58999" y="167760"/>
                  </a:cubicBezTo>
                  <a:cubicBezTo>
                    <a:pt x="61808" y="169171"/>
                    <a:pt x="64618" y="169171"/>
                    <a:pt x="67427" y="169171"/>
                  </a:cubicBezTo>
                  <a:cubicBezTo>
                    <a:pt x="70237" y="169171"/>
                    <a:pt x="73046" y="169171"/>
                    <a:pt x="74451" y="169171"/>
                  </a:cubicBezTo>
                  <a:cubicBezTo>
                    <a:pt x="77260" y="167760"/>
                    <a:pt x="78665" y="167760"/>
                    <a:pt x="78665" y="166349"/>
                  </a:cubicBezTo>
                  <a:cubicBezTo>
                    <a:pt x="80070" y="164938"/>
                    <a:pt x="80070" y="163526"/>
                    <a:pt x="80070" y="162115"/>
                  </a:cubicBezTo>
                  <a:cubicBezTo>
                    <a:pt x="80070" y="159292"/>
                    <a:pt x="81475" y="157881"/>
                    <a:pt x="81475" y="156470"/>
                  </a:cubicBezTo>
                  <a:cubicBezTo>
                    <a:pt x="81475" y="155059"/>
                    <a:pt x="82879" y="153647"/>
                    <a:pt x="84284" y="152236"/>
                  </a:cubicBezTo>
                  <a:cubicBezTo>
                    <a:pt x="85689" y="139534"/>
                    <a:pt x="85689" y="139534"/>
                    <a:pt x="85689" y="139534"/>
                  </a:cubicBezTo>
                  <a:cubicBezTo>
                    <a:pt x="87094" y="139534"/>
                    <a:pt x="88498" y="139534"/>
                    <a:pt x="88498" y="138123"/>
                  </a:cubicBezTo>
                  <a:cubicBezTo>
                    <a:pt x="89903" y="138123"/>
                    <a:pt x="91308" y="138123"/>
                    <a:pt x="92713" y="136712"/>
                  </a:cubicBezTo>
                  <a:lnTo>
                    <a:pt x="92713" y="132478"/>
                  </a:lnTo>
                  <a:cubicBezTo>
                    <a:pt x="92713" y="133889"/>
                    <a:pt x="94117" y="133889"/>
                    <a:pt x="94117" y="133889"/>
                  </a:cubicBezTo>
                  <a:cubicBezTo>
                    <a:pt x="95522" y="135300"/>
                    <a:pt x="96927" y="135300"/>
                    <a:pt x="96927" y="135300"/>
                  </a:cubicBezTo>
                  <a:cubicBezTo>
                    <a:pt x="96927" y="135300"/>
                    <a:pt x="96927" y="135300"/>
                    <a:pt x="96927" y="136712"/>
                  </a:cubicBezTo>
                  <a:cubicBezTo>
                    <a:pt x="96927" y="136712"/>
                    <a:pt x="98332" y="138123"/>
                    <a:pt x="98332" y="139534"/>
                  </a:cubicBezTo>
                  <a:cubicBezTo>
                    <a:pt x="98332" y="139534"/>
                    <a:pt x="98332" y="140946"/>
                    <a:pt x="98332" y="140946"/>
                  </a:cubicBezTo>
                  <a:cubicBezTo>
                    <a:pt x="99736" y="142357"/>
                    <a:pt x="99736" y="142357"/>
                    <a:pt x="99736" y="142357"/>
                  </a:cubicBezTo>
                  <a:cubicBezTo>
                    <a:pt x="99736" y="143768"/>
                    <a:pt x="99736" y="143768"/>
                    <a:pt x="99736" y="143768"/>
                  </a:cubicBezTo>
                  <a:cubicBezTo>
                    <a:pt x="101141" y="143768"/>
                    <a:pt x="101141" y="143768"/>
                    <a:pt x="101141" y="143768"/>
                  </a:cubicBezTo>
                  <a:cubicBezTo>
                    <a:pt x="101141" y="142357"/>
                    <a:pt x="101141" y="142357"/>
                    <a:pt x="101141" y="142357"/>
                  </a:cubicBezTo>
                  <a:cubicBezTo>
                    <a:pt x="101141" y="140946"/>
                    <a:pt x="101141" y="140946"/>
                    <a:pt x="101141" y="140946"/>
                  </a:cubicBezTo>
                  <a:cubicBezTo>
                    <a:pt x="99736" y="139534"/>
                    <a:pt x="99736" y="139534"/>
                    <a:pt x="99736" y="139534"/>
                  </a:cubicBezTo>
                  <a:cubicBezTo>
                    <a:pt x="99736" y="138123"/>
                    <a:pt x="99736" y="138123"/>
                    <a:pt x="99736" y="138123"/>
                  </a:cubicBezTo>
                  <a:cubicBezTo>
                    <a:pt x="101141" y="138123"/>
                    <a:pt x="101141" y="138123"/>
                    <a:pt x="101141" y="138123"/>
                  </a:cubicBezTo>
                  <a:cubicBezTo>
                    <a:pt x="101141" y="136712"/>
                    <a:pt x="101141" y="136712"/>
                    <a:pt x="101141" y="136712"/>
                  </a:cubicBezTo>
                  <a:cubicBezTo>
                    <a:pt x="101141" y="136712"/>
                    <a:pt x="101141" y="136712"/>
                    <a:pt x="99736" y="135300"/>
                  </a:cubicBezTo>
                  <a:cubicBezTo>
                    <a:pt x="99736" y="133889"/>
                    <a:pt x="99736" y="133889"/>
                    <a:pt x="98332" y="132478"/>
                  </a:cubicBezTo>
                  <a:cubicBezTo>
                    <a:pt x="98332" y="132478"/>
                    <a:pt x="98332" y="131067"/>
                    <a:pt x="96927" y="131067"/>
                  </a:cubicBezTo>
                  <a:cubicBezTo>
                    <a:pt x="96927" y="129655"/>
                    <a:pt x="95522" y="129655"/>
                    <a:pt x="95522" y="129655"/>
                  </a:cubicBezTo>
                  <a:cubicBezTo>
                    <a:pt x="95522" y="129655"/>
                    <a:pt x="94117" y="131067"/>
                    <a:pt x="94117" y="131067"/>
                  </a:cubicBezTo>
                  <a:cubicBezTo>
                    <a:pt x="92713" y="132478"/>
                    <a:pt x="92713" y="132478"/>
                    <a:pt x="92713" y="132478"/>
                  </a:cubicBezTo>
                  <a:lnTo>
                    <a:pt x="92713" y="131067"/>
                  </a:lnTo>
                  <a:cubicBezTo>
                    <a:pt x="92713" y="128244"/>
                    <a:pt x="92713" y="125421"/>
                    <a:pt x="92713" y="122599"/>
                  </a:cubicBezTo>
                  <a:cubicBezTo>
                    <a:pt x="91308" y="122599"/>
                    <a:pt x="91308" y="122599"/>
                    <a:pt x="91308" y="122599"/>
                  </a:cubicBezTo>
                  <a:cubicBezTo>
                    <a:pt x="91308" y="124010"/>
                    <a:pt x="89903" y="124010"/>
                    <a:pt x="89903" y="125421"/>
                  </a:cubicBezTo>
                  <a:cubicBezTo>
                    <a:pt x="89903" y="126833"/>
                    <a:pt x="88498" y="128244"/>
                    <a:pt x="88498" y="129655"/>
                  </a:cubicBezTo>
                  <a:cubicBezTo>
                    <a:pt x="88498" y="131067"/>
                    <a:pt x="87094" y="132478"/>
                    <a:pt x="87094" y="133889"/>
                  </a:cubicBezTo>
                  <a:cubicBezTo>
                    <a:pt x="87094" y="135300"/>
                    <a:pt x="85689" y="135300"/>
                    <a:pt x="85689" y="135300"/>
                  </a:cubicBezTo>
                  <a:cubicBezTo>
                    <a:pt x="85689" y="135300"/>
                    <a:pt x="84284" y="135300"/>
                    <a:pt x="85689" y="133889"/>
                  </a:cubicBezTo>
                  <a:cubicBezTo>
                    <a:pt x="85689" y="132478"/>
                    <a:pt x="85689" y="132478"/>
                    <a:pt x="85689" y="131067"/>
                  </a:cubicBezTo>
                  <a:cubicBezTo>
                    <a:pt x="85689" y="129655"/>
                    <a:pt x="85689" y="129655"/>
                    <a:pt x="85689" y="129655"/>
                  </a:cubicBezTo>
                  <a:cubicBezTo>
                    <a:pt x="85689" y="129655"/>
                    <a:pt x="85689" y="128244"/>
                    <a:pt x="87094" y="126833"/>
                  </a:cubicBezTo>
                  <a:cubicBezTo>
                    <a:pt x="88498" y="125421"/>
                    <a:pt x="88498" y="124010"/>
                    <a:pt x="88498" y="124010"/>
                  </a:cubicBezTo>
                  <a:cubicBezTo>
                    <a:pt x="88498" y="122599"/>
                    <a:pt x="88498" y="122599"/>
                    <a:pt x="87094" y="122599"/>
                  </a:cubicBezTo>
                  <a:cubicBezTo>
                    <a:pt x="85689" y="122599"/>
                    <a:pt x="85689" y="122599"/>
                    <a:pt x="85689" y="122599"/>
                  </a:cubicBezTo>
                  <a:cubicBezTo>
                    <a:pt x="84284" y="122599"/>
                    <a:pt x="84284" y="122599"/>
                    <a:pt x="84284" y="121188"/>
                  </a:cubicBezTo>
                  <a:cubicBezTo>
                    <a:pt x="84284" y="119776"/>
                    <a:pt x="84284" y="119776"/>
                    <a:pt x="85689" y="118365"/>
                  </a:cubicBezTo>
                  <a:cubicBezTo>
                    <a:pt x="85689" y="118365"/>
                    <a:pt x="85689" y="118365"/>
                    <a:pt x="87094" y="118365"/>
                  </a:cubicBezTo>
                  <a:cubicBezTo>
                    <a:pt x="87094" y="116954"/>
                    <a:pt x="88498" y="116954"/>
                    <a:pt x="88498" y="116954"/>
                  </a:cubicBezTo>
                  <a:cubicBezTo>
                    <a:pt x="89903" y="116954"/>
                    <a:pt x="89903" y="115542"/>
                    <a:pt x="89903" y="114131"/>
                  </a:cubicBezTo>
                  <a:cubicBezTo>
                    <a:pt x="81475" y="115542"/>
                    <a:pt x="81475" y="115542"/>
                    <a:pt x="81475" y="115542"/>
                  </a:cubicBezTo>
                  <a:cubicBezTo>
                    <a:pt x="81475" y="114131"/>
                    <a:pt x="81475" y="114131"/>
                    <a:pt x="81475" y="114131"/>
                  </a:cubicBezTo>
                  <a:cubicBezTo>
                    <a:pt x="82879" y="114131"/>
                    <a:pt x="82879" y="114131"/>
                    <a:pt x="82879" y="114131"/>
                  </a:cubicBezTo>
                  <a:cubicBezTo>
                    <a:pt x="82879" y="112720"/>
                    <a:pt x="82879" y="112720"/>
                    <a:pt x="82879" y="112720"/>
                  </a:cubicBezTo>
                  <a:cubicBezTo>
                    <a:pt x="82879" y="104252"/>
                    <a:pt x="82879" y="104252"/>
                    <a:pt x="82879" y="104252"/>
                  </a:cubicBezTo>
                  <a:cubicBezTo>
                    <a:pt x="82879" y="104252"/>
                    <a:pt x="82879" y="104252"/>
                    <a:pt x="84284" y="104252"/>
                  </a:cubicBezTo>
                  <a:cubicBezTo>
                    <a:pt x="85689" y="102841"/>
                    <a:pt x="85689" y="102841"/>
                    <a:pt x="85689" y="102841"/>
                  </a:cubicBezTo>
                  <a:cubicBezTo>
                    <a:pt x="85689" y="101430"/>
                    <a:pt x="84284" y="101430"/>
                    <a:pt x="84284" y="101430"/>
                  </a:cubicBezTo>
                  <a:cubicBezTo>
                    <a:pt x="84284" y="101430"/>
                    <a:pt x="82879" y="101430"/>
                    <a:pt x="82879" y="101430"/>
                  </a:cubicBezTo>
                  <a:cubicBezTo>
                    <a:pt x="81475" y="101430"/>
                    <a:pt x="81475" y="100018"/>
                    <a:pt x="81475" y="100018"/>
                  </a:cubicBezTo>
                  <a:cubicBezTo>
                    <a:pt x="80070" y="100018"/>
                    <a:pt x="80070" y="100018"/>
                    <a:pt x="80070" y="98607"/>
                  </a:cubicBezTo>
                  <a:cubicBezTo>
                    <a:pt x="80070" y="98607"/>
                    <a:pt x="80070" y="97196"/>
                    <a:pt x="80070" y="97196"/>
                  </a:cubicBezTo>
                  <a:cubicBezTo>
                    <a:pt x="80070" y="95784"/>
                    <a:pt x="80070" y="95784"/>
                    <a:pt x="80070" y="94373"/>
                  </a:cubicBezTo>
                  <a:cubicBezTo>
                    <a:pt x="77260" y="94373"/>
                    <a:pt x="77260" y="94373"/>
                    <a:pt x="77260" y="94373"/>
                  </a:cubicBezTo>
                  <a:cubicBezTo>
                    <a:pt x="75856" y="92962"/>
                    <a:pt x="75856" y="90139"/>
                    <a:pt x="74451" y="88728"/>
                  </a:cubicBezTo>
                  <a:cubicBezTo>
                    <a:pt x="73046" y="85905"/>
                    <a:pt x="73046" y="84494"/>
                    <a:pt x="71642" y="81672"/>
                  </a:cubicBezTo>
                  <a:cubicBezTo>
                    <a:pt x="71642" y="80260"/>
                    <a:pt x="71642" y="80260"/>
                    <a:pt x="71642" y="80260"/>
                  </a:cubicBezTo>
                  <a:cubicBezTo>
                    <a:pt x="70237" y="78849"/>
                    <a:pt x="71642" y="76026"/>
                    <a:pt x="71642" y="76026"/>
                  </a:cubicBezTo>
                  <a:cubicBezTo>
                    <a:pt x="73046" y="74615"/>
                    <a:pt x="73046" y="73204"/>
                    <a:pt x="74451" y="71793"/>
                  </a:cubicBezTo>
                  <a:cubicBezTo>
                    <a:pt x="73046" y="71793"/>
                    <a:pt x="73046" y="70381"/>
                    <a:pt x="71642" y="70381"/>
                  </a:cubicBezTo>
                  <a:cubicBezTo>
                    <a:pt x="70237" y="70381"/>
                    <a:pt x="68832" y="70381"/>
                    <a:pt x="67427" y="68970"/>
                  </a:cubicBezTo>
                  <a:cubicBezTo>
                    <a:pt x="66023" y="68970"/>
                    <a:pt x="64618" y="68970"/>
                    <a:pt x="63213" y="68970"/>
                  </a:cubicBezTo>
                  <a:cubicBezTo>
                    <a:pt x="63213" y="68970"/>
                    <a:pt x="61808" y="67559"/>
                    <a:pt x="61808" y="67559"/>
                  </a:cubicBezTo>
                  <a:cubicBezTo>
                    <a:pt x="60404" y="68970"/>
                    <a:pt x="60404" y="68970"/>
                    <a:pt x="60404" y="68970"/>
                  </a:cubicBezTo>
                  <a:cubicBezTo>
                    <a:pt x="58999" y="68970"/>
                    <a:pt x="58999" y="68970"/>
                    <a:pt x="57594" y="68970"/>
                  </a:cubicBezTo>
                  <a:cubicBezTo>
                    <a:pt x="56189" y="68970"/>
                    <a:pt x="56189" y="68970"/>
                    <a:pt x="56189" y="67559"/>
                  </a:cubicBezTo>
                  <a:cubicBezTo>
                    <a:pt x="54785" y="67559"/>
                    <a:pt x="54785" y="67559"/>
                    <a:pt x="54785" y="67559"/>
                  </a:cubicBezTo>
                  <a:cubicBezTo>
                    <a:pt x="54785" y="66147"/>
                    <a:pt x="54785" y="66147"/>
                    <a:pt x="56189" y="66147"/>
                  </a:cubicBezTo>
                  <a:cubicBezTo>
                    <a:pt x="56189" y="66147"/>
                    <a:pt x="56189" y="66147"/>
                    <a:pt x="56189" y="64736"/>
                  </a:cubicBezTo>
                  <a:cubicBezTo>
                    <a:pt x="56189" y="63325"/>
                    <a:pt x="56189" y="63325"/>
                    <a:pt x="56189" y="63325"/>
                  </a:cubicBezTo>
                  <a:cubicBezTo>
                    <a:pt x="54785" y="64736"/>
                    <a:pt x="54785" y="64736"/>
                    <a:pt x="54785" y="64736"/>
                  </a:cubicBezTo>
                  <a:cubicBezTo>
                    <a:pt x="53380" y="64736"/>
                    <a:pt x="53380" y="64736"/>
                    <a:pt x="51975" y="64736"/>
                  </a:cubicBezTo>
                  <a:cubicBezTo>
                    <a:pt x="50570" y="63325"/>
                    <a:pt x="50570" y="61913"/>
                    <a:pt x="49166" y="61913"/>
                  </a:cubicBezTo>
                  <a:cubicBezTo>
                    <a:pt x="49166" y="61913"/>
                    <a:pt x="49166" y="60502"/>
                    <a:pt x="49166" y="60502"/>
                  </a:cubicBezTo>
                  <a:cubicBezTo>
                    <a:pt x="49166" y="59091"/>
                    <a:pt x="49166" y="59091"/>
                    <a:pt x="49166" y="57680"/>
                  </a:cubicBezTo>
                  <a:cubicBezTo>
                    <a:pt x="49166" y="57680"/>
                    <a:pt x="49166" y="57680"/>
                    <a:pt x="49166" y="56268"/>
                  </a:cubicBezTo>
                  <a:cubicBezTo>
                    <a:pt x="49166" y="56268"/>
                    <a:pt x="49166" y="54857"/>
                    <a:pt x="47761" y="54857"/>
                  </a:cubicBezTo>
                  <a:close/>
                  <a:moveTo>
                    <a:pt x="517942" y="54773"/>
                  </a:moveTo>
                  <a:cubicBezTo>
                    <a:pt x="516539" y="54773"/>
                    <a:pt x="516539" y="54773"/>
                    <a:pt x="516539" y="56182"/>
                  </a:cubicBezTo>
                  <a:cubicBezTo>
                    <a:pt x="516539" y="56182"/>
                    <a:pt x="517942" y="56182"/>
                    <a:pt x="517942" y="56182"/>
                  </a:cubicBezTo>
                  <a:cubicBezTo>
                    <a:pt x="517942" y="54773"/>
                    <a:pt x="517942" y="54773"/>
                    <a:pt x="517942" y="54773"/>
                  </a:cubicBezTo>
                  <a:close/>
                  <a:moveTo>
                    <a:pt x="53380" y="53446"/>
                  </a:moveTo>
                  <a:cubicBezTo>
                    <a:pt x="53380" y="53446"/>
                    <a:pt x="53380" y="53446"/>
                    <a:pt x="53380" y="54857"/>
                  </a:cubicBezTo>
                  <a:cubicBezTo>
                    <a:pt x="54785" y="54857"/>
                    <a:pt x="54785" y="54857"/>
                    <a:pt x="54785" y="53446"/>
                  </a:cubicBezTo>
                  <a:cubicBezTo>
                    <a:pt x="54785" y="53446"/>
                    <a:pt x="54785" y="53446"/>
                    <a:pt x="53380" y="53446"/>
                  </a:cubicBezTo>
                  <a:close/>
                  <a:moveTo>
                    <a:pt x="40737" y="53446"/>
                  </a:moveTo>
                  <a:cubicBezTo>
                    <a:pt x="40737" y="53446"/>
                    <a:pt x="39333" y="54857"/>
                    <a:pt x="39333" y="54857"/>
                  </a:cubicBezTo>
                  <a:cubicBezTo>
                    <a:pt x="39333" y="56268"/>
                    <a:pt x="40737" y="57680"/>
                    <a:pt x="40737" y="57680"/>
                  </a:cubicBezTo>
                  <a:cubicBezTo>
                    <a:pt x="42142" y="53446"/>
                    <a:pt x="42142" y="53446"/>
                    <a:pt x="42142" y="53446"/>
                  </a:cubicBezTo>
                  <a:close/>
                  <a:moveTo>
                    <a:pt x="496886" y="53365"/>
                  </a:moveTo>
                  <a:cubicBezTo>
                    <a:pt x="498290" y="54773"/>
                    <a:pt x="498290" y="54773"/>
                    <a:pt x="498290" y="54773"/>
                  </a:cubicBezTo>
                  <a:cubicBezTo>
                    <a:pt x="499693" y="54773"/>
                    <a:pt x="499693" y="54773"/>
                    <a:pt x="501097" y="54773"/>
                  </a:cubicBezTo>
                  <a:cubicBezTo>
                    <a:pt x="499693" y="54773"/>
                    <a:pt x="499693" y="53365"/>
                    <a:pt x="499693" y="53365"/>
                  </a:cubicBezTo>
                  <a:cubicBezTo>
                    <a:pt x="499693" y="53365"/>
                    <a:pt x="498290" y="53365"/>
                    <a:pt x="498290" y="53365"/>
                  </a:cubicBezTo>
                  <a:close/>
                  <a:moveTo>
                    <a:pt x="632331" y="51998"/>
                  </a:moveTo>
                  <a:lnTo>
                    <a:pt x="630925" y="53410"/>
                  </a:lnTo>
                  <a:cubicBezTo>
                    <a:pt x="630925" y="53410"/>
                    <a:pt x="630925" y="53410"/>
                    <a:pt x="630925" y="54821"/>
                  </a:cubicBezTo>
                  <a:cubicBezTo>
                    <a:pt x="630925" y="54821"/>
                    <a:pt x="630925" y="56232"/>
                    <a:pt x="632331" y="56232"/>
                  </a:cubicBezTo>
                  <a:cubicBezTo>
                    <a:pt x="632331" y="56232"/>
                    <a:pt x="633737" y="54821"/>
                    <a:pt x="633737" y="54821"/>
                  </a:cubicBezTo>
                  <a:cubicBezTo>
                    <a:pt x="632331" y="53410"/>
                    <a:pt x="632331" y="51998"/>
                    <a:pt x="632331" y="51998"/>
                  </a:cubicBezTo>
                  <a:close/>
                  <a:moveTo>
                    <a:pt x="625302" y="51998"/>
                  </a:moveTo>
                  <a:lnTo>
                    <a:pt x="625302" y="53410"/>
                  </a:lnTo>
                  <a:cubicBezTo>
                    <a:pt x="626707" y="51998"/>
                    <a:pt x="626707" y="51998"/>
                    <a:pt x="626707" y="51998"/>
                  </a:cubicBezTo>
                  <a:cubicBezTo>
                    <a:pt x="625302" y="51998"/>
                    <a:pt x="625302" y="51998"/>
                    <a:pt x="625302" y="51998"/>
                  </a:cubicBezTo>
                  <a:close/>
                  <a:moveTo>
                    <a:pt x="360404" y="50616"/>
                  </a:moveTo>
                  <a:cubicBezTo>
                    <a:pt x="361811" y="50616"/>
                    <a:pt x="361811" y="50616"/>
                    <a:pt x="361811" y="50616"/>
                  </a:cubicBezTo>
                  <a:cubicBezTo>
                    <a:pt x="363219" y="50616"/>
                    <a:pt x="363219" y="50616"/>
                    <a:pt x="363219" y="50616"/>
                  </a:cubicBezTo>
                  <a:cubicBezTo>
                    <a:pt x="363219" y="50616"/>
                    <a:pt x="363219" y="50616"/>
                    <a:pt x="364626" y="50616"/>
                  </a:cubicBezTo>
                  <a:cubicBezTo>
                    <a:pt x="366034" y="50616"/>
                    <a:pt x="366034" y="50616"/>
                    <a:pt x="366034" y="50616"/>
                  </a:cubicBezTo>
                  <a:cubicBezTo>
                    <a:pt x="370256" y="56272"/>
                    <a:pt x="370256" y="56272"/>
                    <a:pt x="370256" y="56272"/>
                  </a:cubicBezTo>
                  <a:cubicBezTo>
                    <a:pt x="371664" y="56272"/>
                    <a:pt x="371664" y="56272"/>
                    <a:pt x="371664" y="56272"/>
                  </a:cubicBezTo>
                  <a:cubicBezTo>
                    <a:pt x="373071" y="56272"/>
                    <a:pt x="373071" y="56272"/>
                    <a:pt x="373071" y="56272"/>
                  </a:cubicBezTo>
                  <a:cubicBezTo>
                    <a:pt x="373071" y="57686"/>
                    <a:pt x="373071" y="57686"/>
                    <a:pt x="373071" y="57686"/>
                  </a:cubicBezTo>
                  <a:cubicBezTo>
                    <a:pt x="373071" y="59100"/>
                    <a:pt x="373071" y="59100"/>
                    <a:pt x="373071" y="59100"/>
                  </a:cubicBezTo>
                  <a:cubicBezTo>
                    <a:pt x="373071" y="59100"/>
                    <a:pt x="374479" y="57686"/>
                    <a:pt x="375886" y="57686"/>
                  </a:cubicBezTo>
                  <a:cubicBezTo>
                    <a:pt x="377294" y="57686"/>
                    <a:pt x="377294" y="57686"/>
                    <a:pt x="378701" y="57686"/>
                  </a:cubicBezTo>
                  <a:cubicBezTo>
                    <a:pt x="380109" y="59100"/>
                    <a:pt x="381516" y="59100"/>
                    <a:pt x="381516" y="59100"/>
                  </a:cubicBezTo>
                  <a:cubicBezTo>
                    <a:pt x="382924" y="60514"/>
                    <a:pt x="382924" y="60514"/>
                    <a:pt x="384331" y="61928"/>
                  </a:cubicBezTo>
                  <a:cubicBezTo>
                    <a:pt x="384331" y="63342"/>
                    <a:pt x="384331" y="63342"/>
                    <a:pt x="382924" y="64756"/>
                  </a:cubicBezTo>
                  <a:cubicBezTo>
                    <a:pt x="381516" y="66170"/>
                    <a:pt x="381516" y="66170"/>
                    <a:pt x="380109" y="67584"/>
                  </a:cubicBezTo>
                  <a:cubicBezTo>
                    <a:pt x="378701" y="67584"/>
                    <a:pt x="378701" y="68998"/>
                    <a:pt x="377294" y="70412"/>
                  </a:cubicBezTo>
                  <a:cubicBezTo>
                    <a:pt x="375886" y="70412"/>
                    <a:pt x="375886" y="71826"/>
                    <a:pt x="375886" y="71826"/>
                  </a:cubicBezTo>
                  <a:cubicBezTo>
                    <a:pt x="375886" y="73240"/>
                    <a:pt x="375886" y="73240"/>
                    <a:pt x="375886" y="73240"/>
                  </a:cubicBezTo>
                  <a:cubicBezTo>
                    <a:pt x="377294" y="74654"/>
                    <a:pt x="377294" y="74654"/>
                    <a:pt x="378701" y="74654"/>
                  </a:cubicBezTo>
                  <a:cubicBezTo>
                    <a:pt x="380109" y="76068"/>
                    <a:pt x="381516" y="76068"/>
                    <a:pt x="381516" y="76068"/>
                  </a:cubicBezTo>
                  <a:cubicBezTo>
                    <a:pt x="382924" y="76068"/>
                    <a:pt x="382924" y="77482"/>
                    <a:pt x="382924" y="77482"/>
                  </a:cubicBezTo>
                  <a:cubicBezTo>
                    <a:pt x="384331" y="78896"/>
                    <a:pt x="382924" y="78896"/>
                    <a:pt x="382924" y="80310"/>
                  </a:cubicBezTo>
                  <a:cubicBezTo>
                    <a:pt x="382924" y="80310"/>
                    <a:pt x="381516" y="80310"/>
                    <a:pt x="381516" y="80310"/>
                  </a:cubicBezTo>
                  <a:cubicBezTo>
                    <a:pt x="380109" y="81724"/>
                    <a:pt x="380109" y="81724"/>
                    <a:pt x="378701" y="81724"/>
                  </a:cubicBezTo>
                  <a:cubicBezTo>
                    <a:pt x="378701" y="81724"/>
                    <a:pt x="377294" y="83138"/>
                    <a:pt x="377294" y="83138"/>
                  </a:cubicBezTo>
                  <a:cubicBezTo>
                    <a:pt x="377294" y="84552"/>
                    <a:pt x="377294" y="84552"/>
                    <a:pt x="377294" y="85966"/>
                  </a:cubicBezTo>
                  <a:cubicBezTo>
                    <a:pt x="378701" y="85966"/>
                    <a:pt x="378701" y="87380"/>
                    <a:pt x="380109" y="87380"/>
                  </a:cubicBezTo>
                  <a:cubicBezTo>
                    <a:pt x="380109" y="88794"/>
                    <a:pt x="381516" y="88794"/>
                    <a:pt x="381516" y="88794"/>
                  </a:cubicBezTo>
                  <a:cubicBezTo>
                    <a:pt x="381516" y="90208"/>
                    <a:pt x="381516" y="90208"/>
                    <a:pt x="381516" y="90208"/>
                  </a:cubicBezTo>
                  <a:cubicBezTo>
                    <a:pt x="381516" y="91623"/>
                    <a:pt x="381516" y="91623"/>
                    <a:pt x="381516" y="93037"/>
                  </a:cubicBezTo>
                  <a:cubicBezTo>
                    <a:pt x="380109" y="93037"/>
                    <a:pt x="380109" y="93037"/>
                    <a:pt x="380109" y="93037"/>
                  </a:cubicBezTo>
                  <a:cubicBezTo>
                    <a:pt x="378701" y="93037"/>
                    <a:pt x="378701" y="94451"/>
                    <a:pt x="378701" y="94451"/>
                  </a:cubicBezTo>
                  <a:cubicBezTo>
                    <a:pt x="377294" y="94451"/>
                    <a:pt x="377294" y="95865"/>
                    <a:pt x="377294" y="97279"/>
                  </a:cubicBezTo>
                  <a:cubicBezTo>
                    <a:pt x="378701" y="97279"/>
                    <a:pt x="378701" y="98693"/>
                    <a:pt x="378701" y="98693"/>
                  </a:cubicBezTo>
                  <a:cubicBezTo>
                    <a:pt x="380109" y="98693"/>
                    <a:pt x="380109" y="98693"/>
                    <a:pt x="381516" y="98693"/>
                  </a:cubicBezTo>
                  <a:cubicBezTo>
                    <a:pt x="381516" y="97279"/>
                    <a:pt x="381516" y="97279"/>
                    <a:pt x="381516" y="95865"/>
                  </a:cubicBezTo>
                  <a:cubicBezTo>
                    <a:pt x="382924" y="95865"/>
                    <a:pt x="382924" y="95865"/>
                    <a:pt x="382924" y="95865"/>
                  </a:cubicBezTo>
                  <a:cubicBezTo>
                    <a:pt x="384331" y="98693"/>
                    <a:pt x="384331" y="98693"/>
                    <a:pt x="382924" y="100107"/>
                  </a:cubicBezTo>
                  <a:cubicBezTo>
                    <a:pt x="382924" y="100107"/>
                    <a:pt x="382924" y="100107"/>
                    <a:pt x="382924" y="101521"/>
                  </a:cubicBezTo>
                  <a:cubicBezTo>
                    <a:pt x="381516" y="101521"/>
                    <a:pt x="381516" y="101521"/>
                    <a:pt x="381516" y="102935"/>
                  </a:cubicBezTo>
                  <a:cubicBezTo>
                    <a:pt x="381516" y="102935"/>
                    <a:pt x="381516" y="104349"/>
                    <a:pt x="381516" y="105763"/>
                  </a:cubicBezTo>
                  <a:cubicBezTo>
                    <a:pt x="382924" y="105763"/>
                    <a:pt x="384331" y="105763"/>
                    <a:pt x="384331" y="105763"/>
                  </a:cubicBezTo>
                  <a:cubicBezTo>
                    <a:pt x="384331" y="105763"/>
                    <a:pt x="385738" y="105763"/>
                    <a:pt x="385738" y="104349"/>
                  </a:cubicBezTo>
                  <a:cubicBezTo>
                    <a:pt x="385738" y="105763"/>
                    <a:pt x="385738" y="108591"/>
                    <a:pt x="385738" y="110005"/>
                  </a:cubicBezTo>
                  <a:cubicBezTo>
                    <a:pt x="385738" y="111419"/>
                    <a:pt x="385738" y="112833"/>
                    <a:pt x="385738" y="114247"/>
                  </a:cubicBezTo>
                  <a:cubicBezTo>
                    <a:pt x="387146" y="115661"/>
                    <a:pt x="387146" y="117075"/>
                    <a:pt x="387146" y="117075"/>
                  </a:cubicBezTo>
                  <a:cubicBezTo>
                    <a:pt x="388553" y="117075"/>
                    <a:pt x="388553" y="118489"/>
                    <a:pt x="391368" y="118489"/>
                  </a:cubicBezTo>
                  <a:cubicBezTo>
                    <a:pt x="391368" y="117075"/>
                    <a:pt x="392776" y="117075"/>
                    <a:pt x="394183" y="117075"/>
                  </a:cubicBezTo>
                  <a:cubicBezTo>
                    <a:pt x="395591" y="115661"/>
                    <a:pt x="396998" y="115661"/>
                    <a:pt x="398406" y="115661"/>
                  </a:cubicBezTo>
                  <a:cubicBezTo>
                    <a:pt x="399813" y="114247"/>
                    <a:pt x="401221" y="114247"/>
                    <a:pt x="402628" y="112833"/>
                  </a:cubicBezTo>
                  <a:cubicBezTo>
                    <a:pt x="404036" y="112833"/>
                    <a:pt x="404036" y="111419"/>
                    <a:pt x="404036" y="110005"/>
                  </a:cubicBezTo>
                  <a:cubicBezTo>
                    <a:pt x="404036" y="110005"/>
                    <a:pt x="405443" y="110005"/>
                    <a:pt x="405443" y="110005"/>
                  </a:cubicBezTo>
                  <a:cubicBezTo>
                    <a:pt x="406851" y="110005"/>
                    <a:pt x="406851" y="110005"/>
                    <a:pt x="406851" y="110005"/>
                  </a:cubicBezTo>
                  <a:cubicBezTo>
                    <a:pt x="408258" y="110005"/>
                    <a:pt x="408258" y="110005"/>
                    <a:pt x="409665" y="110005"/>
                  </a:cubicBezTo>
                  <a:cubicBezTo>
                    <a:pt x="409665" y="108591"/>
                    <a:pt x="409665" y="108591"/>
                    <a:pt x="411073" y="108591"/>
                  </a:cubicBezTo>
                  <a:cubicBezTo>
                    <a:pt x="412480" y="108591"/>
                    <a:pt x="412480" y="108591"/>
                    <a:pt x="412480" y="108591"/>
                  </a:cubicBezTo>
                  <a:cubicBezTo>
                    <a:pt x="413888" y="108591"/>
                    <a:pt x="413888" y="108591"/>
                    <a:pt x="413888" y="108591"/>
                  </a:cubicBezTo>
                  <a:lnTo>
                    <a:pt x="415295" y="107884"/>
                  </a:lnTo>
                  <a:lnTo>
                    <a:pt x="415295" y="108591"/>
                  </a:lnTo>
                  <a:lnTo>
                    <a:pt x="415765" y="107648"/>
                  </a:lnTo>
                  <a:lnTo>
                    <a:pt x="416703" y="107177"/>
                  </a:lnTo>
                  <a:lnTo>
                    <a:pt x="415999" y="107177"/>
                  </a:lnTo>
                  <a:lnTo>
                    <a:pt x="416703" y="105763"/>
                  </a:lnTo>
                  <a:cubicBezTo>
                    <a:pt x="416703" y="104349"/>
                    <a:pt x="416703" y="104349"/>
                    <a:pt x="416703" y="104349"/>
                  </a:cubicBezTo>
                  <a:cubicBezTo>
                    <a:pt x="416703" y="104349"/>
                    <a:pt x="418110" y="104349"/>
                    <a:pt x="418110" y="102935"/>
                  </a:cubicBezTo>
                  <a:cubicBezTo>
                    <a:pt x="418110" y="102935"/>
                    <a:pt x="419518" y="102935"/>
                    <a:pt x="419518" y="102935"/>
                  </a:cubicBezTo>
                  <a:cubicBezTo>
                    <a:pt x="419518" y="101521"/>
                    <a:pt x="419518" y="101521"/>
                    <a:pt x="419518" y="100107"/>
                  </a:cubicBezTo>
                  <a:cubicBezTo>
                    <a:pt x="419518" y="98693"/>
                    <a:pt x="419518" y="98693"/>
                    <a:pt x="419518" y="98693"/>
                  </a:cubicBezTo>
                  <a:cubicBezTo>
                    <a:pt x="420925" y="98693"/>
                    <a:pt x="422333" y="100107"/>
                    <a:pt x="422333" y="100107"/>
                  </a:cubicBezTo>
                  <a:cubicBezTo>
                    <a:pt x="422333" y="101521"/>
                    <a:pt x="422333" y="101521"/>
                    <a:pt x="422333" y="101521"/>
                  </a:cubicBezTo>
                  <a:cubicBezTo>
                    <a:pt x="422333" y="101521"/>
                    <a:pt x="422333" y="102935"/>
                    <a:pt x="420925" y="102935"/>
                  </a:cubicBezTo>
                  <a:cubicBezTo>
                    <a:pt x="420925" y="104349"/>
                    <a:pt x="420925" y="104349"/>
                    <a:pt x="420925" y="104349"/>
                  </a:cubicBezTo>
                  <a:cubicBezTo>
                    <a:pt x="420925" y="105763"/>
                    <a:pt x="420925" y="105763"/>
                    <a:pt x="420925" y="105763"/>
                  </a:cubicBezTo>
                  <a:cubicBezTo>
                    <a:pt x="420925" y="107177"/>
                    <a:pt x="422333" y="107177"/>
                    <a:pt x="422333" y="108591"/>
                  </a:cubicBezTo>
                  <a:cubicBezTo>
                    <a:pt x="422333" y="108591"/>
                    <a:pt x="422333" y="110005"/>
                    <a:pt x="422333" y="110005"/>
                  </a:cubicBezTo>
                  <a:cubicBezTo>
                    <a:pt x="422333" y="111419"/>
                    <a:pt x="422333" y="111419"/>
                    <a:pt x="423740" y="112833"/>
                  </a:cubicBezTo>
                  <a:cubicBezTo>
                    <a:pt x="422333" y="112833"/>
                    <a:pt x="422333" y="114247"/>
                    <a:pt x="422333" y="114247"/>
                  </a:cubicBezTo>
                  <a:cubicBezTo>
                    <a:pt x="420925" y="114247"/>
                    <a:pt x="420925" y="114247"/>
                    <a:pt x="420925" y="114247"/>
                  </a:cubicBezTo>
                  <a:cubicBezTo>
                    <a:pt x="419518" y="114247"/>
                    <a:pt x="419518" y="115661"/>
                    <a:pt x="418110" y="115661"/>
                  </a:cubicBezTo>
                  <a:cubicBezTo>
                    <a:pt x="418110" y="115661"/>
                    <a:pt x="418110" y="117075"/>
                    <a:pt x="418110" y="117075"/>
                  </a:cubicBezTo>
                  <a:cubicBezTo>
                    <a:pt x="419518" y="118489"/>
                    <a:pt x="419518" y="118489"/>
                    <a:pt x="420925" y="118489"/>
                  </a:cubicBezTo>
                  <a:cubicBezTo>
                    <a:pt x="420925" y="117075"/>
                    <a:pt x="422333" y="117075"/>
                    <a:pt x="423740" y="115661"/>
                  </a:cubicBezTo>
                  <a:cubicBezTo>
                    <a:pt x="425148" y="114247"/>
                    <a:pt x="425148" y="114247"/>
                    <a:pt x="425148" y="114247"/>
                  </a:cubicBezTo>
                  <a:cubicBezTo>
                    <a:pt x="426555" y="114247"/>
                    <a:pt x="426555" y="114247"/>
                    <a:pt x="426555" y="114247"/>
                  </a:cubicBezTo>
                  <a:cubicBezTo>
                    <a:pt x="426555" y="115661"/>
                    <a:pt x="425148" y="115661"/>
                    <a:pt x="425148" y="117075"/>
                  </a:cubicBezTo>
                  <a:cubicBezTo>
                    <a:pt x="425148" y="118489"/>
                    <a:pt x="423740" y="119903"/>
                    <a:pt x="423740" y="122731"/>
                  </a:cubicBezTo>
                  <a:cubicBezTo>
                    <a:pt x="422333" y="124145"/>
                    <a:pt x="420925" y="125559"/>
                    <a:pt x="420925" y="126973"/>
                  </a:cubicBezTo>
                  <a:cubicBezTo>
                    <a:pt x="419518" y="128387"/>
                    <a:pt x="419518" y="128387"/>
                    <a:pt x="419518" y="128387"/>
                  </a:cubicBezTo>
                  <a:cubicBezTo>
                    <a:pt x="418110" y="128387"/>
                    <a:pt x="418110" y="128387"/>
                    <a:pt x="418110" y="128387"/>
                  </a:cubicBezTo>
                  <a:cubicBezTo>
                    <a:pt x="416703" y="128387"/>
                    <a:pt x="416703" y="128387"/>
                    <a:pt x="416703" y="128387"/>
                  </a:cubicBezTo>
                  <a:cubicBezTo>
                    <a:pt x="416703" y="128387"/>
                    <a:pt x="416703" y="128387"/>
                    <a:pt x="416703" y="126973"/>
                  </a:cubicBezTo>
                  <a:cubicBezTo>
                    <a:pt x="416703" y="126973"/>
                    <a:pt x="416703" y="126973"/>
                    <a:pt x="416703" y="125559"/>
                  </a:cubicBezTo>
                  <a:cubicBezTo>
                    <a:pt x="416703" y="124145"/>
                    <a:pt x="416703" y="124145"/>
                    <a:pt x="416703" y="124145"/>
                  </a:cubicBezTo>
                  <a:cubicBezTo>
                    <a:pt x="416703" y="124145"/>
                    <a:pt x="415295" y="122731"/>
                    <a:pt x="415295" y="122731"/>
                  </a:cubicBezTo>
                  <a:cubicBezTo>
                    <a:pt x="415295" y="122731"/>
                    <a:pt x="413888" y="121317"/>
                    <a:pt x="413888" y="121317"/>
                  </a:cubicBezTo>
                  <a:cubicBezTo>
                    <a:pt x="411073" y="125559"/>
                    <a:pt x="411073" y="125559"/>
                    <a:pt x="411073" y="125559"/>
                  </a:cubicBezTo>
                  <a:cubicBezTo>
                    <a:pt x="413888" y="125559"/>
                    <a:pt x="413888" y="125559"/>
                    <a:pt x="413888" y="125559"/>
                  </a:cubicBezTo>
                  <a:cubicBezTo>
                    <a:pt x="413888" y="126973"/>
                    <a:pt x="413888" y="126973"/>
                    <a:pt x="412480" y="128387"/>
                  </a:cubicBezTo>
                  <a:cubicBezTo>
                    <a:pt x="412480" y="128387"/>
                    <a:pt x="411073" y="128387"/>
                    <a:pt x="411073" y="129801"/>
                  </a:cubicBezTo>
                  <a:cubicBezTo>
                    <a:pt x="411073" y="131215"/>
                    <a:pt x="409665" y="132629"/>
                    <a:pt x="409665" y="134043"/>
                  </a:cubicBezTo>
                  <a:cubicBezTo>
                    <a:pt x="409665" y="134043"/>
                    <a:pt x="409665" y="135457"/>
                    <a:pt x="409665" y="135457"/>
                  </a:cubicBezTo>
                  <a:cubicBezTo>
                    <a:pt x="409665" y="136871"/>
                    <a:pt x="409665" y="136871"/>
                    <a:pt x="408258" y="136871"/>
                  </a:cubicBezTo>
                  <a:cubicBezTo>
                    <a:pt x="408258" y="138285"/>
                    <a:pt x="406851" y="138285"/>
                    <a:pt x="405443" y="138285"/>
                  </a:cubicBezTo>
                  <a:cubicBezTo>
                    <a:pt x="404036" y="138285"/>
                    <a:pt x="402628" y="139699"/>
                    <a:pt x="401221" y="139699"/>
                  </a:cubicBezTo>
                  <a:cubicBezTo>
                    <a:pt x="401221" y="139699"/>
                    <a:pt x="399813" y="139699"/>
                    <a:pt x="396998" y="138285"/>
                  </a:cubicBezTo>
                  <a:cubicBezTo>
                    <a:pt x="396998" y="138285"/>
                    <a:pt x="395591" y="136871"/>
                    <a:pt x="395591" y="135457"/>
                  </a:cubicBezTo>
                  <a:cubicBezTo>
                    <a:pt x="394183" y="135457"/>
                    <a:pt x="392776" y="135457"/>
                    <a:pt x="392776" y="135457"/>
                  </a:cubicBezTo>
                  <a:cubicBezTo>
                    <a:pt x="391368" y="135457"/>
                    <a:pt x="391368" y="135457"/>
                    <a:pt x="389961" y="136871"/>
                  </a:cubicBezTo>
                  <a:cubicBezTo>
                    <a:pt x="389961" y="136871"/>
                    <a:pt x="388553" y="138285"/>
                    <a:pt x="387146" y="138285"/>
                  </a:cubicBezTo>
                  <a:cubicBezTo>
                    <a:pt x="387146" y="138285"/>
                    <a:pt x="385738" y="138285"/>
                    <a:pt x="384331" y="138285"/>
                  </a:cubicBezTo>
                  <a:cubicBezTo>
                    <a:pt x="384331" y="138285"/>
                    <a:pt x="382924" y="136871"/>
                    <a:pt x="382924" y="136871"/>
                  </a:cubicBezTo>
                  <a:cubicBezTo>
                    <a:pt x="382924" y="135457"/>
                    <a:pt x="381516" y="134043"/>
                    <a:pt x="381516" y="132629"/>
                  </a:cubicBezTo>
                  <a:cubicBezTo>
                    <a:pt x="381516" y="132629"/>
                    <a:pt x="381516" y="131215"/>
                    <a:pt x="380109" y="129801"/>
                  </a:cubicBezTo>
                  <a:cubicBezTo>
                    <a:pt x="380109" y="129801"/>
                    <a:pt x="378701" y="129801"/>
                    <a:pt x="377294" y="131215"/>
                  </a:cubicBezTo>
                  <a:cubicBezTo>
                    <a:pt x="377294" y="131215"/>
                    <a:pt x="375886" y="131215"/>
                    <a:pt x="377294" y="134043"/>
                  </a:cubicBezTo>
                  <a:cubicBezTo>
                    <a:pt x="375886" y="132629"/>
                    <a:pt x="374479" y="131215"/>
                    <a:pt x="371664" y="129801"/>
                  </a:cubicBezTo>
                  <a:cubicBezTo>
                    <a:pt x="370256" y="128387"/>
                    <a:pt x="368849" y="128387"/>
                    <a:pt x="366034" y="128387"/>
                  </a:cubicBezTo>
                  <a:cubicBezTo>
                    <a:pt x="366034" y="128387"/>
                    <a:pt x="366034" y="126973"/>
                    <a:pt x="366034" y="124145"/>
                  </a:cubicBezTo>
                  <a:cubicBezTo>
                    <a:pt x="364626" y="122731"/>
                    <a:pt x="364626" y="121317"/>
                    <a:pt x="364626" y="119903"/>
                  </a:cubicBezTo>
                  <a:cubicBezTo>
                    <a:pt x="364626" y="119903"/>
                    <a:pt x="363219" y="118489"/>
                    <a:pt x="363219" y="117075"/>
                  </a:cubicBezTo>
                  <a:cubicBezTo>
                    <a:pt x="363219" y="117075"/>
                    <a:pt x="363219" y="115661"/>
                    <a:pt x="363219" y="114247"/>
                  </a:cubicBezTo>
                  <a:cubicBezTo>
                    <a:pt x="361811" y="114247"/>
                    <a:pt x="361811" y="112833"/>
                    <a:pt x="361811" y="111419"/>
                  </a:cubicBezTo>
                  <a:cubicBezTo>
                    <a:pt x="361811" y="110005"/>
                    <a:pt x="361811" y="108591"/>
                    <a:pt x="360404" y="105763"/>
                  </a:cubicBezTo>
                  <a:cubicBezTo>
                    <a:pt x="360404" y="101521"/>
                    <a:pt x="360404" y="98693"/>
                    <a:pt x="358996" y="95865"/>
                  </a:cubicBezTo>
                  <a:cubicBezTo>
                    <a:pt x="358996" y="91623"/>
                    <a:pt x="358996" y="88794"/>
                    <a:pt x="357589" y="85966"/>
                  </a:cubicBezTo>
                  <a:cubicBezTo>
                    <a:pt x="357589" y="83138"/>
                    <a:pt x="357589" y="80310"/>
                    <a:pt x="357589" y="78896"/>
                  </a:cubicBezTo>
                  <a:cubicBezTo>
                    <a:pt x="357589" y="77482"/>
                    <a:pt x="357589" y="76068"/>
                    <a:pt x="357589" y="73240"/>
                  </a:cubicBezTo>
                  <a:cubicBezTo>
                    <a:pt x="356181" y="71826"/>
                    <a:pt x="356181" y="68998"/>
                    <a:pt x="357589" y="67584"/>
                  </a:cubicBezTo>
                  <a:cubicBezTo>
                    <a:pt x="356181" y="67584"/>
                    <a:pt x="357589" y="67584"/>
                    <a:pt x="357589" y="66170"/>
                  </a:cubicBezTo>
                  <a:cubicBezTo>
                    <a:pt x="357589" y="66170"/>
                    <a:pt x="357589" y="64756"/>
                    <a:pt x="357589" y="64756"/>
                  </a:cubicBezTo>
                  <a:cubicBezTo>
                    <a:pt x="357589" y="63342"/>
                    <a:pt x="357589" y="61928"/>
                    <a:pt x="357589" y="60514"/>
                  </a:cubicBezTo>
                  <a:cubicBezTo>
                    <a:pt x="357589" y="59100"/>
                    <a:pt x="357589" y="59100"/>
                    <a:pt x="357589" y="57686"/>
                  </a:cubicBezTo>
                  <a:cubicBezTo>
                    <a:pt x="357589" y="56272"/>
                    <a:pt x="357589" y="54858"/>
                    <a:pt x="357589" y="54858"/>
                  </a:cubicBezTo>
                  <a:cubicBezTo>
                    <a:pt x="357589" y="53444"/>
                    <a:pt x="358996" y="52030"/>
                    <a:pt x="360404" y="50616"/>
                  </a:cubicBezTo>
                  <a:close/>
                  <a:moveTo>
                    <a:pt x="640767" y="50587"/>
                  </a:moveTo>
                  <a:cubicBezTo>
                    <a:pt x="639361" y="51998"/>
                    <a:pt x="639361" y="51998"/>
                    <a:pt x="639361" y="51998"/>
                  </a:cubicBezTo>
                  <a:lnTo>
                    <a:pt x="640767" y="51998"/>
                  </a:lnTo>
                  <a:cubicBezTo>
                    <a:pt x="640767" y="50587"/>
                    <a:pt x="640767" y="50587"/>
                    <a:pt x="640767" y="50587"/>
                  </a:cubicBezTo>
                  <a:close/>
                  <a:moveTo>
                    <a:pt x="275903" y="49245"/>
                  </a:moveTo>
                  <a:cubicBezTo>
                    <a:pt x="275903" y="50652"/>
                    <a:pt x="275903" y="50652"/>
                    <a:pt x="275903" y="50652"/>
                  </a:cubicBezTo>
                  <a:cubicBezTo>
                    <a:pt x="277316" y="50652"/>
                    <a:pt x="277316" y="50652"/>
                    <a:pt x="277316" y="50652"/>
                  </a:cubicBezTo>
                  <a:close/>
                  <a:moveTo>
                    <a:pt x="574689" y="49176"/>
                  </a:moveTo>
                  <a:cubicBezTo>
                    <a:pt x="574689" y="50587"/>
                    <a:pt x="574689" y="50587"/>
                    <a:pt x="574689" y="50587"/>
                  </a:cubicBezTo>
                  <a:cubicBezTo>
                    <a:pt x="576095" y="50587"/>
                    <a:pt x="576095" y="50587"/>
                    <a:pt x="576095" y="50587"/>
                  </a:cubicBezTo>
                  <a:close/>
                  <a:moveTo>
                    <a:pt x="639361" y="47764"/>
                  </a:moveTo>
                  <a:lnTo>
                    <a:pt x="640767" y="49176"/>
                  </a:lnTo>
                  <a:cubicBezTo>
                    <a:pt x="640767" y="47764"/>
                    <a:pt x="640767" y="47764"/>
                    <a:pt x="640767" y="47764"/>
                  </a:cubicBezTo>
                  <a:cubicBezTo>
                    <a:pt x="639361" y="47764"/>
                    <a:pt x="639361" y="47764"/>
                    <a:pt x="639361" y="47764"/>
                  </a:cubicBezTo>
                  <a:close/>
                  <a:moveTo>
                    <a:pt x="492675" y="46323"/>
                  </a:moveTo>
                  <a:lnTo>
                    <a:pt x="492675" y="47731"/>
                  </a:lnTo>
                  <a:cubicBezTo>
                    <a:pt x="492675" y="49140"/>
                    <a:pt x="492675" y="49140"/>
                    <a:pt x="494078" y="50548"/>
                  </a:cubicBezTo>
                  <a:cubicBezTo>
                    <a:pt x="494078" y="50548"/>
                    <a:pt x="494078" y="50548"/>
                    <a:pt x="495482" y="50548"/>
                  </a:cubicBezTo>
                  <a:cubicBezTo>
                    <a:pt x="495482" y="49140"/>
                    <a:pt x="494078" y="47731"/>
                    <a:pt x="492675" y="46323"/>
                  </a:cubicBezTo>
                  <a:close/>
                  <a:moveTo>
                    <a:pt x="430909" y="46323"/>
                  </a:moveTo>
                  <a:cubicBezTo>
                    <a:pt x="429505" y="46323"/>
                    <a:pt x="429505" y="47731"/>
                    <a:pt x="429505" y="47731"/>
                  </a:cubicBezTo>
                  <a:cubicBezTo>
                    <a:pt x="429505" y="49140"/>
                    <a:pt x="429505" y="49140"/>
                    <a:pt x="430909" y="49140"/>
                  </a:cubicBezTo>
                  <a:cubicBezTo>
                    <a:pt x="430909" y="49140"/>
                    <a:pt x="430909" y="47731"/>
                    <a:pt x="430909" y="47731"/>
                  </a:cubicBezTo>
                  <a:cubicBezTo>
                    <a:pt x="430909" y="46323"/>
                    <a:pt x="430909" y="46323"/>
                    <a:pt x="430909" y="46323"/>
                  </a:cubicBezTo>
                  <a:close/>
                  <a:moveTo>
                    <a:pt x="643578" y="44942"/>
                  </a:moveTo>
                  <a:lnTo>
                    <a:pt x="642173" y="46353"/>
                  </a:lnTo>
                  <a:cubicBezTo>
                    <a:pt x="643578" y="46353"/>
                    <a:pt x="643578" y="46353"/>
                    <a:pt x="643578" y="46353"/>
                  </a:cubicBezTo>
                  <a:cubicBezTo>
                    <a:pt x="643578" y="44942"/>
                    <a:pt x="643578" y="44942"/>
                    <a:pt x="643578" y="44942"/>
                  </a:cubicBezTo>
                  <a:close/>
                  <a:moveTo>
                    <a:pt x="574689" y="44942"/>
                  </a:moveTo>
                  <a:cubicBezTo>
                    <a:pt x="574689" y="46353"/>
                    <a:pt x="574689" y="46353"/>
                    <a:pt x="574689" y="47764"/>
                  </a:cubicBezTo>
                  <a:cubicBezTo>
                    <a:pt x="576095" y="47764"/>
                    <a:pt x="576095" y="46353"/>
                    <a:pt x="576095" y="46353"/>
                  </a:cubicBezTo>
                  <a:close/>
                  <a:moveTo>
                    <a:pt x="621084" y="43531"/>
                  </a:moveTo>
                  <a:cubicBezTo>
                    <a:pt x="621084" y="44942"/>
                    <a:pt x="621084" y="44942"/>
                    <a:pt x="621084" y="46353"/>
                  </a:cubicBezTo>
                  <a:cubicBezTo>
                    <a:pt x="621084" y="46353"/>
                    <a:pt x="622490" y="47764"/>
                    <a:pt x="622490" y="47764"/>
                  </a:cubicBezTo>
                  <a:cubicBezTo>
                    <a:pt x="622490" y="49176"/>
                    <a:pt x="622490" y="49176"/>
                    <a:pt x="623896" y="49176"/>
                  </a:cubicBezTo>
                  <a:cubicBezTo>
                    <a:pt x="623896" y="50587"/>
                    <a:pt x="625302" y="50587"/>
                    <a:pt x="625302" y="50587"/>
                  </a:cubicBezTo>
                  <a:cubicBezTo>
                    <a:pt x="625302" y="49176"/>
                    <a:pt x="625302" y="49176"/>
                    <a:pt x="625302" y="49176"/>
                  </a:cubicBezTo>
                  <a:cubicBezTo>
                    <a:pt x="626707" y="49176"/>
                    <a:pt x="626707" y="49176"/>
                    <a:pt x="626707" y="49176"/>
                  </a:cubicBezTo>
                  <a:cubicBezTo>
                    <a:pt x="626707" y="49176"/>
                    <a:pt x="626707" y="47764"/>
                    <a:pt x="626707" y="47764"/>
                  </a:cubicBezTo>
                  <a:cubicBezTo>
                    <a:pt x="626707" y="46353"/>
                    <a:pt x="626707" y="44942"/>
                    <a:pt x="625302" y="44942"/>
                  </a:cubicBezTo>
                  <a:cubicBezTo>
                    <a:pt x="625302" y="44942"/>
                    <a:pt x="625302" y="44942"/>
                    <a:pt x="623896" y="46353"/>
                  </a:cubicBezTo>
                  <a:cubicBezTo>
                    <a:pt x="623896" y="44942"/>
                    <a:pt x="623896" y="44942"/>
                    <a:pt x="622490" y="44942"/>
                  </a:cubicBezTo>
                  <a:cubicBezTo>
                    <a:pt x="622490" y="43531"/>
                    <a:pt x="622490" y="43531"/>
                    <a:pt x="621084" y="43531"/>
                  </a:cubicBezTo>
                  <a:close/>
                  <a:moveTo>
                    <a:pt x="64618" y="42155"/>
                  </a:moveTo>
                  <a:cubicBezTo>
                    <a:pt x="66023" y="42155"/>
                    <a:pt x="66023" y="42155"/>
                    <a:pt x="66023" y="42155"/>
                  </a:cubicBezTo>
                  <a:cubicBezTo>
                    <a:pt x="67427" y="42155"/>
                    <a:pt x="67427" y="42155"/>
                    <a:pt x="67427" y="42155"/>
                  </a:cubicBezTo>
                  <a:cubicBezTo>
                    <a:pt x="67427" y="42155"/>
                    <a:pt x="67427" y="43567"/>
                    <a:pt x="67427" y="43567"/>
                  </a:cubicBezTo>
                  <a:cubicBezTo>
                    <a:pt x="66023" y="44978"/>
                    <a:pt x="66023" y="44978"/>
                    <a:pt x="66023" y="44978"/>
                  </a:cubicBezTo>
                  <a:cubicBezTo>
                    <a:pt x="66023" y="44978"/>
                    <a:pt x="67427" y="44978"/>
                    <a:pt x="67427" y="46389"/>
                  </a:cubicBezTo>
                  <a:cubicBezTo>
                    <a:pt x="67427" y="46389"/>
                    <a:pt x="68832" y="46389"/>
                    <a:pt x="68832" y="46389"/>
                  </a:cubicBezTo>
                  <a:cubicBezTo>
                    <a:pt x="68832" y="47801"/>
                    <a:pt x="67427" y="47801"/>
                    <a:pt x="67427" y="49212"/>
                  </a:cubicBezTo>
                  <a:cubicBezTo>
                    <a:pt x="67427" y="50623"/>
                    <a:pt x="68832" y="50623"/>
                    <a:pt x="68832" y="52034"/>
                  </a:cubicBezTo>
                  <a:cubicBezTo>
                    <a:pt x="70237" y="53446"/>
                    <a:pt x="71642" y="53446"/>
                    <a:pt x="71642" y="53446"/>
                  </a:cubicBezTo>
                  <a:cubicBezTo>
                    <a:pt x="73046" y="53446"/>
                    <a:pt x="73046" y="53446"/>
                    <a:pt x="73046" y="53446"/>
                  </a:cubicBezTo>
                  <a:cubicBezTo>
                    <a:pt x="73046" y="52034"/>
                    <a:pt x="73046" y="52034"/>
                    <a:pt x="73046" y="52034"/>
                  </a:cubicBezTo>
                  <a:cubicBezTo>
                    <a:pt x="73046" y="52034"/>
                    <a:pt x="74451" y="52034"/>
                    <a:pt x="75856" y="52034"/>
                  </a:cubicBezTo>
                  <a:cubicBezTo>
                    <a:pt x="77260" y="50623"/>
                    <a:pt x="78665" y="50623"/>
                    <a:pt x="78665" y="50623"/>
                  </a:cubicBezTo>
                  <a:cubicBezTo>
                    <a:pt x="78665" y="50623"/>
                    <a:pt x="80070" y="52034"/>
                    <a:pt x="80070" y="53446"/>
                  </a:cubicBezTo>
                  <a:cubicBezTo>
                    <a:pt x="81475" y="53446"/>
                    <a:pt x="82879" y="56268"/>
                    <a:pt x="82879" y="57680"/>
                  </a:cubicBezTo>
                  <a:cubicBezTo>
                    <a:pt x="84284" y="59091"/>
                    <a:pt x="84284" y="60502"/>
                    <a:pt x="85689" y="61913"/>
                  </a:cubicBezTo>
                  <a:cubicBezTo>
                    <a:pt x="87094" y="63325"/>
                    <a:pt x="87094" y="64736"/>
                    <a:pt x="87094" y="64736"/>
                  </a:cubicBezTo>
                  <a:cubicBezTo>
                    <a:pt x="85689" y="64736"/>
                    <a:pt x="85689" y="64736"/>
                    <a:pt x="85689" y="64736"/>
                  </a:cubicBezTo>
                  <a:cubicBezTo>
                    <a:pt x="85689" y="64736"/>
                    <a:pt x="85689" y="64736"/>
                    <a:pt x="85689" y="66147"/>
                  </a:cubicBezTo>
                  <a:cubicBezTo>
                    <a:pt x="85689" y="66147"/>
                    <a:pt x="85689" y="66147"/>
                    <a:pt x="87094" y="67559"/>
                  </a:cubicBezTo>
                  <a:cubicBezTo>
                    <a:pt x="87094" y="67559"/>
                    <a:pt x="87094" y="68970"/>
                    <a:pt x="87094" y="68970"/>
                  </a:cubicBezTo>
                  <a:cubicBezTo>
                    <a:pt x="88498" y="66147"/>
                    <a:pt x="88498" y="66147"/>
                    <a:pt x="88498" y="66147"/>
                  </a:cubicBezTo>
                  <a:cubicBezTo>
                    <a:pt x="89903" y="67559"/>
                    <a:pt x="91308" y="67559"/>
                    <a:pt x="92713" y="68970"/>
                  </a:cubicBezTo>
                  <a:cubicBezTo>
                    <a:pt x="95522" y="70381"/>
                    <a:pt x="96927" y="71793"/>
                    <a:pt x="98332" y="73204"/>
                  </a:cubicBezTo>
                  <a:cubicBezTo>
                    <a:pt x="99736" y="74615"/>
                    <a:pt x="101141" y="76026"/>
                    <a:pt x="101141" y="77438"/>
                  </a:cubicBezTo>
                  <a:cubicBezTo>
                    <a:pt x="102546" y="78849"/>
                    <a:pt x="103950" y="80260"/>
                    <a:pt x="103950" y="80260"/>
                  </a:cubicBezTo>
                  <a:cubicBezTo>
                    <a:pt x="103950" y="80260"/>
                    <a:pt x="105355" y="81672"/>
                    <a:pt x="105355" y="81672"/>
                  </a:cubicBezTo>
                  <a:cubicBezTo>
                    <a:pt x="106760" y="81672"/>
                    <a:pt x="106760" y="81672"/>
                    <a:pt x="106760" y="81672"/>
                  </a:cubicBezTo>
                  <a:cubicBezTo>
                    <a:pt x="106760" y="83083"/>
                    <a:pt x="106760" y="83083"/>
                    <a:pt x="106760" y="83083"/>
                  </a:cubicBezTo>
                  <a:cubicBezTo>
                    <a:pt x="106760" y="83083"/>
                    <a:pt x="106760" y="84494"/>
                    <a:pt x="106760" y="84494"/>
                  </a:cubicBezTo>
                  <a:cubicBezTo>
                    <a:pt x="105355" y="85905"/>
                    <a:pt x="105355" y="85905"/>
                    <a:pt x="105355" y="85905"/>
                  </a:cubicBezTo>
                  <a:cubicBezTo>
                    <a:pt x="105355" y="87317"/>
                    <a:pt x="105355" y="87317"/>
                    <a:pt x="105355" y="87317"/>
                  </a:cubicBezTo>
                  <a:cubicBezTo>
                    <a:pt x="105355" y="88728"/>
                    <a:pt x="106760" y="90139"/>
                    <a:pt x="106760" y="91551"/>
                  </a:cubicBezTo>
                  <a:cubicBezTo>
                    <a:pt x="108165" y="92962"/>
                    <a:pt x="108165" y="94373"/>
                    <a:pt x="109569" y="95784"/>
                  </a:cubicBezTo>
                  <a:cubicBezTo>
                    <a:pt x="110974" y="97196"/>
                    <a:pt x="110974" y="98607"/>
                    <a:pt x="112379" y="100018"/>
                  </a:cubicBezTo>
                  <a:cubicBezTo>
                    <a:pt x="112379" y="101430"/>
                    <a:pt x="112379" y="102841"/>
                    <a:pt x="113784" y="104252"/>
                  </a:cubicBezTo>
                  <a:cubicBezTo>
                    <a:pt x="112379" y="105663"/>
                    <a:pt x="112379" y="105663"/>
                    <a:pt x="110974" y="105663"/>
                  </a:cubicBezTo>
                  <a:cubicBezTo>
                    <a:pt x="110974" y="105663"/>
                    <a:pt x="109569" y="105663"/>
                    <a:pt x="109569" y="105663"/>
                  </a:cubicBezTo>
                  <a:cubicBezTo>
                    <a:pt x="109569" y="105663"/>
                    <a:pt x="108165" y="105663"/>
                    <a:pt x="108165" y="105663"/>
                  </a:cubicBezTo>
                  <a:cubicBezTo>
                    <a:pt x="106760" y="105663"/>
                    <a:pt x="106760" y="105663"/>
                    <a:pt x="106760" y="105663"/>
                  </a:cubicBezTo>
                  <a:cubicBezTo>
                    <a:pt x="106760" y="107075"/>
                    <a:pt x="106760" y="108486"/>
                    <a:pt x="105355" y="108486"/>
                  </a:cubicBezTo>
                  <a:cubicBezTo>
                    <a:pt x="105355" y="109897"/>
                    <a:pt x="105355" y="111309"/>
                    <a:pt x="105355" y="111309"/>
                  </a:cubicBezTo>
                  <a:cubicBezTo>
                    <a:pt x="105355" y="112720"/>
                    <a:pt x="105355" y="112720"/>
                    <a:pt x="105355" y="112720"/>
                  </a:cubicBezTo>
                  <a:cubicBezTo>
                    <a:pt x="106760" y="112720"/>
                    <a:pt x="106760" y="112720"/>
                    <a:pt x="106760" y="111309"/>
                  </a:cubicBezTo>
                  <a:cubicBezTo>
                    <a:pt x="106760" y="111309"/>
                    <a:pt x="108165" y="109897"/>
                    <a:pt x="108165" y="109897"/>
                  </a:cubicBezTo>
                  <a:cubicBezTo>
                    <a:pt x="109569" y="109897"/>
                    <a:pt x="109569" y="109897"/>
                    <a:pt x="110974" y="109897"/>
                  </a:cubicBezTo>
                  <a:cubicBezTo>
                    <a:pt x="112379" y="109897"/>
                    <a:pt x="112379" y="109897"/>
                    <a:pt x="112379" y="111309"/>
                  </a:cubicBezTo>
                  <a:cubicBezTo>
                    <a:pt x="110974" y="112720"/>
                    <a:pt x="109569" y="112720"/>
                    <a:pt x="109569" y="114131"/>
                  </a:cubicBezTo>
                  <a:cubicBezTo>
                    <a:pt x="108165" y="114131"/>
                    <a:pt x="108165" y="115542"/>
                    <a:pt x="108165" y="116954"/>
                  </a:cubicBezTo>
                  <a:cubicBezTo>
                    <a:pt x="108165" y="116954"/>
                    <a:pt x="108165" y="118365"/>
                    <a:pt x="106760" y="119776"/>
                  </a:cubicBezTo>
                  <a:cubicBezTo>
                    <a:pt x="106760" y="121188"/>
                    <a:pt x="106760" y="121188"/>
                    <a:pt x="103950" y="121188"/>
                  </a:cubicBezTo>
                  <a:cubicBezTo>
                    <a:pt x="105355" y="122599"/>
                    <a:pt x="105355" y="122599"/>
                    <a:pt x="105355" y="122599"/>
                  </a:cubicBezTo>
                  <a:cubicBezTo>
                    <a:pt x="105355" y="124010"/>
                    <a:pt x="105355" y="124010"/>
                    <a:pt x="105355" y="124010"/>
                  </a:cubicBezTo>
                  <a:cubicBezTo>
                    <a:pt x="105355" y="124010"/>
                    <a:pt x="105355" y="124010"/>
                    <a:pt x="105355" y="125421"/>
                  </a:cubicBezTo>
                  <a:cubicBezTo>
                    <a:pt x="105355" y="126833"/>
                    <a:pt x="105355" y="126833"/>
                    <a:pt x="105355" y="128244"/>
                  </a:cubicBezTo>
                  <a:lnTo>
                    <a:pt x="105355" y="129655"/>
                  </a:lnTo>
                  <a:lnTo>
                    <a:pt x="105355" y="131067"/>
                  </a:lnTo>
                  <a:cubicBezTo>
                    <a:pt x="106760" y="132478"/>
                    <a:pt x="106760" y="132478"/>
                    <a:pt x="106760" y="132478"/>
                  </a:cubicBezTo>
                  <a:cubicBezTo>
                    <a:pt x="106760" y="132478"/>
                    <a:pt x="106760" y="132478"/>
                    <a:pt x="106760" y="131067"/>
                  </a:cubicBezTo>
                  <a:cubicBezTo>
                    <a:pt x="105355" y="129655"/>
                    <a:pt x="105355" y="129655"/>
                    <a:pt x="105355" y="129655"/>
                  </a:cubicBezTo>
                  <a:cubicBezTo>
                    <a:pt x="106760" y="128244"/>
                    <a:pt x="106760" y="128244"/>
                    <a:pt x="108165" y="128244"/>
                  </a:cubicBezTo>
                  <a:cubicBezTo>
                    <a:pt x="108165" y="126833"/>
                    <a:pt x="109569" y="126833"/>
                    <a:pt x="110974" y="125421"/>
                  </a:cubicBezTo>
                  <a:cubicBezTo>
                    <a:pt x="110974" y="126833"/>
                    <a:pt x="110974" y="128244"/>
                    <a:pt x="110974" y="129655"/>
                  </a:cubicBezTo>
                  <a:cubicBezTo>
                    <a:pt x="110974" y="131067"/>
                    <a:pt x="110974" y="131067"/>
                    <a:pt x="112379" y="132478"/>
                  </a:cubicBezTo>
                  <a:cubicBezTo>
                    <a:pt x="112379" y="132478"/>
                    <a:pt x="112379" y="132478"/>
                    <a:pt x="113784" y="132478"/>
                  </a:cubicBezTo>
                  <a:cubicBezTo>
                    <a:pt x="115188" y="132478"/>
                    <a:pt x="115188" y="133889"/>
                    <a:pt x="115188" y="133889"/>
                  </a:cubicBezTo>
                  <a:cubicBezTo>
                    <a:pt x="115188" y="135300"/>
                    <a:pt x="115188" y="135300"/>
                    <a:pt x="115188" y="135300"/>
                  </a:cubicBezTo>
                  <a:cubicBezTo>
                    <a:pt x="113784" y="135300"/>
                    <a:pt x="113784" y="135300"/>
                    <a:pt x="113784" y="135300"/>
                  </a:cubicBezTo>
                  <a:cubicBezTo>
                    <a:pt x="113784" y="135300"/>
                    <a:pt x="112379" y="135300"/>
                    <a:pt x="112379" y="135300"/>
                  </a:cubicBezTo>
                  <a:cubicBezTo>
                    <a:pt x="110974" y="135300"/>
                    <a:pt x="110974" y="135300"/>
                    <a:pt x="110974" y="136712"/>
                  </a:cubicBezTo>
                  <a:cubicBezTo>
                    <a:pt x="110974" y="136712"/>
                    <a:pt x="112379" y="136712"/>
                    <a:pt x="112379" y="136712"/>
                  </a:cubicBezTo>
                  <a:cubicBezTo>
                    <a:pt x="112379" y="138123"/>
                    <a:pt x="112379" y="138123"/>
                    <a:pt x="113784" y="139534"/>
                  </a:cubicBezTo>
                  <a:cubicBezTo>
                    <a:pt x="113784" y="139534"/>
                    <a:pt x="113784" y="140946"/>
                    <a:pt x="113784" y="142357"/>
                  </a:cubicBezTo>
                  <a:cubicBezTo>
                    <a:pt x="113784" y="143768"/>
                    <a:pt x="112379" y="143768"/>
                    <a:pt x="112379" y="145179"/>
                  </a:cubicBezTo>
                  <a:lnTo>
                    <a:pt x="111442" y="147061"/>
                  </a:lnTo>
                  <a:lnTo>
                    <a:pt x="109569" y="148002"/>
                  </a:lnTo>
                  <a:lnTo>
                    <a:pt x="108165" y="148002"/>
                  </a:lnTo>
                  <a:cubicBezTo>
                    <a:pt x="108165" y="148002"/>
                    <a:pt x="109569" y="149413"/>
                    <a:pt x="109569" y="150825"/>
                  </a:cubicBezTo>
                  <a:cubicBezTo>
                    <a:pt x="109569" y="152236"/>
                    <a:pt x="110974" y="152236"/>
                    <a:pt x="110974" y="152236"/>
                  </a:cubicBezTo>
                  <a:cubicBezTo>
                    <a:pt x="110974" y="152236"/>
                    <a:pt x="109569" y="153647"/>
                    <a:pt x="109569" y="153647"/>
                  </a:cubicBezTo>
                  <a:cubicBezTo>
                    <a:pt x="109569" y="155059"/>
                    <a:pt x="108165" y="155059"/>
                    <a:pt x="106760" y="156470"/>
                  </a:cubicBezTo>
                  <a:cubicBezTo>
                    <a:pt x="106760" y="156470"/>
                    <a:pt x="105355" y="157881"/>
                    <a:pt x="105355" y="157881"/>
                  </a:cubicBezTo>
                  <a:cubicBezTo>
                    <a:pt x="103950" y="159292"/>
                    <a:pt x="103950" y="159292"/>
                    <a:pt x="102546" y="159292"/>
                  </a:cubicBezTo>
                  <a:cubicBezTo>
                    <a:pt x="103950" y="164938"/>
                    <a:pt x="103950" y="164938"/>
                    <a:pt x="103950" y="164938"/>
                  </a:cubicBezTo>
                  <a:cubicBezTo>
                    <a:pt x="102546" y="164938"/>
                    <a:pt x="102546" y="164938"/>
                    <a:pt x="101141" y="164938"/>
                  </a:cubicBezTo>
                  <a:cubicBezTo>
                    <a:pt x="101141" y="164938"/>
                    <a:pt x="99736" y="163526"/>
                    <a:pt x="99736" y="162115"/>
                  </a:cubicBezTo>
                  <a:cubicBezTo>
                    <a:pt x="99736" y="163526"/>
                    <a:pt x="99736" y="164938"/>
                    <a:pt x="99736" y="166349"/>
                  </a:cubicBezTo>
                  <a:cubicBezTo>
                    <a:pt x="99736" y="167760"/>
                    <a:pt x="99736" y="169171"/>
                    <a:pt x="99736" y="170583"/>
                  </a:cubicBezTo>
                  <a:cubicBezTo>
                    <a:pt x="98332" y="170583"/>
                    <a:pt x="98332" y="170583"/>
                    <a:pt x="98332" y="169171"/>
                  </a:cubicBezTo>
                  <a:cubicBezTo>
                    <a:pt x="98332" y="169171"/>
                    <a:pt x="96927" y="169171"/>
                    <a:pt x="96927" y="169171"/>
                  </a:cubicBezTo>
                  <a:cubicBezTo>
                    <a:pt x="96927" y="167760"/>
                    <a:pt x="96927" y="167760"/>
                    <a:pt x="96927" y="167760"/>
                  </a:cubicBezTo>
                  <a:cubicBezTo>
                    <a:pt x="96927" y="166349"/>
                    <a:pt x="98332" y="166349"/>
                    <a:pt x="98332" y="164938"/>
                  </a:cubicBezTo>
                  <a:cubicBezTo>
                    <a:pt x="96927" y="163526"/>
                    <a:pt x="96927" y="163526"/>
                    <a:pt x="95522" y="163526"/>
                  </a:cubicBezTo>
                  <a:cubicBezTo>
                    <a:pt x="95522" y="164938"/>
                    <a:pt x="95522" y="164938"/>
                    <a:pt x="95522" y="166349"/>
                  </a:cubicBezTo>
                  <a:cubicBezTo>
                    <a:pt x="95522" y="167760"/>
                    <a:pt x="95522" y="169171"/>
                    <a:pt x="94117" y="170583"/>
                  </a:cubicBezTo>
                  <a:cubicBezTo>
                    <a:pt x="94117" y="171994"/>
                    <a:pt x="94117" y="173405"/>
                    <a:pt x="94117" y="174817"/>
                  </a:cubicBezTo>
                  <a:cubicBezTo>
                    <a:pt x="92713" y="176228"/>
                    <a:pt x="92713" y="177639"/>
                    <a:pt x="92713" y="177639"/>
                  </a:cubicBezTo>
                  <a:cubicBezTo>
                    <a:pt x="91308" y="179050"/>
                    <a:pt x="91308" y="179050"/>
                    <a:pt x="91308" y="179050"/>
                  </a:cubicBezTo>
                  <a:cubicBezTo>
                    <a:pt x="89903" y="179050"/>
                    <a:pt x="89903" y="179050"/>
                    <a:pt x="88498" y="180462"/>
                  </a:cubicBezTo>
                  <a:cubicBezTo>
                    <a:pt x="88498" y="180462"/>
                    <a:pt x="88498" y="180462"/>
                    <a:pt x="88498" y="181873"/>
                  </a:cubicBezTo>
                  <a:cubicBezTo>
                    <a:pt x="87094" y="181873"/>
                    <a:pt x="87094" y="183284"/>
                    <a:pt x="88498" y="183284"/>
                  </a:cubicBezTo>
                  <a:cubicBezTo>
                    <a:pt x="78665" y="184696"/>
                    <a:pt x="78665" y="184696"/>
                    <a:pt x="78665" y="184696"/>
                  </a:cubicBezTo>
                  <a:cubicBezTo>
                    <a:pt x="78665" y="186107"/>
                    <a:pt x="77260" y="187518"/>
                    <a:pt x="75856" y="187518"/>
                  </a:cubicBezTo>
                  <a:cubicBezTo>
                    <a:pt x="75856" y="187518"/>
                    <a:pt x="74451" y="186107"/>
                    <a:pt x="74451" y="186107"/>
                  </a:cubicBezTo>
                  <a:cubicBezTo>
                    <a:pt x="74451" y="184696"/>
                    <a:pt x="73046" y="184696"/>
                    <a:pt x="73046" y="184696"/>
                  </a:cubicBezTo>
                  <a:cubicBezTo>
                    <a:pt x="73046" y="186107"/>
                    <a:pt x="71642" y="187518"/>
                    <a:pt x="70237" y="188929"/>
                  </a:cubicBezTo>
                  <a:cubicBezTo>
                    <a:pt x="68832" y="188929"/>
                    <a:pt x="67427" y="190341"/>
                    <a:pt x="66023" y="191752"/>
                  </a:cubicBezTo>
                  <a:cubicBezTo>
                    <a:pt x="66023" y="191752"/>
                    <a:pt x="66023" y="191752"/>
                    <a:pt x="64618" y="191752"/>
                  </a:cubicBezTo>
                  <a:cubicBezTo>
                    <a:pt x="64618" y="190341"/>
                    <a:pt x="66023" y="190341"/>
                    <a:pt x="66023" y="188929"/>
                  </a:cubicBezTo>
                  <a:cubicBezTo>
                    <a:pt x="66023" y="188929"/>
                    <a:pt x="67427" y="187518"/>
                    <a:pt x="67427" y="187518"/>
                  </a:cubicBezTo>
                  <a:cubicBezTo>
                    <a:pt x="67427" y="186107"/>
                    <a:pt x="68832" y="186107"/>
                    <a:pt x="68832" y="184696"/>
                  </a:cubicBezTo>
                  <a:cubicBezTo>
                    <a:pt x="68832" y="184696"/>
                    <a:pt x="70237" y="183284"/>
                    <a:pt x="70237" y="183284"/>
                  </a:cubicBezTo>
                  <a:cubicBezTo>
                    <a:pt x="68832" y="181873"/>
                    <a:pt x="68832" y="181873"/>
                    <a:pt x="67427" y="181873"/>
                  </a:cubicBezTo>
                  <a:cubicBezTo>
                    <a:pt x="67427" y="180462"/>
                    <a:pt x="66023" y="180462"/>
                    <a:pt x="64618" y="180462"/>
                  </a:cubicBezTo>
                  <a:cubicBezTo>
                    <a:pt x="63213" y="180462"/>
                    <a:pt x="63213" y="180462"/>
                    <a:pt x="63213" y="180462"/>
                  </a:cubicBezTo>
                  <a:cubicBezTo>
                    <a:pt x="63213" y="181873"/>
                    <a:pt x="63213" y="181873"/>
                    <a:pt x="63213" y="181873"/>
                  </a:cubicBezTo>
                  <a:cubicBezTo>
                    <a:pt x="63213" y="183284"/>
                    <a:pt x="63213" y="183284"/>
                    <a:pt x="63213" y="184696"/>
                  </a:cubicBezTo>
                  <a:cubicBezTo>
                    <a:pt x="63213" y="184696"/>
                    <a:pt x="63213" y="186107"/>
                    <a:pt x="63213" y="186107"/>
                  </a:cubicBezTo>
                  <a:cubicBezTo>
                    <a:pt x="63213" y="187518"/>
                    <a:pt x="63213" y="187518"/>
                    <a:pt x="63213" y="187518"/>
                  </a:cubicBezTo>
                  <a:cubicBezTo>
                    <a:pt x="63213" y="187518"/>
                    <a:pt x="61808" y="187518"/>
                    <a:pt x="61808" y="187518"/>
                  </a:cubicBezTo>
                  <a:cubicBezTo>
                    <a:pt x="61808" y="187518"/>
                    <a:pt x="60404" y="188929"/>
                    <a:pt x="60404" y="188929"/>
                  </a:cubicBezTo>
                  <a:cubicBezTo>
                    <a:pt x="58999" y="188929"/>
                    <a:pt x="57594" y="188929"/>
                    <a:pt x="57594" y="187518"/>
                  </a:cubicBezTo>
                  <a:cubicBezTo>
                    <a:pt x="56189" y="187518"/>
                    <a:pt x="54785" y="187518"/>
                    <a:pt x="53380" y="187518"/>
                  </a:cubicBezTo>
                  <a:cubicBezTo>
                    <a:pt x="53380" y="187518"/>
                    <a:pt x="53380" y="187518"/>
                    <a:pt x="53380" y="188929"/>
                  </a:cubicBezTo>
                  <a:cubicBezTo>
                    <a:pt x="51975" y="188929"/>
                    <a:pt x="51975" y="190341"/>
                    <a:pt x="51975" y="191752"/>
                  </a:cubicBezTo>
                  <a:cubicBezTo>
                    <a:pt x="51975" y="193163"/>
                    <a:pt x="50570" y="193163"/>
                    <a:pt x="50570" y="194575"/>
                  </a:cubicBezTo>
                  <a:cubicBezTo>
                    <a:pt x="49166" y="195986"/>
                    <a:pt x="47761" y="195986"/>
                    <a:pt x="44951" y="195986"/>
                  </a:cubicBezTo>
                  <a:cubicBezTo>
                    <a:pt x="44951" y="195986"/>
                    <a:pt x="44951" y="194575"/>
                    <a:pt x="44951" y="191752"/>
                  </a:cubicBezTo>
                  <a:cubicBezTo>
                    <a:pt x="43547" y="190341"/>
                    <a:pt x="43547" y="188929"/>
                    <a:pt x="43547" y="187518"/>
                  </a:cubicBezTo>
                  <a:cubicBezTo>
                    <a:pt x="42142" y="187518"/>
                    <a:pt x="42142" y="187518"/>
                    <a:pt x="40737" y="186107"/>
                  </a:cubicBezTo>
                  <a:cubicBezTo>
                    <a:pt x="40737" y="186107"/>
                    <a:pt x="39333" y="184696"/>
                    <a:pt x="39333" y="184696"/>
                  </a:cubicBezTo>
                  <a:cubicBezTo>
                    <a:pt x="39333" y="183284"/>
                    <a:pt x="37928" y="181873"/>
                    <a:pt x="37928" y="179050"/>
                  </a:cubicBezTo>
                  <a:cubicBezTo>
                    <a:pt x="37928" y="176228"/>
                    <a:pt x="37928" y="173405"/>
                    <a:pt x="36523" y="171994"/>
                  </a:cubicBezTo>
                  <a:cubicBezTo>
                    <a:pt x="36523" y="171994"/>
                    <a:pt x="35118" y="171994"/>
                    <a:pt x="35118" y="171994"/>
                  </a:cubicBezTo>
                  <a:cubicBezTo>
                    <a:pt x="35118" y="173405"/>
                    <a:pt x="35118" y="173405"/>
                    <a:pt x="35118" y="173405"/>
                  </a:cubicBezTo>
                  <a:cubicBezTo>
                    <a:pt x="35118" y="174817"/>
                    <a:pt x="35118" y="174817"/>
                    <a:pt x="35118" y="174817"/>
                  </a:cubicBezTo>
                  <a:cubicBezTo>
                    <a:pt x="35118" y="174817"/>
                    <a:pt x="35118" y="176228"/>
                    <a:pt x="33714" y="176228"/>
                  </a:cubicBezTo>
                  <a:cubicBezTo>
                    <a:pt x="33714" y="176228"/>
                    <a:pt x="32309" y="176228"/>
                    <a:pt x="32309" y="176228"/>
                  </a:cubicBezTo>
                  <a:cubicBezTo>
                    <a:pt x="32309" y="174817"/>
                    <a:pt x="30904" y="174817"/>
                    <a:pt x="30904" y="174817"/>
                  </a:cubicBezTo>
                  <a:cubicBezTo>
                    <a:pt x="30904" y="174817"/>
                    <a:pt x="30904" y="176228"/>
                    <a:pt x="30904" y="176228"/>
                  </a:cubicBezTo>
                  <a:cubicBezTo>
                    <a:pt x="30904" y="177639"/>
                    <a:pt x="30904" y="177639"/>
                    <a:pt x="30904" y="177639"/>
                  </a:cubicBezTo>
                  <a:cubicBezTo>
                    <a:pt x="36523" y="181873"/>
                    <a:pt x="36523" y="181873"/>
                    <a:pt x="36523" y="181873"/>
                  </a:cubicBezTo>
                  <a:cubicBezTo>
                    <a:pt x="36523" y="183284"/>
                    <a:pt x="36523" y="183284"/>
                    <a:pt x="36523" y="183284"/>
                  </a:cubicBezTo>
                  <a:cubicBezTo>
                    <a:pt x="35118" y="184696"/>
                    <a:pt x="35118" y="184696"/>
                    <a:pt x="35118" y="184696"/>
                  </a:cubicBezTo>
                  <a:cubicBezTo>
                    <a:pt x="35118" y="184696"/>
                    <a:pt x="35118" y="184696"/>
                    <a:pt x="33714" y="184696"/>
                  </a:cubicBezTo>
                  <a:cubicBezTo>
                    <a:pt x="32309" y="183284"/>
                    <a:pt x="32309" y="183284"/>
                    <a:pt x="30904" y="183284"/>
                  </a:cubicBezTo>
                  <a:cubicBezTo>
                    <a:pt x="30904" y="183284"/>
                    <a:pt x="30904" y="181873"/>
                    <a:pt x="32309" y="181873"/>
                  </a:cubicBezTo>
                  <a:cubicBezTo>
                    <a:pt x="32309" y="181873"/>
                    <a:pt x="32309" y="180462"/>
                    <a:pt x="32309" y="180462"/>
                  </a:cubicBezTo>
                  <a:cubicBezTo>
                    <a:pt x="29499" y="180462"/>
                    <a:pt x="28095" y="181873"/>
                    <a:pt x="28095" y="181873"/>
                  </a:cubicBezTo>
                  <a:cubicBezTo>
                    <a:pt x="28095" y="181873"/>
                    <a:pt x="28095" y="183284"/>
                    <a:pt x="28095" y="183284"/>
                  </a:cubicBezTo>
                  <a:cubicBezTo>
                    <a:pt x="28095" y="184696"/>
                    <a:pt x="28095" y="184696"/>
                    <a:pt x="28095" y="184696"/>
                  </a:cubicBezTo>
                  <a:cubicBezTo>
                    <a:pt x="28095" y="186107"/>
                    <a:pt x="28095" y="186107"/>
                    <a:pt x="26690" y="186107"/>
                  </a:cubicBezTo>
                  <a:cubicBezTo>
                    <a:pt x="23880" y="186107"/>
                    <a:pt x="22476" y="186107"/>
                    <a:pt x="22476" y="183284"/>
                  </a:cubicBezTo>
                  <a:cubicBezTo>
                    <a:pt x="21071" y="181873"/>
                    <a:pt x="19666" y="180462"/>
                    <a:pt x="19666" y="177639"/>
                  </a:cubicBezTo>
                  <a:cubicBezTo>
                    <a:pt x="19666" y="174817"/>
                    <a:pt x="18261" y="173405"/>
                    <a:pt x="18261" y="170583"/>
                  </a:cubicBezTo>
                  <a:cubicBezTo>
                    <a:pt x="18261" y="167760"/>
                    <a:pt x="18261" y="166349"/>
                    <a:pt x="18261" y="164938"/>
                  </a:cubicBezTo>
                  <a:cubicBezTo>
                    <a:pt x="16857" y="166349"/>
                    <a:pt x="15452" y="166349"/>
                    <a:pt x="15452" y="166349"/>
                  </a:cubicBezTo>
                  <a:cubicBezTo>
                    <a:pt x="15452" y="166349"/>
                    <a:pt x="15452" y="166349"/>
                    <a:pt x="14047" y="166349"/>
                  </a:cubicBezTo>
                  <a:cubicBezTo>
                    <a:pt x="12643" y="166349"/>
                    <a:pt x="12643" y="166349"/>
                    <a:pt x="12643" y="166349"/>
                  </a:cubicBezTo>
                  <a:cubicBezTo>
                    <a:pt x="12643" y="164938"/>
                    <a:pt x="12643" y="164938"/>
                    <a:pt x="12643" y="164938"/>
                  </a:cubicBezTo>
                  <a:cubicBezTo>
                    <a:pt x="11238" y="164938"/>
                    <a:pt x="11238" y="164938"/>
                    <a:pt x="11238" y="164938"/>
                  </a:cubicBezTo>
                  <a:cubicBezTo>
                    <a:pt x="9833" y="166349"/>
                    <a:pt x="9833" y="166349"/>
                    <a:pt x="9833" y="166349"/>
                  </a:cubicBezTo>
                  <a:cubicBezTo>
                    <a:pt x="8428" y="166349"/>
                    <a:pt x="8428" y="166349"/>
                    <a:pt x="8428" y="166349"/>
                  </a:cubicBezTo>
                  <a:cubicBezTo>
                    <a:pt x="7024" y="166349"/>
                    <a:pt x="7024" y="166349"/>
                    <a:pt x="7024" y="166349"/>
                  </a:cubicBezTo>
                  <a:cubicBezTo>
                    <a:pt x="7024" y="164938"/>
                    <a:pt x="7024" y="164938"/>
                    <a:pt x="7024" y="164938"/>
                  </a:cubicBezTo>
                  <a:cubicBezTo>
                    <a:pt x="7024" y="162115"/>
                    <a:pt x="5619" y="159292"/>
                    <a:pt x="4214" y="155059"/>
                  </a:cubicBezTo>
                  <a:cubicBezTo>
                    <a:pt x="2809" y="152236"/>
                    <a:pt x="1405" y="148002"/>
                    <a:pt x="1405" y="145179"/>
                  </a:cubicBezTo>
                  <a:cubicBezTo>
                    <a:pt x="1405" y="145179"/>
                    <a:pt x="1405" y="143768"/>
                    <a:pt x="2809" y="143768"/>
                  </a:cubicBezTo>
                  <a:cubicBezTo>
                    <a:pt x="2809" y="143768"/>
                    <a:pt x="2809" y="142357"/>
                    <a:pt x="2809" y="140946"/>
                  </a:cubicBezTo>
                  <a:cubicBezTo>
                    <a:pt x="2809" y="139534"/>
                    <a:pt x="2809" y="139534"/>
                    <a:pt x="1405" y="138123"/>
                  </a:cubicBezTo>
                  <a:cubicBezTo>
                    <a:pt x="1405" y="138123"/>
                    <a:pt x="0" y="138123"/>
                    <a:pt x="0" y="136712"/>
                  </a:cubicBezTo>
                  <a:cubicBezTo>
                    <a:pt x="0" y="133889"/>
                    <a:pt x="0" y="132478"/>
                    <a:pt x="0" y="132478"/>
                  </a:cubicBezTo>
                  <a:cubicBezTo>
                    <a:pt x="0" y="131067"/>
                    <a:pt x="0" y="131067"/>
                    <a:pt x="1405" y="131067"/>
                  </a:cubicBezTo>
                  <a:cubicBezTo>
                    <a:pt x="1405" y="131067"/>
                    <a:pt x="2809" y="129655"/>
                    <a:pt x="2809" y="129655"/>
                  </a:cubicBezTo>
                  <a:cubicBezTo>
                    <a:pt x="2809" y="129655"/>
                    <a:pt x="4214" y="129655"/>
                    <a:pt x="4214" y="128244"/>
                  </a:cubicBezTo>
                  <a:cubicBezTo>
                    <a:pt x="4214" y="125421"/>
                    <a:pt x="2809" y="124010"/>
                    <a:pt x="1405" y="122599"/>
                  </a:cubicBezTo>
                  <a:cubicBezTo>
                    <a:pt x="0" y="119776"/>
                    <a:pt x="0" y="118365"/>
                    <a:pt x="0" y="116954"/>
                  </a:cubicBezTo>
                  <a:cubicBezTo>
                    <a:pt x="0" y="115542"/>
                    <a:pt x="0" y="115542"/>
                    <a:pt x="0" y="115542"/>
                  </a:cubicBezTo>
                  <a:cubicBezTo>
                    <a:pt x="0" y="115542"/>
                    <a:pt x="1405" y="114131"/>
                    <a:pt x="1405" y="114131"/>
                  </a:cubicBezTo>
                  <a:cubicBezTo>
                    <a:pt x="0" y="109897"/>
                    <a:pt x="0" y="109897"/>
                    <a:pt x="0" y="109897"/>
                  </a:cubicBezTo>
                  <a:cubicBezTo>
                    <a:pt x="1405" y="108486"/>
                    <a:pt x="1405" y="108486"/>
                    <a:pt x="1405" y="108486"/>
                  </a:cubicBezTo>
                  <a:cubicBezTo>
                    <a:pt x="1405" y="109897"/>
                    <a:pt x="2809" y="109897"/>
                    <a:pt x="2809" y="109897"/>
                  </a:cubicBezTo>
                  <a:cubicBezTo>
                    <a:pt x="4214" y="109897"/>
                    <a:pt x="4214" y="109897"/>
                    <a:pt x="4214" y="109897"/>
                  </a:cubicBezTo>
                  <a:cubicBezTo>
                    <a:pt x="4214" y="108486"/>
                    <a:pt x="4214" y="108486"/>
                    <a:pt x="4214" y="108486"/>
                  </a:cubicBezTo>
                  <a:cubicBezTo>
                    <a:pt x="4214" y="108486"/>
                    <a:pt x="2809" y="107075"/>
                    <a:pt x="1405" y="105663"/>
                  </a:cubicBezTo>
                  <a:cubicBezTo>
                    <a:pt x="0" y="105663"/>
                    <a:pt x="0" y="104252"/>
                    <a:pt x="0" y="104252"/>
                  </a:cubicBezTo>
                  <a:cubicBezTo>
                    <a:pt x="0" y="101430"/>
                    <a:pt x="0" y="101430"/>
                    <a:pt x="1405" y="101430"/>
                  </a:cubicBezTo>
                  <a:cubicBezTo>
                    <a:pt x="1405" y="101430"/>
                    <a:pt x="2809" y="101430"/>
                    <a:pt x="2809" y="101430"/>
                  </a:cubicBezTo>
                  <a:cubicBezTo>
                    <a:pt x="4214" y="102841"/>
                    <a:pt x="4214" y="102841"/>
                    <a:pt x="4214" y="102841"/>
                  </a:cubicBezTo>
                  <a:cubicBezTo>
                    <a:pt x="5619" y="102841"/>
                    <a:pt x="5619" y="102841"/>
                    <a:pt x="7024" y="102841"/>
                  </a:cubicBezTo>
                  <a:cubicBezTo>
                    <a:pt x="8428" y="102841"/>
                    <a:pt x="8428" y="102841"/>
                    <a:pt x="8428" y="102841"/>
                  </a:cubicBezTo>
                  <a:cubicBezTo>
                    <a:pt x="8428" y="102841"/>
                    <a:pt x="7024" y="101430"/>
                    <a:pt x="5619" y="100018"/>
                  </a:cubicBezTo>
                  <a:cubicBezTo>
                    <a:pt x="5619" y="100018"/>
                    <a:pt x="4214" y="98607"/>
                    <a:pt x="4214" y="98607"/>
                  </a:cubicBezTo>
                  <a:cubicBezTo>
                    <a:pt x="4214" y="97196"/>
                    <a:pt x="4214" y="97196"/>
                    <a:pt x="4214" y="97196"/>
                  </a:cubicBezTo>
                  <a:cubicBezTo>
                    <a:pt x="4214" y="97196"/>
                    <a:pt x="4214" y="95784"/>
                    <a:pt x="4214" y="95784"/>
                  </a:cubicBezTo>
                  <a:cubicBezTo>
                    <a:pt x="4214" y="94373"/>
                    <a:pt x="4214" y="94373"/>
                    <a:pt x="5619" y="94373"/>
                  </a:cubicBezTo>
                  <a:cubicBezTo>
                    <a:pt x="7024" y="92962"/>
                    <a:pt x="7024" y="92962"/>
                    <a:pt x="7024" y="92962"/>
                  </a:cubicBezTo>
                  <a:cubicBezTo>
                    <a:pt x="7024" y="92962"/>
                    <a:pt x="7024" y="91551"/>
                    <a:pt x="7024" y="91551"/>
                  </a:cubicBezTo>
                  <a:cubicBezTo>
                    <a:pt x="7024" y="87317"/>
                    <a:pt x="7024" y="85905"/>
                    <a:pt x="7024" y="84494"/>
                  </a:cubicBezTo>
                  <a:cubicBezTo>
                    <a:pt x="8428" y="83083"/>
                    <a:pt x="8428" y="83083"/>
                    <a:pt x="8428" y="83083"/>
                  </a:cubicBezTo>
                  <a:cubicBezTo>
                    <a:pt x="8428" y="83083"/>
                    <a:pt x="8428" y="81672"/>
                    <a:pt x="9833" y="80260"/>
                  </a:cubicBezTo>
                  <a:cubicBezTo>
                    <a:pt x="11238" y="78849"/>
                    <a:pt x="11238" y="78849"/>
                    <a:pt x="11238" y="78849"/>
                  </a:cubicBezTo>
                  <a:cubicBezTo>
                    <a:pt x="12643" y="78849"/>
                    <a:pt x="12643" y="78849"/>
                    <a:pt x="12643" y="78849"/>
                  </a:cubicBezTo>
                  <a:cubicBezTo>
                    <a:pt x="12643" y="77438"/>
                    <a:pt x="11238" y="77438"/>
                    <a:pt x="11238" y="77438"/>
                  </a:cubicBezTo>
                  <a:cubicBezTo>
                    <a:pt x="9833" y="77438"/>
                    <a:pt x="9833" y="76026"/>
                    <a:pt x="8428" y="76026"/>
                  </a:cubicBezTo>
                  <a:cubicBezTo>
                    <a:pt x="9833" y="76026"/>
                    <a:pt x="11238" y="74615"/>
                    <a:pt x="11238" y="74615"/>
                  </a:cubicBezTo>
                  <a:cubicBezTo>
                    <a:pt x="12643" y="73204"/>
                    <a:pt x="12643" y="71793"/>
                    <a:pt x="12643" y="70381"/>
                  </a:cubicBezTo>
                  <a:cubicBezTo>
                    <a:pt x="14047" y="70381"/>
                    <a:pt x="14047" y="68970"/>
                    <a:pt x="14047" y="67559"/>
                  </a:cubicBezTo>
                  <a:cubicBezTo>
                    <a:pt x="14047" y="66147"/>
                    <a:pt x="15452" y="64736"/>
                    <a:pt x="15452" y="64736"/>
                  </a:cubicBezTo>
                  <a:cubicBezTo>
                    <a:pt x="16857" y="63325"/>
                    <a:pt x="16857" y="63325"/>
                    <a:pt x="18261" y="61913"/>
                  </a:cubicBezTo>
                  <a:cubicBezTo>
                    <a:pt x="18261" y="61913"/>
                    <a:pt x="19666" y="60502"/>
                    <a:pt x="21071" y="60502"/>
                  </a:cubicBezTo>
                  <a:cubicBezTo>
                    <a:pt x="21071" y="60502"/>
                    <a:pt x="22476" y="59091"/>
                    <a:pt x="23880" y="57680"/>
                  </a:cubicBezTo>
                  <a:cubicBezTo>
                    <a:pt x="23880" y="57680"/>
                    <a:pt x="25285" y="56268"/>
                    <a:pt x="25285" y="54857"/>
                  </a:cubicBezTo>
                  <a:cubicBezTo>
                    <a:pt x="25285" y="56268"/>
                    <a:pt x="26690" y="56268"/>
                    <a:pt x="28095" y="56268"/>
                  </a:cubicBezTo>
                  <a:cubicBezTo>
                    <a:pt x="28095" y="56268"/>
                    <a:pt x="29499" y="54857"/>
                    <a:pt x="29499" y="54857"/>
                  </a:cubicBezTo>
                  <a:cubicBezTo>
                    <a:pt x="30904" y="54857"/>
                    <a:pt x="30904" y="54857"/>
                    <a:pt x="30904" y="53446"/>
                  </a:cubicBezTo>
                  <a:cubicBezTo>
                    <a:pt x="29499" y="52034"/>
                    <a:pt x="29499" y="52034"/>
                    <a:pt x="29499" y="52034"/>
                  </a:cubicBezTo>
                  <a:cubicBezTo>
                    <a:pt x="29499" y="52034"/>
                    <a:pt x="30904" y="50623"/>
                    <a:pt x="32309" y="50623"/>
                  </a:cubicBezTo>
                  <a:cubicBezTo>
                    <a:pt x="32309" y="49212"/>
                    <a:pt x="33714" y="47801"/>
                    <a:pt x="36523" y="47801"/>
                  </a:cubicBezTo>
                  <a:cubicBezTo>
                    <a:pt x="37928" y="46389"/>
                    <a:pt x="39333" y="44978"/>
                    <a:pt x="40737" y="44978"/>
                  </a:cubicBezTo>
                  <a:cubicBezTo>
                    <a:pt x="42142" y="43567"/>
                    <a:pt x="42142" y="43567"/>
                    <a:pt x="43547" y="43567"/>
                  </a:cubicBezTo>
                  <a:cubicBezTo>
                    <a:pt x="43547" y="43567"/>
                    <a:pt x="43547" y="43567"/>
                    <a:pt x="44951" y="43567"/>
                  </a:cubicBezTo>
                  <a:cubicBezTo>
                    <a:pt x="44951" y="43567"/>
                    <a:pt x="46356" y="43567"/>
                    <a:pt x="46356" y="43567"/>
                  </a:cubicBezTo>
                  <a:cubicBezTo>
                    <a:pt x="46356" y="43567"/>
                    <a:pt x="46356" y="44978"/>
                    <a:pt x="46356" y="46389"/>
                  </a:cubicBezTo>
                  <a:cubicBezTo>
                    <a:pt x="47761" y="46389"/>
                    <a:pt x="47761" y="47801"/>
                    <a:pt x="47761" y="47801"/>
                  </a:cubicBezTo>
                  <a:cubicBezTo>
                    <a:pt x="49166" y="49212"/>
                    <a:pt x="49166" y="49212"/>
                    <a:pt x="49166" y="49212"/>
                  </a:cubicBezTo>
                  <a:cubicBezTo>
                    <a:pt x="50570" y="49212"/>
                    <a:pt x="50570" y="49212"/>
                    <a:pt x="50570" y="47801"/>
                  </a:cubicBezTo>
                  <a:cubicBezTo>
                    <a:pt x="51975" y="47801"/>
                    <a:pt x="51975" y="46389"/>
                    <a:pt x="51975" y="46389"/>
                  </a:cubicBezTo>
                  <a:cubicBezTo>
                    <a:pt x="51975" y="46389"/>
                    <a:pt x="53380" y="44978"/>
                    <a:pt x="53380" y="44978"/>
                  </a:cubicBezTo>
                  <a:cubicBezTo>
                    <a:pt x="53380" y="43567"/>
                    <a:pt x="53380" y="43567"/>
                    <a:pt x="53380" y="43567"/>
                  </a:cubicBezTo>
                  <a:cubicBezTo>
                    <a:pt x="54785" y="43567"/>
                    <a:pt x="56189" y="44978"/>
                    <a:pt x="57594" y="46389"/>
                  </a:cubicBezTo>
                  <a:cubicBezTo>
                    <a:pt x="58999" y="46389"/>
                    <a:pt x="58999" y="47801"/>
                    <a:pt x="60404" y="47801"/>
                  </a:cubicBezTo>
                  <a:cubicBezTo>
                    <a:pt x="61808" y="47801"/>
                    <a:pt x="61808" y="46389"/>
                    <a:pt x="61808" y="46389"/>
                  </a:cubicBezTo>
                  <a:cubicBezTo>
                    <a:pt x="63213" y="46389"/>
                    <a:pt x="63213" y="44978"/>
                    <a:pt x="63213" y="44978"/>
                  </a:cubicBezTo>
                  <a:cubicBezTo>
                    <a:pt x="63213" y="43567"/>
                    <a:pt x="63213" y="43567"/>
                    <a:pt x="63213" y="43567"/>
                  </a:cubicBezTo>
                  <a:cubicBezTo>
                    <a:pt x="63213" y="42155"/>
                    <a:pt x="63213" y="42155"/>
                    <a:pt x="64618" y="42155"/>
                  </a:cubicBezTo>
                  <a:close/>
                  <a:moveTo>
                    <a:pt x="639361" y="42119"/>
                  </a:moveTo>
                  <a:cubicBezTo>
                    <a:pt x="639361" y="42119"/>
                    <a:pt x="639361" y="43531"/>
                    <a:pt x="639361" y="43531"/>
                  </a:cubicBezTo>
                  <a:cubicBezTo>
                    <a:pt x="639361" y="43531"/>
                    <a:pt x="640767" y="43531"/>
                    <a:pt x="640767" y="43531"/>
                  </a:cubicBezTo>
                  <a:cubicBezTo>
                    <a:pt x="639361" y="42119"/>
                    <a:pt x="639361" y="42119"/>
                    <a:pt x="639361" y="42119"/>
                  </a:cubicBezTo>
                  <a:close/>
                  <a:moveTo>
                    <a:pt x="432313" y="42097"/>
                  </a:moveTo>
                  <a:cubicBezTo>
                    <a:pt x="428101" y="43506"/>
                    <a:pt x="428101" y="43506"/>
                    <a:pt x="428101" y="43506"/>
                  </a:cubicBezTo>
                  <a:lnTo>
                    <a:pt x="429505" y="46323"/>
                  </a:lnTo>
                  <a:cubicBezTo>
                    <a:pt x="432313" y="43506"/>
                    <a:pt x="432313" y="43506"/>
                    <a:pt x="432313" y="43506"/>
                  </a:cubicBezTo>
                  <a:cubicBezTo>
                    <a:pt x="432313" y="42097"/>
                    <a:pt x="432313" y="42097"/>
                    <a:pt x="432313" y="42097"/>
                  </a:cubicBezTo>
                  <a:close/>
                  <a:moveTo>
                    <a:pt x="40737" y="39333"/>
                  </a:moveTo>
                  <a:lnTo>
                    <a:pt x="42142" y="39333"/>
                  </a:lnTo>
                  <a:cubicBezTo>
                    <a:pt x="43547" y="39333"/>
                    <a:pt x="43547" y="39333"/>
                    <a:pt x="43547" y="39333"/>
                  </a:cubicBezTo>
                  <a:cubicBezTo>
                    <a:pt x="43547" y="39333"/>
                    <a:pt x="43547" y="40744"/>
                    <a:pt x="43547" y="40744"/>
                  </a:cubicBezTo>
                  <a:cubicBezTo>
                    <a:pt x="40737" y="40744"/>
                    <a:pt x="40737" y="40744"/>
                    <a:pt x="40737" y="40744"/>
                  </a:cubicBezTo>
                  <a:cubicBezTo>
                    <a:pt x="40737" y="39333"/>
                    <a:pt x="40737" y="39333"/>
                    <a:pt x="40737" y="39333"/>
                  </a:cubicBezTo>
                  <a:close/>
                  <a:moveTo>
                    <a:pt x="635143" y="39297"/>
                  </a:moveTo>
                  <a:cubicBezTo>
                    <a:pt x="635143" y="40708"/>
                    <a:pt x="635143" y="40708"/>
                    <a:pt x="635143" y="40708"/>
                  </a:cubicBezTo>
                  <a:cubicBezTo>
                    <a:pt x="637955" y="40708"/>
                    <a:pt x="637955" y="40708"/>
                    <a:pt x="637955" y="40708"/>
                  </a:cubicBezTo>
                  <a:lnTo>
                    <a:pt x="636549" y="39297"/>
                  </a:lnTo>
                  <a:cubicBezTo>
                    <a:pt x="635143" y="39297"/>
                    <a:pt x="635143" y="39297"/>
                    <a:pt x="635143" y="39297"/>
                  </a:cubicBezTo>
                  <a:close/>
                  <a:moveTo>
                    <a:pt x="587342" y="39297"/>
                  </a:moveTo>
                  <a:cubicBezTo>
                    <a:pt x="587342" y="40708"/>
                    <a:pt x="587342" y="40708"/>
                    <a:pt x="587342" y="40708"/>
                  </a:cubicBezTo>
                  <a:cubicBezTo>
                    <a:pt x="587342" y="40708"/>
                    <a:pt x="588748" y="40708"/>
                    <a:pt x="588748" y="40708"/>
                  </a:cubicBezTo>
                  <a:cubicBezTo>
                    <a:pt x="587342" y="39297"/>
                    <a:pt x="587342" y="39297"/>
                    <a:pt x="587342" y="39297"/>
                  </a:cubicBezTo>
                  <a:close/>
                  <a:moveTo>
                    <a:pt x="433716" y="39280"/>
                  </a:moveTo>
                  <a:cubicBezTo>
                    <a:pt x="432313" y="40689"/>
                    <a:pt x="432313" y="40689"/>
                    <a:pt x="432313" y="40689"/>
                  </a:cubicBezTo>
                  <a:cubicBezTo>
                    <a:pt x="433716" y="40689"/>
                    <a:pt x="433716" y="40689"/>
                    <a:pt x="433716" y="40689"/>
                  </a:cubicBezTo>
                  <a:close/>
                  <a:moveTo>
                    <a:pt x="650608" y="36474"/>
                  </a:moveTo>
                  <a:cubicBezTo>
                    <a:pt x="647796" y="37885"/>
                    <a:pt x="647796" y="37885"/>
                    <a:pt x="647796" y="37885"/>
                  </a:cubicBezTo>
                  <a:lnTo>
                    <a:pt x="650608" y="37885"/>
                  </a:lnTo>
                  <a:cubicBezTo>
                    <a:pt x="650608" y="36474"/>
                    <a:pt x="650608" y="36474"/>
                    <a:pt x="650608" y="36474"/>
                  </a:cubicBezTo>
                  <a:close/>
                  <a:moveTo>
                    <a:pt x="642173" y="36474"/>
                  </a:moveTo>
                  <a:cubicBezTo>
                    <a:pt x="642173" y="37885"/>
                    <a:pt x="643578" y="39297"/>
                    <a:pt x="643578" y="39297"/>
                  </a:cubicBezTo>
                  <a:cubicBezTo>
                    <a:pt x="644984" y="40708"/>
                    <a:pt x="644984" y="42119"/>
                    <a:pt x="646390" y="42119"/>
                  </a:cubicBezTo>
                  <a:cubicBezTo>
                    <a:pt x="646390" y="40708"/>
                    <a:pt x="646390" y="40708"/>
                    <a:pt x="646390" y="40708"/>
                  </a:cubicBezTo>
                  <a:cubicBezTo>
                    <a:pt x="646390" y="40708"/>
                    <a:pt x="646390" y="40708"/>
                    <a:pt x="646390" y="39297"/>
                  </a:cubicBezTo>
                  <a:cubicBezTo>
                    <a:pt x="644984" y="39297"/>
                    <a:pt x="644984" y="39297"/>
                    <a:pt x="644984" y="37885"/>
                  </a:cubicBezTo>
                  <a:cubicBezTo>
                    <a:pt x="644984" y="37885"/>
                    <a:pt x="644984" y="36474"/>
                    <a:pt x="644984" y="36474"/>
                  </a:cubicBezTo>
                  <a:cubicBezTo>
                    <a:pt x="644984" y="36474"/>
                    <a:pt x="643578" y="36474"/>
                    <a:pt x="642173" y="36474"/>
                  </a:cubicBezTo>
                  <a:close/>
                  <a:moveTo>
                    <a:pt x="632331" y="36474"/>
                  </a:moveTo>
                  <a:cubicBezTo>
                    <a:pt x="632331" y="36474"/>
                    <a:pt x="632331" y="36474"/>
                    <a:pt x="630925" y="37885"/>
                  </a:cubicBezTo>
                  <a:cubicBezTo>
                    <a:pt x="629519" y="37885"/>
                    <a:pt x="629519" y="37885"/>
                    <a:pt x="629519" y="39297"/>
                  </a:cubicBezTo>
                  <a:cubicBezTo>
                    <a:pt x="630925" y="39297"/>
                    <a:pt x="630925" y="39297"/>
                    <a:pt x="630925" y="39297"/>
                  </a:cubicBezTo>
                  <a:cubicBezTo>
                    <a:pt x="630925" y="37885"/>
                    <a:pt x="630925" y="37885"/>
                    <a:pt x="632331" y="37885"/>
                  </a:cubicBezTo>
                  <a:cubicBezTo>
                    <a:pt x="633737" y="37885"/>
                    <a:pt x="635143" y="37885"/>
                    <a:pt x="635143" y="37885"/>
                  </a:cubicBezTo>
                  <a:cubicBezTo>
                    <a:pt x="635143" y="36474"/>
                    <a:pt x="635143" y="36474"/>
                    <a:pt x="633737" y="36474"/>
                  </a:cubicBezTo>
                  <a:cubicBezTo>
                    <a:pt x="633737" y="36474"/>
                    <a:pt x="633737" y="36474"/>
                    <a:pt x="632331" y="36474"/>
                  </a:cubicBezTo>
                  <a:close/>
                  <a:moveTo>
                    <a:pt x="640767" y="33652"/>
                  </a:moveTo>
                  <a:cubicBezTo>
                    <a:pt x="642173" y="35063"/>
                    <a:pt x="642173" y="35063"/>
                    <a:pt x="642173" y="35063"/>
                  </a:cubicBezTo>
                  <a:cubicBezTo>
                    <a:pt x="642173" y="33652"/>
                    <a:pt x="642173" y="33652"/>
                    <a:pt x="642173" y="33652"/>
                  </a:cubicBezTo>
                  <a:close/>
                  <a:moveTo>
                    <a:pt x="595777" y="33652"/>
                  </a:moveTo>
                  <a:cubicBezTo>
                    <a:pt x="595777" y="33652"/>
                    <a:pt x="595777" y="33652"/>
                    <a:pt x="595777" y="35063"/>
                  </a:cubicBezTo>
                  <a:cubicBezTo>
                    <a:pt x="595777" y="35063"/>
                    <a:pt x="597183" y="35063"/>
                    <a:pt x="597183" y="35063"/>
                  </a:cubicBezTo>
                  <a:cubicBezTo>
                    <a:pt x="595777" y="33652"/>
                    <a:pt x="595777" y="33652"/>
                    <a:pt x="595777" y="33652"/>
                  </a:cubicBezTo>
                  <a:close/>
                  <a:moveTo>
                    <a:pt x="583124" y="33652"/>
                  </a:moveTo>
                  <a:cubicBezTo>
                    <a:pt x="581718" y="35063"/>
                    <a:pt x="581718" y="35063"/>
                    <a:pt x="581718" y="35063"/>
                  </a:cubicBezTo>
                  <a:cubicBezTo>
                    <a:pt x="583124" y="35063"/>
                    <a:pt x="583124" y="35063"/>
                    <a:pt x="583124" y="35063"/>
                  </a:cubicBezTo>
                  <a:close/>
                  <a:moveTo>
                    <a:pt x="422486" y="32238"/>
                  </a:moveTo>
                  <a:cubicBezTo>
                    <a:pt x="425294" y="33647"/>
                    <a:pt x="425294" y="33647"/>
                    <a:pt x="425294" y="33647"/>
                  </a:cubicBezTo>
                  <a:cubicBezTo>
                    <a:pt x="425294" y="35055"/>
                    <a:pt x="425294" y="35055"/>
                    <a:pt x="425294" y="35055"/>
                  </a:cubicBezTo>
                  <a:cubicBezTo>
                    <a:pt x="425294" y="35055"/>
                    <a:pt x="425294" y="35055"/>
                    <a:pt x="423890" y="35055"/>
                  </a:cubicBezTo>
                  <a:cubicBezTo>
                    <a:pt x="423890" y="36463"/>
                    <a:pt x="422486" y="36463"/>
                    <a:pt x="422486" y="36463"/>
                  </a:cubicBezTo>
                  <a:close/>
                  <a:moveTo>
                    <a:pt x="602807" y="30829"/>
                  </a:moveTo>
                  <a:cubicBezTo>
                    <a:pt x="602807" y="32240"/>
                    <a:pt x="602807" y="32240"/>
                    <a:pt x="602807" y="32240"/>
                  </a:cubicBezTo>
                  <a:cubicBezTo>
                    <a:pt x="604213" y="32240"/>
                    <a:pt x="604213" y="32240"/>
                    <a:pt x="604213" y="30829"/>
                  </a:cubicBezTo>
                  <a:cubicBezTo>
                    <a:pt x="604213" y="30829"/>
                    <a:pt x="604213" y="30829"/>
                    <a:pt x="602807" y="30829"/>
                  </a:cubicBezTo>
                  <a:close/>
                  <a:moveTo>
                    <a:pt x="588748" y="30829"/>
                  </a:moveTo>
                  <a:lnTo>
                    <a:pt x="588748" y="33652"/>
                  </a:lnTo>
                  <a:cubicBezTo>
                    <a:pt x="590154" y="33652"/>
                    <a:pt x="590154" y="33652"/>
                    <a:pt x="590154" y="33652"/>
                  </a:cubicBezTo>
                  <a:cubicBezTo>
                    <a:pt x="590154" y="30829"/>
                    <a:pt x="590154" y="30829"/>
                    <a:pt x="590154" y="30829"/>
                  </a:cubicBezTo>
                  <a:cubicBezTo>
                    <a:pt x="588748" y="30829"/>
                    <a:pt x="588748" y="30829"/>
                    <a:pt x="588748" y="30829"/>
                  </a:cubicBezTo>
                  <a:close/>
                  <a:moveTo>
                    <a:pt x="581718" y="30829"/>
                  </a:moveTo>
                  <a:cubicBezTo>
                    <a:pt x="580312" y="32240"/>
                    <a:pt x="580312" y="32240"/>
                    <a:pt x="580312" y="32240"/>
                  </a:cubicBezTo>
                  <a:cubicBezTo>
                    <a:pt x="581718" y="32240"/>
                    <a:pt x="581718" y="32240"/>
                    <a:pt x="583124" y="32240"/>
                  </a:cubicBezTo>
                  <a:cubicBezTo>
                    <a:pt x="583124" y="32240"/>
                    <a:pt x="584530" y="32240"/>
                    <a:pt x="584530" y="32240"/>
                  </a:cubicBezTo>
                  <a:cubicBezTo>
                    <a:pt x="584530" y="30829"/>
                    <a:pt x="583124" y="30829"/>
                    <a:pt x="583124" y="30829"/>
                  </a:cubicBezTo>
                  <a:cubicBezTo>
                    <a:pt x="581718" y="30829"/>
                    <a:pt x="581718" y="30829"/>
                    <a:pt x="581718" y="30829"/>
                  </a:cubicBezTo>
                  <a:close/>
                  <a:moveTo>
                    <a:pt x="649202" y="26595"/>
                  </a:moveTo>
                  <a:cubicBezTo>
                    <a:pt x="649202" y="26595"/>
                    <a:pt x="649202" y="26595"/>
                    <a:pt x="650608" y="26595"/>
                  </a:cubicBezTo>
                  <a:lnTo>
                    <a:pt x="649905" y="27301"/>
                  </a:lnTo>
                  <a:close/>
                  <a:moveTo>
                    <a:pt x="644984" y="26595"/>
                  </a:moveTo>
                  <a:cubicBezTo>
                    <a:pt x="643578" y="26595"/>
                    <a:pt x="643578" y="28006"/>
                    <a:pt x="643578" y="28006"/>
                  </a:cubicBezTo>
                  <a:cubicBezTo>
                    <a:pt x="643578" y="29418"/>
                    <a:pt x="644984" y="29418"/>
                    <a:pt x="644984" y="29418"/>
                  </a:cubicBezTo>
                  <a:cubicBezTo>
                    <a:pt x="644984" y="28006"/>
                    <a:pt x="644984" y="28006"/>
                    <a:pt x="644984" y="28006"/>
                  </a:cubicBezTo>
                  <a:close/>
                  <a:moveTo>
                    <a:pt x="649202" y="25184"/>
                  </a:moveTo>
                  <a:cubicBezTo>
                    <a:pt x="649202" y="25184"/>
                    <a:pt x="649202" y="26595"/>
                    <a:pt x="649202" y="26595"/>
                  </a:cubicBezTo>
                  <a:cubicBezTo>
                    <a:pt x="649202" y="26595"/>
                    <a:pt x="649202" y="28006"/>
                    <a:pt x="649202" y="28006"/>
                  </a:cubicBezTo>
                  <a:lnTo>
                    <a:pt x="649905" y="27301"/>
                  </a:lnTo>
                  <a:lnTo>
                    <a:pt x="650608" y="28006"/>
                  </a:lnTo>
                  <a:cubicBezTo>
                    <a:pt x="650608" y="28006"/>
                    <a:pt x="650608" y="28006"/>
                    <a:pt x="650608" y="26595"/>
                  </a:cubicBezTo>
                  <a:cubicBezTo>
                    <a:pt x="649202" y="25184"/>
                    <a:pt x="649202" y="25184"/>
                    <a:pt x="649202" y="25184"/>
                  </a:cubicBezTo>
                  <a:close/>
                  <a:moveTo>
                    <a:pt x="587342" y="25184"/>
                  </a:moveTo>
                  <a:cubicBezTo>
                    <a:pt x="585936" y="26595"/>
                    <a:pt x="585936" y="26595"/>
                    <a:pt x="585936" y="26595"/>
                  </a:cubicBezTo>
                  <a:cubicBezTo>
                    <a:pt x="585936" y="26595"/>
                    <a:pt x="585936" y="26595"/>
                    <a:pt x="585936" y="28006"/>
                  </a:cubicBezTo>
                  <a:cubicBezTo>
                    <a:pt x="585936" y="28006"/>
                    <a:pt x="585936" y="28006"/>
                    <a:pt x="587342" y="28006"/>
                  </a:cubicBezTo>
                  <a:cubicBezTo>
                    <a:pt x="587342" y="28006"/>
                    <a:pt x="587342" y="28006"/>
                    <a:pt x="587342" y="26595"/>
                  </a:cubicBezTo>
                  <a:cubicBezTo>
                    <a:pt x="587342" y="26595"/>
                    <a:pt x="587342" y="26595"/>
                    <a:pt x="587342" y="25184"/>
                  </a:cubicBezTo>
                  <a:close/>
                  <a:moveTo>
                    <a:pt x="425294" y="22379"/>
                  </a:moveTo>
                  <a:cubicBezTo>
                    <a:pt x="426697" y="22379"/>
                    <a:pt x="426697" y="22379"/>
                    <a:pt x="428101" y="22379"/>
                  </a:cubicBezTo>
                  <a:cubicBezTo>
                    <a:pt x="429505" y="22379"/>
                    <a:pt x="430909" y="23787"/>
                    <a:pt x="430909" y="23787"/>
                  </a:cubicBezTo>
                  <a:cubicBezTo>
                    <a:pt x="432313" y="23787"/>
                    <a:pt x="433716" y="25196"/>
                    <a:pt x="435120" y="25196"/>
                  </a:cubicBezTo>
                  <a:cubicBezTo>
                    <a:pt x="436524" y="26604"/>
                    <a:pt x="436524" y="26604"/>
                    <a:pt x="436524" y="26604"/>
                  </a:cubicBezTo>
                  <a:cubicBezTo>
                    <a:pt x="436524" y="28013"/>
                    <a:pt x="435120" y="28013"/>
                    <a:pt x="435120" y="29421"/>
                  </a:cubicBezTo>
                  <a:cubicBezTo>
                    <a:pt x="433716" y="29421"/>
                    <a:pt x="433716" y="30830"/>
                    <a:pt x="432313" y="30830"/>
                  </a:cubicBezTo>
                  <a:cubicBezTo>
                    <a:pt x="432313" y="30830"/>
                    <a:pt x="432313" y="30830"/>
                    <a:pt x="430909" y="30830"/>
                  </a:cubicBezTo>
                  <a:lnTo>
                    <a:pt x="430909" y="32238"/>
                  </a:lnTo>
                  <a:cubicBezTo>
                    <a:pt x="430909" y="32238"/>
                    <a:pt x="430909" y="32238"/>
                    <a:pt x="432313" y="32238"/>
                  </a:cubicBezTo>
                  <a:cubicBezTo>
                    <a:pt x="433716" y="32238"/>
                    <a:pt x="433716" y="32238"/>
                    <a:pt x="435120" y="32238"/>
                  </a:cubicBezTo>
                  <a:cubicBezTo>
                    <a:pt x="436524" y="32238"/>
                    <a:pt x="436524" y="32238"/>
                    <a:pt x="437928" y="32238"/>
                  </a:cubicBezTo>
                  <a:cubicBezTo>
                    <a:pt x="439331" y="33647"/>
                    <a:pt x="439331" y="33647"/>
                    <a:pt x="439331" y="33647"/>
                  </a:cubicBezTo>
                  <a:cubicBezTo>
                    <a:pt x="439331" y="35055"/>
                    <a:pt x="439331" y="36463"/>
                    <a:pt x="437928" y="37872"/>
                  </a:cubicBezTo>
                  <a:cubicBezTo>
                    <a:pt x="437928" y="39280"/>
                    <a:pt x="436524" y="40689"/>
                    <a:pt x="436524" y="42097"/>
                  </a:cubicBezTo>
                  <a:cubicBezTo>
                    <a:pt x="436524" y="43506"/>
                    <a:pt x="437928" y="43506"/>
                    <a:pt x="437928" y="44914"/>
                  </a:cubicBezTo>
                  <a:cubicBezTo>
                    <a:pt x="439331" y="44914"/>
                    <a:pt x="439331" y="44914"/>
                    <a:pt x="440735" y="44914"/>
                  </a:cubicBezTo>
                  <a:cubicBezTo>
                    <a:pt x="442139" y="46323"/>
                    <a:pt x="442139" y="46323"/>
                    <a:pt x="443543" y="46323"/>
                  </a:cubicBezTo>
                  <a:cubicBezTo>
                    <a:pt x="443543" y="47731"/>
                    <a:pt x="444946" y="47731"/>
                    <a:pt x="444946" y="49140"/>
                  </a:cubicBezTo>
                  <a:cubicBezTo>
                    <a:pt x="444946" y="49140"/>
                    <a:pt x="444946" y="50548"/>
                    <a:pt x="444946" y="50548"/>
                  </a:cubicBezTo>
                  <a:cubicBezTo>
                    <a:pt x="444946" y="51957"/>
                    <a:pt x="444946" y="51957"/>
                    <a:pt x="444946" y="51957"/>
                  </a:cubicBezTo>
                  <a:cubicBezTo>
                    <a:pt x="444946" y="51957"/>
                    <a:pt x="444946" y="53365"/>
                    <a:pt x="444946" y="53365"/>
                  </a:cubicBezTo>
                  <a:cubicBezTo>
                    <a:pt x="443543" y="54773"/>
                    <a:pt x="443543" y="54773"/>
                    <a:pt x="443543" y="54773"/>
                  </a:cubicBezTo>
                  <a:cubicBezTo>
                    <a:pt x="443543" y="56182"/>
                    <a:pt x="444946" y="57590"/>
                    <a:pt x="446350" y="57590"/>
                  </a:cubicBezTo>
                  <a:cubicBezTo>
                    <a:pt x="447754" y="57590"/>
                    <a:pt x="447754" y="57590"/>
                    <a:pt x="449158" y="57590"/>
                  </a:cubicBezTo>
                  <a:cubicBezTo>
                    <a:pt x="449158" y="58999"/>
                    <a:pt x="450562" y="61816"/>
                    <a:pt x="450562" y="64633"/>
                  </a:cubicBezTo>
                  <a:cubicBezTo>
                    <a:pt x="450562" y="66041"/>
                    <a:pt x="451965" y="67450"/>
                    <a:pt x="451965" y="68858"/>
                  </a:cubicBezTo>
                  <a:cubicBezTo>
                    <a:pt x="451965" y="68858"/>
                    <a:pt x="453369" y="68858"/>
                    <a:pt x="453369" y="70267"/>
                  </a:cubicBezTo>
                  <a:cubicBezTo>
                    <a:pt x="454773" y="71675"/>
                    <a:pt x="454773" y="71675"/>
                    <a:pt x="454773" y="73083"/>
                  </a:cubicBezTo>
                  <a:cubicBezTo>
                    <a:pt x="454773" y="74492"/>
                    <a:pt x="454773" y="74492"/>
                    <a:pt x="453369" y="74492"/>
                  </a:cubicBezTo>
                  <a:cubicBezTo>
                    <a:pt x="453369" y="75900"/>
                    <a:pt x="451965" y="75900"/>
                    <a:pt x="451965" y="75900"/>
                  </a:cubicBezTo>
                  <a:cubicBezTo>
                    <a:pt x="451965" y="77309"/>
                    <a:pt x="451965" y="77309"/>
                    <a:pt x="451965" y="77309"/>
                  </a:cubicBezTo>
                  <a:cubicBezTo>
                    <a:pt x="453369" y="80126"/>
                    <a:pt x="454773" y="81534"/>
                    <a:pt x="454773" y="82943"/>
                  </a:cubicBezTo>
                  <a:cubicBezTo>
                    <a:pt x="456177" y="82943"/>
                    <a:pt x="456177" y="84351"/>
                    <a:pt x="457580" y="84351"/>
                  </a:cubicBezTo>
                  <a:cubicBezTo>
                    <a:pt x="457580" y="84351"/>
                    <a:pt x="457580" y="84351"/>
                    <a:pt x="458984" y="84351"/>
                  </a:cubicBezTo>
                  <a:cubicBezTo>
                    <a:pt x="458984" y="84351"/>
                    <a:pt x="460388" y="84351"/>
                    <a:pt x="461792" y="85760"/>
                  </a:cubicBezTo>
                  <a:cubicBezTo>
                    <a:pt x="463195" y="84351"/>
                    <a:pt x="463195" y="84351"/>
                    <a:pt x="463195" y="84351"/>
                  </a:cubicBezTo>
                  <a:cubicBezTo>
                    <a:pt x="461792" y="81534"/>
                    <a:pt x="461792" y="78717"/>
                    <a:pt x="461792" y="75900"/>
                  </a:cubicBezTo>
                  <a:cubicBezTo>
                    <a:pt x="461792" y="74492"/>
                    <a:pt x="463195" y="73083"/>
                    <a:pt x="463195" y="73083"/>
                  </a:cubicBezTo>
                  <a:cubicBezTo>
                    <a:pt x="464599" y="71675"/>
                    <a:pt x="466003" y="71675"/>
                    <a:pt x="467407" y="70267"/>
                  </a:cubicBezTo>
                  <a:cubicBezTo>
                    <a:pt x="468811" y="70267"/>
                    <a:pt x="468811" y="68858"/>
                    <a:pt x="470214" y="66041"/>
                  </a:cubicBezTo>
                  <a:cubicBezTo>
                    <a:pt x="471618" y="63224"/>
                    <a:pt x="471618" y="61816"/>
                    <a:pt x="473022" y="58999"/>
                  </a:cubicBezTo>
                  <a:cubicBezTo>
                    <a:pt x="473022" y="57590"/>
                    <a:pt x="474426" y="54773"/>
                    <a:pt x="477233" y="53365"/>
                  </a:cubicBezTo>
                  <a:cubicBezTo>
                    <a:pt x="477233" y="53365"/>
                    <a:pt x="477233" y="54773"/>
                    <a:pt x="477233" y="54773"/>
                  </a:cubicBezTo>
                  <a:cubicBezTo>
                    <a:pt x="478637" y="56182"/>
                    <a:pt x="478637" y="56182"/>
                    <a:pt x="480041" y="56182"/>
                  </a:cubicBezTo>
                  <a:cubicBezTo>
                    <a:pt x="480041" y="56182"/>
                    <a:pt x="480041" y="56182"/>
                    <a:pt x="480041" y="54773"/>
                  </a:cubicBezTo>
                  <a:cubicBezTo>
                    <a:pt x="480041" y="54773"/>
                    <a:pt x="481444" y="54773"/>
                    <a:pt x="481444" y="54773"/>
                  </a:cubicBezTo>
                  <a:cubicBezTo>
                    <a:pt x="481444" y="54773"/>
                    <a:pt x="481444" y="54773"/>
                    <a:pt x="482848" y="54773"/>
                  </a:cubicBezTo>
                  <a:cubicBezTo>
                    <a:pt x="484252" y="54773"/>
                    <a:pt x="484252" y="54773"/>
                    <a:pt x="485656" y="54773"/>
                  </a:cubicBezTo>
                  <a:cubicBezTo>
                    <a:pt x="485656" y="54773"/>
                    <a:pt x="487060" y="54773"/>
                    <a:pt x="487060" y="54773"/>
                  </a:cubicBezTo>
                  <a:cubicBezTo>
                    <a:pt x="487060" y="53365"/>
                    <a:pt x="487060" y="53365"/>
                    <a:pt x="487060" y="51957"/>
                  </a:cubicBezTo>
                  <a:cubicBezTo>
                    <a:pt x="485656" y="51957"/>
                    <a:pt x="485656" y="50548"/>
                    <a:pt x="485656" y="50548"/>
                  </a:cubicBezTo>
                  <a:cubicBezTo>
                    <a:pt x="485656" y="50548"/>
                    <a:pt x="485656" y="50548"/>
                    <a:pt x="487060" y="49140"/>
                  </a:cubicBezTo>
                  <a:cubicBezTo>
                    <a:pt x="487060" y="49140"/>
                    <a:pt x="487060" y="49140"/>
                    <a:pt x="488463" y="49140"/>
                  </a:cubicBezTo>
                  <a:cubicBezTo>
                    <a:pt x="488463" y="47731"/>
                    <a:pt x="488463" y="47731"/>
                    <a:pt x="488463" y="47731"/>
                  </a:cubicBezTo>
                  <a:cubicBezTo>
                    <a:pt x="488463" y="47731"/>
                    <a:pt x="488463" y="47731"/>
                    <a:pt x="488463" y="46323"/>
                  </a:cubicBezTo>
                  <a:cubicBezTo>
                    <a:pt x="488463" y="46323"/>
                    <a:pt x="487060" y="44914"/>
                    <a:pt x="487060" y="44914"/>
                  </a:cubicBezTo>
                  <a:cubicBezTo>
                    <a:pt x="487060" y="43506"/>
                    <a:pt x="487060" y="42097"/>
                    <a:pt x="485656" y="42097"/>
                  </a:cubicBezTo>
                  <a:cubicBezTo>
                    <a:pt x="485656" y="40689"/>
                    <a:pt x="485656" y="40689"/>
                    <a:pt x="485656" y="39280"/>
                  </a:cubicBezTo>
                  <a:cubicBezTo>
                    <a:pt x="485656" y="39280"/>
                    <a:pt x="485656" y="37872"/>
                    <a:pt x="485656" y="36463"/>
                  </a:cubicBezTo>
                  <a:cubicBezTo>
                    <a:pt x="487060" y="35055"/>
                    <a:pt x="487060" y="33647"/>
                    <a:pt x="488463" y="33647"/>
                  </a:cubicBezTo>
                  <a:cubicBezTo>
                    <a:pt x="488463" y="33647"/>
                    <a:pt x="488463" y="33647"/>
                    <a:pt x="488463" y="35055"/>
                  </a:cubicBezTo>
                  <a:cubicBezTo>
                    <a:pt x="489867" y="35055"/>
                    <a:pt x="489867" y="36463"/>
                    <a:pt x="489867" y="36463"/>
                  </a:cubicBezTo>
                  <a:cubicBezTo>
                    <a:pt x="489867" y="37872"/>
                    <a:pt x="489867" y="37872"/>
                    <a:pt x="489867" y="37872"/>
                  </a:cubicBezTo>
                  <a:cubicBezTo>
                    <a:pt x="489867" y="39280"/>
                    <a:pt x="489867" y="39280"/>
                    <a:pt x="491271" y="39280"/>
                  </a:cubicBezTo>
                  <a:cubicBezTo>
                    <a:pt x="491271" y="39280"/>
                    <a:pt x="491271" y="39280"/>
                    <a:pt x="491271" y="37872"/>
                  </a:cubicBezTo>
                  <a:cubicBezTo>
                    <a:pt x="491271" y="36463"/>
                    <a:pt x="491271" y="35055"/>
                    <a:pt x="491271" y="33647"/>
                  </a:cubicBezTo>
                  <a:cubicBezTo>
                    <a:pt x="491271" y="30830"/>
                    <a:pt x="491271" y="29421"/>
                    <a:pt x="491271" y="29421"/>
                  </a:cubicBezTo>
                  <a:cubicBezTo>
                    <a:pt x="491271" y="28013"/>
                    <a:pt x="491271" y="28013"/>
                    <a:pt x="491271" y="28013"/>
                  </a:cubicBezTo>
                  <a:cubicBezTo>
                    <a:pt x="492675" y="28013"/>
                    <a:pt x="492675" y="28013"/>
                    <a:pt x="492675" y="28013"/>
                  </a:cubicBezTo>
                  <a:cubicBezTo>
                    <a:pt x="494078" y="28013"/>
                    <a:pt x="494078" y="28013"/>
                    <a:pt x="494078" y="28013"/>
                  </a:cubicBezTo>
                  <a:cubicBezTo>
                    <a:pt x="494078" y="29421"/>
                    <a:pt x="494078" y="29421"/>
                    <a:pt x="494078" y="29421"/>
                  </a:cubicBezTo>
                  <a:cubicBezTo>
                    <a:pt x="494078" y="29421"/>
                    <a:pt x="494078" y="30830"/>
                    <a:pt x="494078" y="30830"/>
                  </a:cubicBezTo>
                  <a:cubicBezTo>
                    <a:pt x="494078" y="30830"/>
                    <a:pt x="494078" y="32238"/>
                    <a:pt x="494078" y="33647"/>
                  </a:cubicBezTo>
                  <a:cubicBezTo>
                    <a:pt x="495482" y="33647"/>
                    <a:pt x="495482" y="33647"/>
                    <a:pt x="495482" y="33647"/>
                  </a:cubicBezTo>
                  <a:cubicBezTo>
                    <a:pt x="495482" y="33647"/>
                    <a:pt x="495482" y="33647"/>
                    <a:pt x="495482" y="32238"/>
                  </a:cubicBezTo>
                  <a:cubicBezTo>
                    <a:pt x="495482" y="30830"/>
                    <a:pt x="496886" y="30830"/>
                    <a:pt x="496886" y="30830"/>
                  </a:cubicBezTo>
                  <a:cubicBezTo>
                    <a:pt x="498290" y="29421"/>
                    <a:pt x="498290" y="30830"/>
                    <a:pt x="499693" y="30830"/>
                  </a:cubicBezTo>
                  <a:cubicBezTo>
                    <a:pt x="501097" y="30830"/>
                    <a:pt x="501097" y="30830"/>
                    <a:pt x="502501" y="32238"/>
                  </a:cubicBezTo>
                  <a:cubicBezTo>
                    <a:pt x="503905" y="32238"/>
                    <a:pt x="505309" y="32238"/>
                    <a:pt x="505309" y="33647"/>
                  </a:cubicBezTo>
                  <a:cubicBezTo>
                    <a:pt x="506712" y="33647"/>
                    <a:pt x="508116" y="33647"/>
                    <a:pt x="508116" y="33647"/>
                  </a:cubicBezTo>
                  <a:cubicBezTo>
                    <a:pt x="508116" y="33647"/>
                    <a:pt x="509520" y="33647"/>
                    <a:pt x="509520" y="33647"/>
                  </a:cubicBezTo>
                  <a:cubicBezTo>
                    <a:pt x="510924" y="33647"/>
                    <a:pt x="510924" y="33647"/>
                    <a:pt x="510924" y="33647"/>
                  </a:cubicBezTo>
                  <a:cubicBezTo>
                    <a:pt x="512327" y="33647"/>
                    <a:pt x="512327" y="35055"/>
                    <a:pt x="512327" y="35055"/>
                  </a:cubicBezTo>
                  <a:cubicBezTo>
                    <a:pt x="512327" y="36463"/>
                    <a:pt x="512327" y="37872"/>
                    <a:pt x="513731" y="37872"/>
                  </a:cubicBezTo>
                  <a:cubicBezTo>
                    <a:pt x="513731" y="37872"/>
                    <a:pt x="513731" y="39280"/>
                    <a:pt x="515135" y="39280"/>
                  </a:cubicBezTo>
                  <a:cubicBezTo>
                    <a:pt x="516539" y="40689"/>
                    <a:pt x="516539" y="40689"/>
                    <a:pt x="517942" y="40689"/>
                  </a:cubicBezTo>
                  <a:cubicBezTo>
                    <a:pt x="519346" y="42097"/>
                    <a:pt x="519346" y="42097"/>
                    <a:pt x="520750" y="43506"/>
                  </a:cubicBezTo>
                  <a:cubicBezTo>
                    <a:pt x="520750" y="43506"/>
                    <a:pt x="522154" y="44914"/>
                    <a:pt x="522154" y="46323"/>
                  </a:cubicBezTo>
                  <a:cubicBezTo>
                    <a:pt x="522154" y="46323"/>
                    <a:pt x="522154" y="47731"/>
                    <a:pt x="522154" y="47731"/>
                  </a:cubicBezTo>
                  <a:cubicBezTo>
                    <a:pt x="520750" y="49140"/>
                    <a:pt x="520750" y="49140"/>
                    <a:pt x="520750" y="50548"/>
                  </a:cubicBezTo>
                  <a:cubicBezTo>
                    <a:pt x="520750" y="50548"/>
                    <a:pt x="522154" y="51957"/>
                    <a:pt x="522154" y="51957"/>
                  </a:cubicBezTo>
                  <a:cubicBezTo>
                    <a:pt x="523558" y="51957"/>
                    <a:pt x="523558" y="51957"/>
                    <a:pt x="523558" y="53365"/>
                  </a:cubicBezTo>
                  <a:cubicBezTo>
                    <a:pt x="523558" y="54773"/>
                    <a:pt x="523558" y="54773"/>
                    <a:pt x="523558" y="54773"/>
                  </a:cubicBezTo>
                  <a:cubicBezTo>
                    <a:pt x="523558" y="54773"/>
                    <a:pt x="523558" y="56182"/>
                    <a:pt x="523558" y="57590"/>
                  </a:cubicBezTo>
                  <a:cubicBezTo>
                    <a:pt x="523558" y="58999"/>
                    <a:pt x="523558" y="60407"/>
                    <a:pt x="523558" y="60407"/>
                  </a:cubicBezTo>
                  <a:cubicBezTo>
                    <a:pt x="523558" y="61816"/>
                    <a:pt x="523558" y="61816"/>
                    <a:pt x="523558" y="61816"/>
                  </a:cubicBezTo>
                  <a:cubicBezTo>
                    <a:pt x="524961" y="63224"/>
                    <a:pt x="524961" y="63224"/>
                    <a:pt x="524961" y="63224"/>
                  </a:cubicBezTo>
                  <a:cubicBezTo>
                    <a:pt x="526365" y="63224"/>
                    <a:pt x="526365" y="63224"/>
                    <a:pt x="526365" y="63224"/>
                  </a:cubicBezTo>
                  <a:cubicBezTo>
                    <a:pt x="527769" y="64633"/>
                    <a:pt x="527769" y="64633"/>
                    <a:pt x="527769" y="64633"/>
                  </a:cubicBezTo>
                  <a:cubicBezTo>
                    <a:pt x="527769" y="64633"/>
                    <a:pt x="529173" y="64633"/>
                    <a:pt x="529173" y="66041"/>
                  </a:cubicBezTo>
                  <a:cubicBezTo>
                    <a:pt x="527769" y="67450"/>
                    <a:pt x="529173" y="67450"/>
                    <a:pt x="529173" y="67450"/>
                  </a:cubicBezTo>
                  <a:cubicBezTo>
                    <a:pt x="529173" y="67450"/>
                    <a:pt x="529173" y="67450"/>
                    <a:pt x="530576" y="68858"/>
                  </a:cubicBezTo>
                  <a:cubicBezTo>
                    <a:pt x="530576" y="70267"/>
                    <a:pt x="530576" y="70267"/>
                    <a:pt x="530576" y="70267"/>
                  </a:cubicBezTo>
                  <a:cubicBezTo>
                    <a:pt x="530576" y="70267"/>
                    <a:pt x="531980" y="71675"/>
                    <a:pt x="531980" y="71675"/>
                  </a:cubicBezTo>
                  <a:cubicBezTo>
                    <a:pt x="531980" y="73083"/>
                    <a:pt x="531980" y="74492"/>
                    <a:pt x="533384" y="75900"/>
                  </a:cubicBezTo>
                  <a:cubicBezTo>
                    <a:pt x="533384" y="75900"/>
                    <a:pt x="533384" y="77309"/>
                    <a:pt x="533384" y="78717"/>
                  </a:cubicBezTo>
                  <a:cubicBezTo>
                    <a:pt x="534788" y="78717"/>
                    <a:pt x="534788" y="80126"/>
                    <a:pt x="534788" y="80126"/>
                  </a:cubicBezTo>
                  <a:cubicBezTo>
                    <a:pt x="536191" y="82943"/>
                    <a:pt x="536191" y="82943"/>
                    <a:pt x="536191" y="82943"/>
                  </a:cubicBezTo>
                  <a:cubicBezTo>
                    <a:pt x="540403" y="92802"/>
                    <a:pt x="540403" y="92802"/>
                    <a:pt x="540403" y="92802"/>
                  </a:cubicBezTo>
                  <a:cubicBezTo>
                    <a:pt x="546018" y="97027"/>
                    <a:pt x="546018" y="97027"/>
                    <a:pt x="546018" y="97027"/>
                  </a:cubicBezTo>
                  <a:cubicBezTo>
                    <a:pt x="551633" y="99844"/>
                    <a:pt x="551633" y="99844"/>
                    <a:pt x="551633" y="99844"/>
                  </a:cubicBezTo>
                  <a:cubicBezTo>
                    <a:pt x="555844" y="102661"/>
                    <a:pt x="555844" y="102661"/>
                    <a:pt x="555844" y="102661"/>
                  </a:cubicBezTo>
                  <a:cubicBezTo>
                    <a:pt x="560056" y="106887"/>
                    <a:pt x="560056" y="106887"/>
                    <a:pt x="560056" y="106887"/>
                  </a:cubicBezTo>
                  <a:cubicBezTo>
                    <a:pt x="561459" y="108295"/>
                    <a:pt x="561459" y="108295"/>
                    <a:pt x="561459" y="108295"/>
                  </a:cubicBezTo>
                  <a:lnTo>
                    <a:pt x="562863" y="111112"/>
                  </a:lnTo>
                  <a:cubicBezTo>
                    <a:pt x="561459" y="111112"/>
                    <a:pt x="561459" y="111112"/>
                    <a:pt x="560056" y="112520"/>
                  </a:cubicBezTo>
                  <a:cubicBezTo>
                    <a:pt x="558652" y="112520"/>
                    <a:pt x="558652" y="113929"/>
                    <a:pt x="557248" y="113929"/>
                  </a:cubicBezTo>
                  <a:cubicBezTo>
                    <a:pt x="557248" y="113929"/>
                    <a:pt x="557248" y="115337"/>
                    <a:pt x="557248" y="115337"/>
                  </a:cubicBezTo>
                  <a:cubicBezTo>
                    <a:pt x="555844" y="116746"/>
                    <a:pt x="555844" y="116746"/>
                    <a:pt x="555844" y="118154"/>
                  </a:cubicBezTo>
                  <a:cubicBezTo>
                    <a:pt x="554441" y="113929"/>
                    <a:pt x="554441" y="112520"/>
                    <a:pt x="553037" y="112520"/>
                  </a:cubicBezTo>
                  <a:cubicBezTo>
                    <a:pt x="553037" y="111112"/>
                    <a:pt x="551633" y="111112"/>
                    <a:pt x="550229" y="111112"/>
                  </a:cubicBezTo>
                  <a:cubicBezTo>
                    <a:pt x="548825" y="112520"/>
                    <a:pt x="548825" y="112520"/>
                    <a:pt x="547422" y="112520"/>
                  </a:cubicBezTo>
                  <a:cubicBezTo>
                    <a:pt x="546018" y="112520"/>
                    <a:pt x="544614" y="112520"/>
                    <a:pt x="543210" y="112520"/>
                  </a:cubicBezTo>
                  <a:cubicBezTo>
                    <a:pt x="541807" y="112520"/>
                    <a:pt x="541807" y="111112"/>
                    <a:pt x="541807" y="111112"/>
                  </a:cubicBezTo>
                  <a:cubicBezTo>
                    <a:pt x="541807" y="109703"/>
                    <a:pt x="541807" y="109703"/>
                    <a:pt x="541807" y="109703"/>
                  </a:cubicBezTo>
                  <a:cubicBezTo>
                    <a:pt x="541807" y="108295"/>
                    <a:pt x="540403" y="108295"/>
                    <a:pt x="540403" y="108295"/>
                  </a:cubicBezTo>
                  <a:cubicBezTo>
                    <a:pt x="540403" y="106887"/>
                    <a:pt x="540403" y="106887"/>
                    <a:pt x="538999" y="108295"/>
                  </a:cubicBezTo>
                  <a:cubicBezTo>
                    <a:pt x="537595" y="108295"/>
                    <a:pt x="536191" y="108295"/>
                    <a:pt x="536191" y="109703"/>
                  </a:cubicBezTo>
                  <a:cubicBezTo>
                    <a:pt x="536191" y="111112"/>
                    <a:pt x="534788" y="111112"/>
                    <a:pt x="533384" y="112520"/>
                  </a:cubicBezTo>
                  <a:cubicBezTo>
                    <a:pt x="533384" y="111112"/>
                    <a:pt x="533384" y="109703"/>
                    <a:pt x="533384" y="109703"/>
                  </a:cubicBezTo>
                  <a:cubicBezTo>
                    <a:pt x="534788" y="108295"/>
                    <a:pt x="534788" y="106887"/>
                    <a:pt x="534788" y="106887"/>
                  </a:cubicBezTo>
                  <a:cubicBezTo>
                    <a:pt x="534788" y="105478"/>
                    <a:pt x="534788" y="105478"/>
                    <a:pt x="533384" y="105478"/>
                  </a:cubicBezTo>
                  <a:cubicBezTo>
                    <a:pt x="533384" y="104070"/>
                    <a:pt x="533384" y="104070"/>
                    <a:pt x="531980" y="104070"/>
                  </a:cubicBezTo>
                  <a:cubicBezTo>
                    <a:pt x="531980" y="105478"/>
                    <a:pt x="530576" y="105478"/>
                    <a:pt x="530576" y="105478"/>
                  </a:cubicBezTo>
                  <a:cubicBezTo>
                    <a:pt x="529173" y="105478"/>
                    <a:pt x="529173" y="105478"/>
                    <a:pt x="529173" y="105478"/>
                  </a:cubicBezTo>
                  <a:cubicBezTo>
                    <a:pt x="527769" y="105478"/>
                    <a:pt x="527769" y="104070"/>
                    <a:pt x="526365" y="104070"/>
                  </a:cubicBezTo>
                  <a:cubicBezTo>
                    <a:pt x="526365" y="102661"/>
                    <a:pt x="524961" y="102661"/>
                    <a:pt x="524961" y="102661"/>
                  </a:cubicBezTo>
                  <a:cubicBezTo>
                    <a:pt x="523558" y="102661"/>
                    <a:pt x="523558" y="102661"/>
                    <a:pt x="523558" y="102661"/>
                  </a:cubicBezTo>
                  <a:cubicBezTo>
                    <a:pt x="523558" y="102661"/>
                    <a:pt x="522154" y="102661"/>
                    <a:pt x="522154" y="104070"/>
                  </a:cubicBezTo>
                  <a:cubicBezTo>
                    <a:pt x="520750" y="105478"/>
                    <a:pt x="520750" y="105478"/>
                    <a:pt x="519346" y="105478"/>
                  </a:cubicBezTo>
                  <a:cubicBezTo>
                    <a:pt x="519346" y="105478"/>
                    <a:pt x="519346" y="105478"/>
                    <a:pt x="517942" y="104070"/>
                  </a:cubicBezTo>
                  <a:cubicBezTo>
                    <a:pt x="517942" y="104070"/>
                    <a:pt x="517942" y="102661"/>
                    <a:pt x="516539" y="101253"/>
                  </a:cubicBezTo>
                  <a:cubicBezTo>
                    <a:pt x="516539" y="101253"/>
                    <a:pt x="515135" y="99844"/>
                    <a:pt x="515135" y="98436"/>
                  </a:cubicBezTo>
                  <a:cubicBezTo>
                    <a:pt x="513731" y="98436"/>
                    <a:pt x="513731" y="97027"/>
                    <a:pt x="513731" y="97027"/>
                  </a:cubicBezTo>
                  <a:cubicBezTo>
                    <a:pt x="513731" y="97027"/>
                    <a:pt x="513731" y="95619"/>
                    <a:pt x="515135" y="95619"/>
                  </a:cubicBezTo>
                  <a:cubicBezTo>
                    <a:pt x="515135" y="95619"/>
                    <a:pt x="515135" y="94210"/>
                    <a:pt x="515135" y="94210"/>
                  </a:cubicBezTo>
                  <a:cubicBezTo>
                    <a:pt x="513731" y="94210"/>
                    <a:pt x="513731" y="94210"/>
                    <a:pt x="512327" y="92802"/>
                  </a:cubicBezTo>
                  <a:cubicBezTo>
                    <a:pt x="512327" y="92802"/>
                    <a:pt x="510924" y="91393"/>
                    <a:pt x="510924" y="91393"/>
                  </a:cubicBezTo>
                  <a:cubicBezTo>
                    <a:pt x="510924" y="91393"/>
                    <a:pt x="510924" y="91393"/>
                    <a:pt x="510924" y="89985"/>
                  </a:cubicBezTo>
                  <a:cubicBezTo>
                    <a:pt x="509520" y="89985"/>
                    <a:pt x="509520" y="88577"/>
                    <a:pt x="509520" y="88577"/>
                  </a:cubicBezTo>
                  <a:cubicBezTo>
                    <a:pt x="503905" y="64633"/>
                    <a:pt x="503905" y="64633"/>
                    <a:pt x="503905" y="64633"/>
                  </a:cubicBezTo>
                  <a:cubicBezTo>
                    <a:pt x="503905" y="64633"/>
                    <a:pt x="502501" y="63224"/>
                    <a:pt x="502501" y="61816"/>
                  </a:cubicBezTo>
                  <a:cubicBezTo>
                    <a:pt x="501097" y="61816"/>
                    <a:pt x="501097" y="60407"/>
                    <a:pt x="501097" y="60407"/>
                  </a:cubicBezTo>
                  <a:cubicBezTo>
                    <a:pt x="499693" y="60407"/>
                    <a:pt x="499693" y="60407"/>
                    <a:pt x="498290" y="60407"/>
                  </a:cubicBezTo>
                  <a:cubicBezTo>
                    <a:pt x="498290" y="60407"/>
                    <a:pt x="496886" y="61816"/>
                    <a:pt x="496886" y="61816"/>
                  </a:cubicBezTo>
                  <a:cubicBezTo>
                    <a:pt x="496886" y="61816"/>
                    <a:pt x="496886" y="61816"/>
                    <a:pt x="496886" y="63224"/>
                  </a:cubicBezTo>
                  <a:cubicBezTo>
                    <a:pt x="496886" y="64633"/>
                    <a:pt x="496886" y="64633"/>
                    <a:pt x="495482" y="64633"/>
                  </a:cubicBezTo>
                  <a:cubicBezTo>
                    <a:pt x="494078" y="64633"/>
                    <a:pt x="494078" y="64633"/>
                    <a:pt x="494078" y="64633"/>
                  </a:cubicBezTo>
                  <a:cubicBezTo>
                    <a:pt x="494078" y="64633"/>
                    <a:pt x="494078" y="64633"/>
                    <a:pt x="494078" y="66041"/>
                  </a:cubicBezTo>
                  <a:cubicBezTo>
                    <a:pt x="494078" y="67450"/>
                    <a:pt x="494078" y="67450"/>
                    <a:pt x="494078" y="68858"/>
                  </a:cubicBezTo>
                  <a:cubicBezTo>
                    <a:pt x="485656" y="70267"/>
                    <a:pt x="485656" y="70267"/>
                    <a:pt x="485656" y="70267"/>
                  </a:cubicBezTo>
                  <a:cubicBezTo>
                    <a:pt x="485656" y="70267"/>
                    <a:pt x="484252" y="71675"/>
                    <a:pt x="484252" y="71675"/>
                  </a:cubicBezTo>
                  <a:cubicBezTo>
                    <a:pt x="482848" y="73083"/>
                    <a:pt x="482848" y="73083"/>
                    <a:pt x="482848" y="74492"/>
                  </a:cubicBezTo>
                  <a:cubicBezTo>
                    <a:pt x="481444" y="73083"/>
                    <a:pt x="481444" y="73083"/>
                    <a:pt x="481444" y="73083"/>
                  </a:cubicBezTo>
                  <a:cubicBezTo>
                    <a:pt x="481444" y="74492"/>
                    <a:pt x="481444" y="75900"/>
                    <a:pt x="481444" y="75900"/>
                  </a:cubicBezTo>
                  <a:cubicBezTo>
                    <a:pt x="481444" y="75900"/>
                    <a:pt x="481444" y="77309"/>
                    <a:pt x="482848" y="78717"/>
                  </a:cubicBezTo>
                  <a:cubicBezTo>
                    <a:pt x="481444" y="78717"/>
                    <a:pt x="480041" y="78717"/>
                    <a:pt x="480041" y="80126"/>
                  </a:cubicBezTo>
                  <a:cubicBezTo>
                    <a:pt x="478637" y="80126"/>
                    <a:pt x="478637" y="80126"/>
                    <a:pt x="478637" y="81534"/>
                  </a:cubicBezTo>
                  <a:cubicBezTo>
                    <a:pt x="478637" y="81534"/>
                    <a:pt x="478637" y="82943"/>
                    <a:pt x="478637" y="82943"/>
                  </a:cubicBezTo>
                  <a:cubicBezTo>
                    <a:pt x="477233" y="84351"/>
                    <a:pt x="477233" y="84351"/>
                    <a:pt x="477233" y="85760"/>
                  </a:cubicBezTo>
                  <a:cubicBezTo>
                    <a:pt x="477233" y="85760"/>
                    <a:pt x="477233" y="85760"/>
                    <a:pt x="475829" y="85760"/>
                  </a:cubicBezTo>
                  <a:cubicBezTo>
                    <a:pt x="474426" y="85760"/>
                    <a:pt x="474426" y="85760"/>
                    <a:pt x="474426" y="85760"/>
                  </a:cubicBezTo>
                  <a:cubicBezTo>
                    <a:pt x="474426" y="87168"/>
                    <a:pt x="475829" y="88577"/>
                    <a:pt x="475829" y="88577"/>
                  </a:cubicBezTo>
                  <a:cubicBezTo>
                    <a:pt x="477233" y="88577"/>
                    <a:pt x="477233" y="88577"/>
                    <a:pt x="477233" y="88577"/>
                  </a:cubicBezTo>
                  <a:cubicBezTo>
                    <a:pt x="478637" y="88577"/>
                    <a:pt x="478637" y="88577"/>
                    <a:pt x="478637" y="88577"/>
                  </a:cubicBezTo>
                  <a:cubicBezTo>
                    <a:pt x="478637" y="88577"/>
                    <a:pt x="478637" y="89985"/>
                    <a:pt x="478637" y="91393"/>
                  </a:cubicBezTo>
                  <a:cubicBezTo>
                    <a:pt x="477233" y="91393"/>
                    <a:pt x="477233" y="92802"/>
                    <a:pt x="475829" y="92802"/>
                  </a:cubicBezTo>
                  <a:cubicBezTo>
                    <a:pt x="475829" y="94210"/>
                    <a:pt x="474426" y="94210"/>
                    <a:pt x="474426" y="95619"/>
                  </a:cubicBezTo>
                  <a:cubicBezTo>
                    <a:pt x="474426" y="95619"/>
                    <a:pt x="474426" y="97027"/>
                    <a:pt x="474426" y="98436"/>
                  </a:cubicBezTo>
                  <a:cubicBezTo>
                    <a:pt x="473022" y="99844"/>
                    <a:pt x="473022" y="99844"/>
                    <a:pt x="471618" y="101253"/>
                  </a:cubicBezTo>
                  <a:cubicBezTo>
                    <a:pt x="471618" y="101253"/>
                    <a:pt x="471618" y="102661"/>
                    <a:pt x="470214" y="102661"/>
                  </a:cubicBezTo>
                  <a:cubicBezTo>
                    <a:pt x="470214" y="102661"/>
                    <a:pt x="468811" y="102661"/>
                    <a:pt x="468811" y="102661"/>
                  </a:cubicBezTo>
                  <a:cubicBezTo>
                    <a:pt x="467407" y="102661"/>
                    <a:pt x="467407" y="102661"/>
                    <a:pt x="466003" y="102661"/>
                  </a:cubicBezTo>
                  <a:cubicBezTo>
                    <a:pt x="466003" y="102661"/>
                    <a:pt x="464599" y="104070"/>
                    <a:pt x="464599" y="104070"/>
                  </a:cubicBezTo>
                  <a:cubicBezTo>
                    <a:pt x="464599" y="105478"/>
                    <a:pt x="464599" y="106887"/>
                    <a:pt x="466003" y="109703"/>
                  </a:cubicBezTo>
                  <a:cubicBezTo>
                    <a:pt x="466003" y="111112"/>
                    <a:pt x="466003" y="113929"/>
                    <a:pt x="464599" y="115337"/>
                  </a:cubicBezTo>
                  <a:cubicBezTo>
                    <a:pt x="463195" y="115337"/>
                    <a:pt x="460388" y="115337"/>
                    <a:pt x="460388" y="116746"/>
                  </a:cubicBezTo>
                  <a:cubicBezTo>
                    <a:pt x="458984" y="116746"/>
                    <a:pt x="457580" y="118154"/>
                    <a:pt x="457580" y="118154"/>
                  </a:cubicBezTo>
                  <a:cubicBezTo>
                    <a:pt x="456177" y="119563"/>
                    <a:pt x="456177" y="120971"/>
                    <a:pt x="456177" y="122380"/>
                  </a:cubicBezTo>
                  <a:cubicBezTo>
                    <a:pt x="454773" y="122380"/>
                    <a:pt x="454773" y="123788"/>
                    <a:pt x="453369" y="125197"/>
                  </a:cubicBezTo>
                  <a:cubicBezTo>
                    <a:pt x="453369" y="125197"/>
                    <a:pt x="451965" y="123788"/>
                    <a:pt x="451965" y="123788"/>
                  </a:cubicBezTo>
                  <a:cubicBezTo>
                    <a:pt x="451965" y="122380"/>
                    <a:pt x="451965" y="122380"/>
                    <a:pt x="451965" y="120971"/>
                  </a:cubicBezTo>
                  <a:cubicBezTo>
                    <a:pt x="450562" y="120971"/>
                    <a:pt x="450562" y="120971"/>
                    <a:pt x="450562" y="119563"/>
                  </a:cubicBezTo>
                  <a:cubicBezTo>
                    <a:pt x="449158" y="119563"/>
                    <a:pt x="447754" y="119563"/>
                    <a:pt x="446350" y="120971"/>
                  </a:cubicBezTo>
                  <a:cubicBezTo>
                    <a:pt x="444946" y="122380"/>
                    <a:pt x="444946" y="122380"/>
                    <a:pt x="444946" y="122380"/>
                  </a:cubicBezTo>
                  <a:cubicBezTo>
                    <a:pt x="444946" y="123788"/>
                    <a:pt x="444946" y="123788"/>
                    <a:pt x="444946" y="123788"/>
                  </a:cubicBezTo>
                  <a:cubicBezTo>
                    <a:pt x="446350" y="123788"/>
                    <a:pt x="446350" y="123788"/>
                    <a:pt x="446350" y="123788"/>
                  </a:cubicBezTo>
                  <a:cubicBezTo>
                    <a:pt x="447754" y="123788"/>
                    <a:pt x="447754" y="123788"/>
                    <a:pt x="447754" y="123788"/>
                  </a:cubicBezTo>
                  <a:cubicBezTo>
                    <a:pt x="447754" y="123788"/>
                    <a:pt x="447754" y="122380"/>
                    <a:pt x="447754" y="122380"/>
                  </a:cubicBezTo>
                  <a:cubicBezTo>
                    <a:pt x="449158" y="122380"/>
                    <a:pt x="449158" y="122380"/>
                    <a:pt x="449158" y="122380"/>
                  </a:cubicBezTo>
                  <a:cubicBezTo>
                    <a:pt x="450562" y="122380"/>
                    <a:pt x="450562" y="122380"/>
                    <a:pt x="450562" y="122380"/>
                  </a:cubicBezTo>
                  <a:cubicBezTo>
                    <a:pt x="450562" y="123788"/>
                    <a:pt x="450562" y="123788"/>
                    <a:pt x="450562" y="123788"/>
                  </a:cubicBezTo>
                  <a:cubicBezTo>
                    <a:pt x="450562" y="123788"/>
                    <a:pt x="449158" y="125197"/>
                    <a:pt x="449158" y="125197"/>
                  </a:cubicBezTo>
                  <a:cubicBezTo>
                    <a:pt x="449158" y="125197"/>
                    <a:pt x="449158" y="126605"/>
                    <a:pt x="447754" y="126605"/>
                  </a:cubicBezTo>
                  <a:cubicBezTo>
                    <a:pt x="447754" y="126605"/>
                    <a:pt x="447754" y="128013"/>
                    <a:pt x="447754" y="129422"/>
                  </a:cubicBezTo>
                  <a:cubicBezTo>
                    <a:pt x="447754" y="130830"/>
                    <a:pt x="447754" y="132239"/>
                    <a:pt x="447754" y="132239"/>
                  </a:cubicBezTo>
                  <a:cubicBezTo>
                    <a:pt x="446350" y="132239"/>
                    <a:pt x="444946" y="130830"/>
                    <a:pt x="443543" y="128013"/>
                  </a:cubicBezTo>
                  <a:cubicBezTo>
                    <a:pt x="442139" y="125197"/>
                    <a:pt x="440735" y="122380"/>
                    <a:pt x="439331" y="118154"/>
                  </a:cubicBezTo>
                  <a:cubicBezTo>
                    <a:pt x="437928" y="115337"/>
                    <a:pt x="436524" y="112520"/>
                    <a:pt x="435120" y="108295"/>
                  </a:cubicBezTo>
                  <a:cubicBezTo>
                    <a:pt x="435120" y="105478"/>
                    <a:pt x="433716" y="102661"/>
                    <a:pt x="433716" y="101253"/>
                  </a:cubicBezTo>
                  <a:cubicBezTo>
                    <a:pt x="433716" y="99844"/>
                    <a:pt x="433716" y="99844"/>
                    <a:pt x="433716" y="99844"/>
                  </a:cubicBezTo>
                  <a:cubicBezTo>
                    <a:pt x="433716" y="99844"/>
                    <a:pt x="433716" y="101253"/>
                    <a:pt x="435120" y="101253"/>
                  </a:cubicBezTo>
                  <a:cubicBezTo>
                    <a:pt x="436524" y="101253"/>
                    <a:pt x="436524" y="101253"/>
                    <a:pt x="436524" y="101253"/>
                  </a:cubicBezTo>
                  <a:cubicBezTo>
                    <a:pt x="436524" y="101253"/>
                    <a:pt x="437928" y="99844"/>
                    <a:pt x="437928" y="99844"/>
                  </a:cubicBezTo>
                  <a:cubicBezTo>
                    <a:pt x="437928" y="99844"/>
                    <a:pt x="437928" y="98436"/>
                    <a:pt x="437928" y="98436"/>
                  </a:cubicBezTo>
                  <a:cubicBezTo>
                    <a:pt x="437928" y="97027"/>
                    <a:pt x="436524" y="97027"/>
                    <a:pt x="435120" y="97027"/>
                  </a:cubicBezTo>
                  <a:cubicBezTo>
                    <a:pt x="433716" y="95619"/>
                    <a:pt x="432313" y="95619"/>
                    <a:pt x="432313" y="95619"/>
                  </a:cubicBezTo>
                  <a:cubicBezTo>
                    <a:pt x="430909" y="92802"/>
                    <a:pt x="430909" y="91393"/>
                    <a:pt x="430909" y="89985"/>
                  </a:cubicBezTo>
                  <a:cubicBezTo>
                    <a:pt x="429505" y="88577"/>
                    <a:pt x="429505" y="87168"/>
                    <a:pt x="429505" y="85760"/>
                  </a:cubicBezTo>
                  <a:cubicBezTo>
                    <a:pt x="429505" y="82943"/>
                    <a:pt x="429505" y="81534"/>
                    <a:pt x="429505" y="80126"/>
                  </a:cubicBezTo>
                  <a:cubicBezTo>
                    <a:pt x="429505" y="77309"/>
                    <a:pt x="429505" y="75900"/>
                    <a:pt x="429505" y="74492"/>
                  </a:cubicBezTo>
                  <a:cubicBezTo>
                    <a:pt x="428101" y="71675"/>
                    <a:pt x="428101" y="70267"/>
                    <a:pt x="428101" y="67450"/>
                  </a:cubicBezTo>
                  <a:cubicBezTo>
                    <a:pt x="426697" y="66041"/>
                    <a:pt x="426697" y="63224"/>
                    <a:pt x="426697" y="61816"/>
                  </a:cubicBezTo>
                  <a:cubicBezTo>
                    <a:pt x="426697" y="60407"/>
                    <a:pt x="426697" y="60407"/>
                    <a:pt x="426697" y="60407"/>
                  </a:cubicBezTo>
                  <a:cubicBezTo>
                    <a:pt x="426697" y="60407"/>
                    <a:pt x="426697" y="60407"/>
                    <a:pt x="426697" y="58999"/>
                  </a:cubicBezTo>
                  <a:cubicBezTo>
                    <a:pt x="426697" y="58999"/>
                    <a:pt x="428101" y="58999"/>
                    <a:pt x="428101" y="58999"/>
                  </a:cubicBezTo>
                  <a:cubicBezTo>
                    <a:pt x="428101" y="57590"/>
                    <a:pt x="428101" y="57590"/>
                    <a:pt x="428101" y="57590"/>
                  </a:cubicBezTo>
                  <a:cubicBezTo>
                    <a:pt x="426697" y="56182"/>
                    <a:pt x="426697" y="54773"/>
                    <a:pt x="425294" y="54773"/>
                  </a:cubicBezTo>
                  <a:cubicBezTo>
                    <a:pt x="425294" y="53365"/>
                    <a:pt x="425294" y="51957"/>
                    <a:pt x="423890" y="50548"/>
                  </a:cubicBezTo>
                  <a:cubicBezTo>
                    <a:pt x="423890" y="50548"/>
                    <a:pt x="423890" y="49140"/>
                    <a:pt x="422486" y="47731"/>
                  </a:cubicBezTo>
                  <a:cubicBezTo>
                    <a:pt x="422486" y="46323"/>
                    <a:pt x="422486" y="46323"/>
                    <a:pt x="423890" y="44914"/>
                  </a:cubicBezTo>
                  <a:cubicBezTo>
                    <a:pt x="423890" y="44914"/>
                    <a:pt x="423890" y="43506"/>
                    <a:pt x="423890" y="43506"/>
                  </a:cubicBezTo>
                  <a:cubicBezTo>
                    <a:pt x="423890" y="42097"/>
                    <a:pt x="423890" y="42097"/>
                    <a:pt x="423890" y="42097"/>
                  </a:cubicBezTo>
                  <a:cubicBezTo>
                    <a:pt x="423890" y="42097"/>
                    <a:pt x="423890" y="42097"/>
                    <a:pt x="422486" y="40689"/>
                  </a:cubicBezTo>
                  <a:cubicBezTo>
                    <a:pt x="422486" y="40689"/>
                    <a:pt x="422486" y="39280"/>
                    <a:pt x="422486" y="39280"/>
                  </a:cubicBezTo>
                  <a:cubicBezTo>
                    <a:pt x="422486" y="39280"/>
                    <a:pt x="422486" y="39280"/>
                    <a:pt x="422486" y="37872"/>
                  </a:cubicBezTo>
                  <a:cubicBezTo>
                    <a:pt x="423890" y="37872"/>
                    <a:pt x="423890" y="37872"/>
                    <a:pt x="423890" y="37872"/>
                  </a:cubicBezTo>
                  <a:cubicBezTo>
                    <a:pt x="425294" y="37872"/>
                    <a:pt x="425294" y="37872"/>
                    <a:pt x="426697" y="36463"/>
                  </a:cubicBezTo>
                  <a:cubicBezTo>
                    <a:pt x="426697" y="36463"/>
                    <a:pt x="426697" y="35055"/>
                    <a:pt x="428101" y="33647"/>
                  </a:cubicBezTo>
                  <a:cubicBezTo>
                    <a:pt x="428101" y="33647"/>
                    <a:pt x="428101" y="32238"/>
                    <a:pt x="426697" y="32238"/>
                  </a:cubicBezTo>
                  <a:cubicBezTo>
                    <a:pt x="426697" y="30830"/>
                    <a:pt x="426697" y="30830"/>
                    <a:pt x="426697" y="29421"/>
                  </a:cubicBezTo>
                  <a:cubicBezTo>
                    <a:pt x="425294" y="29421"/>
                    <a:pt x="425294" y="29421"/>
                    <a:pt x="423890" y="29421"/>
                  </a:cubicBezTo>
                  <a:cubicBezTo>
                    <a:pt x="423890" y="29421"/>
                    <a:pt x="422486" y="30830"/>
                    <a:pt x="422486" y="32238"/>
                  </a:cubicBezTo>
                  <a:lnTo>
                    <a:pt x="422486" y="30301"/>
                  </a:lnTo>
                  <a:cubicBezTo>
                    <a:pt x="422486" y="29421"/>
                    <a:pt x="422486" y="29421"/>
                    <a:pt x="422486" y="29421"/>
                  </a:cubicBezTo>
                  <a:cubicBezTo>
                    <a:pt x="423890" y="28013"/>
                    <a:pt x="425294" y="28013"/>
                    <a:pt x="425294" y="26604"/>
                  </a:cubicBezTo>
                  <a:cubicBezTo>
                    <a:pt x="425294" y="25196"/>
                    <a:pt x="425294" y="23787"/>
                    <a:pt x="425294" y="22379"/>
                  </a:cubicBezTo>
                  <a:close/>
                  <a:moveTo>
                    <a:pt x="609836" y="22361"/>
                  </a:moveTo>
                  <a:lnTo>
                    <a:pt x="608431" y="23773"/>
                  </a:lnTo>
                  <a:cubicBezTo>
                    <a:pt x="609836" y="23773"/>
                    <a:pt x="609836" y="25184"/>
                    <a:pt x="611242" y="25184"/>
                  </a:cubicBezTo>
                  <a:cubicBezTo>
                    <a:pt x="611242" y="25184"/>
                    <a:pt x="612648" y="26595"/>
                    <a:pt x="612648" y="25184"/>
                  </a:cubicBezTo>
                  <a:cubicBezTo>
                    <a:pt x="614054" y="25184"/>
                    <a:pt x="614054" y="25184"/>
                    <a:pt x="614054" y="25184"/>
                  </a:cubicBezTo>
                  <a:cubicBezTo>
                    <a:pt x="614054" y="25184"/>
                    <a:pt x="615460" y="25184"/>
                    <a:pt x="615460" y="25184"/>
                  </a:cubicBezTo>
                  <a:cubicBezTo>
                    <a:pt x="614054" y="23773"/>
                    <a:pt x="614054" y="23773"/>
                    <a:pt x="614054" y="23773"/>
                  </a:cubicBezTo>
                  <a:cubicBezTo>
                    <a:pt x="614054" y="23773"/>
                    <a:pt x="614054" y="23773"/>
                    <a:pt x="612648" y="23773"/>
                  </a:cubicBezTo>
                  <a:cubicBezTo>
                    <a:pt x="612648" y="23773"/>
                    <a:pt x="611242" y="23773"/>
                    <a:pt x="611242" y="23773"/>
                  </a:cubicBezTo>
                  <a:cubicBezTo>
                    <a:pt x="611242" y="22361"/>
                    <a:pt x="611242" y="22361"/>
                    <a:pt x="611242" y="22361"/>
                  </a:cubicBezTo>
                  <a:cubicBezTo>
                    <a:pt x="609836" y="22361"/>
                    <a:pt x="609836" y="22361"/>
                    <a:pt x="609836" y="22361"/>
                  </a:cubicBezTo>
                  <a:close/>
                  <a:moveTo>
                    <a:pt x="581718" y="22361"/>
                  </a:moveTo>
                  <a:cubicBezTo>
                    <a:pt x="581718" y="23773"/>
                    <a:pt x="581718" y="23773"/>
                    <a:pt x="583124" y="25184"/>
                  </a:cubicBezTo>
                  <a:cubicBezTo>
                    <a:pt x="584530" y="25184"/>
                    <a:pt x="584530" y="25184"/>
                    <a:pt x="585936" y="25184"/>
                  </a:cubicBezTo>
                  <a:cubicBezTo>
                    <a:pt x="585936" y="23773"/>
                    <a:pt x="585936" y="22361"/>
                    <a:pt x="584530" y="22361"/>
                  </a:cubicBezTo>
                  <a:cubicBezTo>
                    <a:pt x="584530" y="22361"/>
                    <a:pt x="583124" y="22361"/>
                    <a:pt x="581718" y="22361"/>
                  </a:cubicBezTo>
                  <a:close/>
                  <a:moveTo>
                    <a:pt x="602807" y="20950"/>
                  </a:moveTo>
                  <a:cubicBezTo>
                    <a:pt x="601401" y="20950"/>
                    <a:pt x="601401" y="22361"/>
                    <a:pt x="601401" y="22361"/>
                  </a:cubicBezTo>
                  <a:cubicBezTo>
                    <a:pt x="601401" y="22361"/>
                    <a:pt x="601401" y="23773"/>
                    <a:pt x="602807" y="23773"/>
                  </a:cubicBezTo>
                  <a:lnTo>
                    <a:pt x="604213" y="29418"/>
                  </a:lnTo>
                  <a:cubicBezTo>
                    <a:pt x="604213" y="28006"/>
                    <a:pt x="604213" y="28006"/>
                    <a:pt x="604213" y="28006"/>
                  </a:cubicBezTo>
                  <a:cubicBezTo>
                    <a:pt x="604213" y="26595"/>
                    <a:pt x="604213" y="26595"/>
                    <a:pt x="604213" y="25184"/>
                  </a:cubicBezTo>
                  <a:cubicBezTo>
                    <a:pt x="604213" y="25184"/>
                    <a:pt x="604213" y="25184"/>
                    <a:pt x="604213" y="23773"/>
                  </a:cubicBezTo>
                  <a:cubicBezTo>
                    <a:pt x="604213" y="23773"/>
                    <a:pt x="604213" y="23773"/>
                    <a:pt x="602807" y="23773"/>
                  </a:cubicBezTo>
                  <a:cubicBezTo>
                    <a:pt x="602807" y="23773"/>
                    <a:pt x="602807" y="22361"/>
                    <a:pt x="602807" y="22361"/>
                  </a:cubicBezTo>
                  <a:cubicBezTo>
                    <a:pt x="602807" y="22361"/>
                    <a:pt x="602807" y="20950"/>
                    <a:pt x="602807" y="20950"/>
                  </a:cubicBezTo>
                  <a:close/>
                  <a:moveTo>
                    <a:pt x="597183" y="19539"/>
                  </a:moveTo>
                  <a:cubicBezTo>
                    <a:pt x="597183" y="19539"/>
                    <a:pt x="597183" y="20950"/>
                    <a:pt x="595777" y="20950"/>
                  </a:cubicBezTo>
                  <a:cubicBezTo>
                    <a:pt x="595777" y="22361"/>
                    <a:pt x="595777" y="22361"/>
                    <a:pt x="595777" y="22361"/>
                  </a:cubicBezTo>
                  <a:cubicBezTo>
                    <a:pt x="595777" y="22361"/>
                    <a:pt x="595777" y="23773"/>
                    <a:pt x="595777" y="23773"/>
                  </a:cubicBezTo>
                  <a:cubicBezTo>
                    <a:pt x="597183" y="23773"/>
                    <a:pt x="597183" y="25184"/>
                    <a:pt x="597183" y="25184"/>
                  </a:cubicBezTo>
                  <a:cubicBezTo>
                    <a:pt x="599995" y="23773"/>
                    <a:pt x="599995" y="23773"/>
                    <a:pt x="599995" y="23773"/>
                  </a:cubicBezTo>
                  <a:cubicBezTo>
                    <a:pt x="599995" y="22361"/>
                    <a:pt x="599995" y="22361"/>
                    <a:pt x="598589" y="20950"/>
                  </a:cubicBezTo>
                  <a:cubicBezTo>
                    <a:pt x="598589" y="20950"/>
                    <a:pt x="597183" y="19539"/>
                    <a:pt x="597183" y="19539"/>
                  </a:cubicBezTo>
                  <a:close/>
                  <a:moveTo>
                    <a:pt x="626707" y="18127"/>
                  </a:moveTo>
                  <a:cubicBezTo>
                    <a:pt x="625302" y="18127"/>
                    <a:pt x="623896" y="19539"/>
                    <a:pt x="623896" y="19539"/>
                  </a:cubicBezTo>
                  <a:cubicBezTo>
                    <a:pt x="622490" y="20950"/>
                    <a:pt x="621084" y="22361"/>
                    <a:pt x="621084" y="22361"/>
                  </a:cubicBezTo>
                  <a:cubicBezTo>
                    <a:pt x="619678" y="23773"/>
                    <a:pt x="618272" y="25184"/>
                    <a:pt x="616866" y="25184"/>
                  </a:cubicBezTo>
                  <a:cubicBezTo>
                    <a:pt x="616866" y="26595"/>
                    <a:pt x="614054" y="26595"/>
                    <a:pt x="612648" y="28006"/>
                  </a:cubicBezTo>
                  <a:cubicBezTo>
                    <a:pt x="611242" y="28006"/>
                    <a:pt x="611242" y="28006"/>
                    <a:pt x="609836" y="26595"/>
                  </a:cubicBezTo>
                  <a:cubicBezTo>
                    <a:pt x="609836" y="26595"/>
                    <a:pt x="608431" y="26595"/>
                    <a:pt x="608431" y="26595"/>
                  </a:cubicBezTo>
                  <a:cubicBezTo>
                    <a:pt x="608431" y="26595"/>
                    <a:pt x="608431" y="26595"/>
                    <a:pt x="607025" y="28006"/>
                  </a:cubicBezTo>
                  <a:cubicBezTo>
                    <a:pt x="607025" y="28006"/>
                    <a:pt x="607025" y="29418"/>
                    <a:pt x="607025" y="29418"/>
                  </a:cubicBezTo>
                  <a:cubicBezTo>
                    <a:pt x="605619" y="30829"/>
                    <a:pt x="605619" y="30829"/>
                    <a:pt x="605619" y="30829"/>
                  </a:cubicBezTo>
                  <a:cubicBezTo>
                    <a:pt x="604213" y="32240"/>
                    <a:pt x="604213" y="32240"/>
                    <a:pt x="604213" y="32240"/>
                  </a:cubicBezTo>
                  <a:cubicBezTo>
                    <a:pt x="602807" y="33652"/>
                    <a:pt x="602807" y="33652"/>
                    <a:pt x="602807" y="33652"/>
                  </a:cubicBezTo>
                  <a:cubicBezTo>
                    <a:pt x="602807" y="33652"/>
                    <a:pt x="602807" y="33652"/>
                    <a:pt x="601401" y="33652"/>
                  </a:cubicBezTo>
                  <a:cubicBezTo>
                    <a:pt x="599995" y="33652"/>
                    <a:pt x="599995" y="33652"/>
                    <a:pt x="599995" y="33652"/>
                  </a:cubicBezTo>
                  <a:cubicBezTo>
                    <a:pt x="599995" y="33652"/>
                    <a:pt x="599995" y="35063"/>
                    <a:pt x="599995" y="35063"/>
                  </a:cubicBezTo>
                  <a:cubicBezTo>
                    <a:pt x="599995" y="36474"/>
                    <a:pt x="599995" y="36474"/>
                    <a:pt x="599995" y="36474"/>
                  </a:cubicBezTo>
                  <a:cubicBezTo>
                    <a:pt x="598589" y="36474"/>
                    <a:pt x="598589" y="36474"/>
                    <a:pt x="598589" y="36474"/>
                  </a:cubicBezTo>
                  <a:cubicBezTo>
                    <a:pt x="594371" y="40708"/>
                    <a:pt x="592966" y="43531"/>
                    <a:pt x="591560" y="47764"/>
                  </a:cubicBezTo>
                  <a:cubicBezTo>
                    <a:pt x="591560" y="47764"/>
                    <a:pt x="590154" y="47764"/>
                    <a:pt x="590154" y="49176"/>
                  </a:cubicBezTo>
                  <a:cubicBezTo>
                    <a:pt x="590154" y="50587"/>
                    <a:pt x="588748" y="50587"/>
                    <a:pt x="588748" y="50587"/>
                  </a:cubicBezTo>
                  <a:cubicBezTo>
                    <a:pt x="588748" y="51998"/>
                    <a:pt x="588748" y="51998"/>
                    <a:pt x="588748" y="53410"/>
                  </a:cubicBezTo>
                  <a:cubicBezTo>
                    <a:pt x="588748" y="53410"/>
                    <a:pt x="588748" y="54821"/>
                    <a:pt x="588748" y="54821"/>
                  </a:cubicBezTo>
                  <a:cubicBezTo>
                    <a:pt x="587342" y="54821"/>
                    <a:pt x="587342" y="54821"/>
                    <a:pt x="587342" y="54821"/>
                  </a:cubicBezTo>
                  <a:cubicBezTo>
                    <a:pt x="584530" y="50587"/>
                    <a:pt x="584530" y="50587"/>
                    <a:pt x="584530" y="50587"/>
                  </a:cubicBezTo>
                  <a:cubicBezTo>
                    <a:pt x="584530" y="51998"/>
                    <a:pt x="584530" y="51998"/>
                    <a:pt x="584530" y="51998"/>
                  </a:cubicBezTo>
                  <a:cubicBezTo>
                    <a:pt x="585936" y="53410"/>
                    <a:pt x="585936" y="53410"/>
                    <a:pt x="585936" y="53410"/>
                  </a:cubicBezTo>
                  <a:cubicBezTo>
                    <a:pt x="585936" y="53410"/>
                    <a:pt x="585936" y="54821"/>
                    <a:pt x="585936" y="54821"/>
                  </a:cubicBezTo>
                  <a:cubicBezTo>
                    <a:pt x="585936" y="56232"/>
                    <a:pt x="587342" y="57643"/>
                    <a:pt x="587342" y="57643"/>
                  </a:cubicBezTo>
                  <a:cubicBezTo>
                    <a:pt x="587342" y="59055"/>
                    <a:pt x="587342" y="59055"/>
                    <a:pt x="587342" y="59055"/>
                  </a:cubicBezTo>
                  <a:cubicBezTo>
                    <a:pt x="587342" y="60466"/>
                    <a:pt x="585936" y="60466"/>
                    <a:pt x="585936" y="60466"/>
                  </a:cubicBezTo>
                  <a:cubicBezTo>
                    <a:pt x="584530" y="60466"/>
                    <a:pt x="584530" y="60466"/>
                    <a:pt x="584530" y="60466"/>
                  </a:cubicBezTo>
                  <a:cubicBezTo>
                    <a:pt x="584530" y="66111"/>
                    <a:pt x="584530" y="66111"/>
                    <a:pt x="584530" y="66111"/>
                  </a:cubicBezTo>
                  <a:cubicBezTo>
                    <a:pt x="583124" y="66111"/>
                    <a:pt x="583124" y="66111"/>
                    <a:pt x="583124" y="66111"/>
                  </a:cubicBezTo>
                  <a:cubicBezTo>
                    <a:pt x="583124" y="67522"/>
                    <a:pt x="583124" y="67522"/>
                    <a:pt x="583124" y="67522"/>
                  </a:cubicBezTo>
                  <a:cubicBezTo>
                    <a:pt x="584530" y="67522"/>
                    <a:pt x="584530" y="67522"/>
                    <a:pt x="585936" y="67522"/>
                  </a:cubicBezTo>
                  <a:cubicBezTo>
                    <a:pt x="585936" y="66111"/>
                    <a:pt x="587342" y="66111"/>
                    <a:pt x="587342" y="66111"/>
                  </a:cubicBezTo>
                  <a:cubicBezTo>
                    <a:pt x="587342" y="67522"/>
                    <a:pt x="587342" y="67522"/>
                    <a:pt x="587342" y="67522"/>
                  </a:cubicBezTo>
                  <a:cubicBezTo>
                    <a:pt x="588748" y="68934"/>
                    <a:pt x="588748" y="68934"/>
                    <a:pt x="588748" y="68934"/>
                  </a:cubicBezTo>
                  <a:cubicBezTo>
                    <a:pt x="590154" y="68934"/>
                    <a:pt x="590154" y="68934"/>
                    <a:pt x="590154" y="67522"/>
                  </a:cubicBezTo>
                  <a:cubicBezTo>
                    <a:pt x="590154" y="66111"/>
                    <a:pt x="590154" y="66111"/>
                    <a:pt x="590154" y="66111"/>
                  </a:cubicBezTo>
                  <a:cubicBezTo>
                    <a:pt x="590154" y="67522"/>
                    <a:pt x="591560" y="67522"/>
                    <a:pt x="591560" y="67522"/>
                  </a:cubicBezTo>
                  <a:cubicBezTo>
                    <a:pt x="591560" y="67522"/>
                    <a:pt x="591560" y="67522"/>
                    <a:pt x="591560" y="66111"/>
                  </a:cubicBezTo>
                  <a:cubicBezTo>
                    <a:pt x="590154" y="66111"/>
                    <a:pt x="590154" y="66111"/>
                    <a:pt x="590154" y="66111"/>
                  </a:cubicBezTo>
                  <a:cubicBezTo>
                    <a:pt x="590154" y="64700"/>
                    <a:pt x="588748" y="63289"/>
                    <a:pt x="588748" y="63289"/>
                  </a:cubicBezTo>
                  <a:cubicBezTo>
                    <a:pt x="588748" y="63289"/>
                    <a:pt x="588748" y="61877"/>
                    <a:pt x="587342" y="60466"/>
                  </a:cubicBezTo>
                  <a:cubicBezTo>
                    <a:pt x="587342" y="60466"/>
                    <a:pt x="587342" y="59055"/>
                    <a:pt x="588748" y="59055"/>
                  </a:cubicBezTo>
                  <a:cubicBezTo>
                    <a:pt x="588748" y="59055"/>
                    <a:pt x="588748" y="59055"/>
                    <a:pt x="590154" y="57643"/>
                  </a:cubicBezTo>
                  <a:cubicBezTo>
                    <a:pt x="590154" y="59055"/>
                    <a:pt x="590154" y="59055"/>
                    <a:pt x="591560" y="59055"/>
                  </a:cubicBezTo>
                  <a:cubicBezTo>
                    <a:pt x="592966" y="59055"/>
                    <a:pt x="592966" y="59055"/>
                    <a:pt x="592966" y="59055"/>
                  </a:cubicBezTo>
                  <a:cubicBezTo>
                    <a:pt x="594371" y="59055"/>
                    <a:pt x="594371" y="59055"/>
                    <a:pt x="594371" y="59055"/>
                  </a:cubicBezTo>
                  <a:cubicBezTo>
                    <a:pt x="594371" y="59055"/>
                    <a:pt x="594371" y="57643"/>
                    <a:pt x="595777" y="57643"/>
                  </a:cubicBezTo>
                  <a:cubicBezTo>
                    <a:pt x="597183" y="57643"/>
                    <a:pt x="597183" y="57643"/>
                    <a:pt x="597183" y="57643"/>
                  </a:cubicBezTo>
                  <a:cubicBezTo>
                    <a:pt x="597183" y="57643"/>
                    <a:pt x="597183" y="56232"/>
                    <a:pt x="597183" y="56232"/>
                  </a:cubicBezTo>
                  <a:cubicBezTo>
                    <a:pt x="597183" y="54821"/>
                    <a:pt x="597183" y="54821"/>
                    <a:pt x="597183" y="53410"/>
                  </a:cubicBezTo>
                  <a:cubicBezTo>
                    <a:pt x="597183" y="53410"/>
                    <a:pt x="598589" y="53410"/>
                    <a:pt x="598589" y="53410"/>
                  </a:cubicBezTo>
                  <a:cubicBezTo>
                    <a:pt x="599995" y="53410"/>
                    <a:pt x="599995" y="53410"/>
                    <a:pt x="601401" y="53410"/>
                  </a:cubicBezTo>
                  <a:cubicBezTo>
                    <a:pt x="601401" y="51998"/>
                    <a:pt x="601401" y="53410"/>
                    <a:pt x="602807" y="53410"/>
                  </a:cubicBezTo>
                  <a:cubicBezTo>
                    <a:pt x="604213" y="53410"/>
                    <a:pt x="604213" y="53410"/>
                    <a:pt x="604213" y="53410"/>
                  </a:cubicBezTo>
                  <a:cubicBezTo>
                    <a:pt x="605619" y="53410"/>
                    <a:pt x="605619" y="51998"/>
                    <a:pt x="607025" y="50587"/>
                  </a:cubicBezTo>
                  <a:cubicBezTo>
                    <a:pt x="608431" y="50587"/>
                    <a:pt x="609836" y="49176"/>
                    <a:pt x="609836" y="49176"/>
                  </a:cubicBezTo>
                  <a:cubicBezTo>
                    <a:pt x="609836" y="50587"/>
                    <a:pt x="611242" y="50587"/>
                    <a:pt x="611242" y="51998"/>
                  </a:cubicBezTo>
                  <a:cubicBezTo>
                    <a:pt x="611242" y="51998"/>
                    <a:pt x="612648" y="51998"/>
                    <a:pt x="614054" y="51998"/>
                  </a:cubicBezTo>
                  <a:cubicBezTo>
                    <a:pt x="614054" y="51998"/>
                    <a:pt x="614054" y="51998"/>
                    <a:pt x="615460" y="51998"/>
                  </a:cubicBezTo>
                  <a:cubicBezTo>
                    <a:pt x="615460" y="51998"/>
                    <a:pt x="616866" y="50587"/>
                    <a:pt x="616866" y="50587"/>
                  </a:cubicBezTo>
                  <a:cubicBezTo>
                    <a:pt x="616866" y="43531"/>
                    <a:pt x="616866" y="43531"/>
                    <a:pt x="616866" y="43531"/>
                  </a:cubicBezTo>
                  <a:cubicBezTo>
                    <a:pt x="618272" y="43531"/>
                    <a:pt x="619678" y="43531"/>
                    <a:pt x="619678" y="42119"/>
                  </a:cubicBezTo>
                  <a:cubicBezTo>
                    <a:pt x="621084" y="42119"/>
                    <a:pt x="622490" y="42119"/>
                    <a:pt x="623896" y="42119"/>
                  </a:cubicBezTo>
                  <a:cubicBezTo>
                    <a:pt x="623896" y="42119"/>
                    <a:pt x="623896" y="42119"/>
                    <a:pt x="625302" y="42119"/>
                  </a:cubicBezTo>
                  <a:cubicBezTo>
                    <a:pt x="625302" y="42119"/>
                    <a:pt x="626707" y="42119"/>
                    <a:pt x="626707" y="43531"/>
                  </a:cubicBezTo>
                  <a:cubicBezTo>
                    <a:pt x="626707" y="42119"/>
                    <a:pt x="626707" y="42119"/>
                    <a:pt x="626707" y="42119"/>
                  </a:cubicBezTo>
                  <a:cubicBezTo>
                    <a:pt x="628113" y="42119"/>
                    <a:pt x="628113" y="42119"/>
                    <a:pt x="628113" y="42119"/>
                  </a:cubicBezTo>
                  <a:cubicBezTo>
                    <a:pt x="628113" y="40708"/>
                    <a:pt x="628113" y="40708"/>
                    <a:pt x="628113" y="39297"/>
                  </a:cubicBezTo>
                  <a:cubicBezTo>
                    <a:pt x="628113" y="37885"/>
                    <a:pt x="628113" y="36474"/>
                    <a:pt x="628113" y="36474"/>
                  </a:cubicBezTo>
                  <a:cubicBezTo>
                    <a:pt x="628113" y="36474"/>
                    <a:pt x="629519" y="36474"/>
                    <a:pt x="630925" y="36474"/>
                  </a:cubicBezTo>
                  <a:cubicBezTo>
                    <a:pt x="632331" y="35063"/>
                    <a:pt x="632331" y="35063"/>
                    <a:pt x="633737" y="35063"/>
                  </a:cubicBezTo>
                  <a:cubicBezTo>
                    <a:pt x="633737" y="35063"/>
                    <a:pt x="635143" y="35063"/>
                    <a:pt x="635143" y="35063"/>
                  </a:cubicBezTo>
                  <a:cubicBezTo>
                    <a:pt x="636549" y="33652"/>
                    <a:pt x="636549" y="33652"/>
                    <a:pt x="637955" y="33652"/>
                  </a:cubicBezTo>
                  <a:cubicBezTo>
                    <a:pt x="636549" y="28006"/>
                    <a:pt x="636549" y="28006"/>
                    <a:pt x="636549" y="28006"/>
                  </a:cubicBezTo>
                  <a:cubicBezTo>
                    <a:pt x="637955" y="28006"/>
                    <a:pt x="637955" y="29418"/>
                    <a:pt x="639361" y="29418"/>
                  </a:cubicBezTo>
                  <a:cubicBezTo>
                    <a:pt x="640767" y="30829"/>
                    <a:pt x="640767" y="30829"/>
                    <a:pt x="640767" y="30829"/>
                  </a:cubicBezTo>
                  <a:cubicBezTo>
                    <a:pt x="642173" y="29418"/>
                    <a:pt x="642173" y="29418"/>
                    <a:pt x="642173" y="29418"/>
                  </a:cubicBezTo>
                  <a:cubicBezTo>
                    <a:pt x="640767" y="28006"/>
                    <a:pt x="639361" y="26595"/>
                    <a:pt x="639361" y="25184"/>
                  </a:cubicBezTo>
                  <a:cubicBezTo>
                    <a:pt x="637955" y="23773"/>
                    <a:pt x="636549" y="22361"/>
                    <a:pt x="635143" y="20950"/>
                  </a:cubicBezTo>
                  <a:cubicBezTo>
                    <a:pt x="633737" y="20950"/>
                    <a:pt x="632331" y="19539"/>
                    <a:pt x="630925" y="19539"/>
                  </a:cubicBezTo>
                  <a:cubicBezTo>
                    <a:pt x="629519" y="18127"/>
                    <a:pt x="628113" y="18127"/>
                    <a:pt x="626707" y="18127"/>
                  </a:cubicBezTo>
                  <a:close/>
                  <a:moveTo>
                    <a:pt x="632331" y="16716"/>
                  </a:moveTo>
                  <a:lnTo>
                    <a:pt x="632331" y="18127"/>
                  </a:lnTo>
                  <a:cubicBezTo>
                    <a:pt x="633737" y="16716"/>
                    <a:pt x="633737" y="16716"/>
                    <a:pt x="633737" y="16716"/>
                  </a:cubicBezTo>
                  <a:cubicBezTo>
                    <a:pt x="632331" y="16716"/>
                    <a:pt x="632331" y="16716"/>
                    <a:pt x="632331" y="16716"/>
                  </a:cubicBezTo>
                  <a:close/>
                  <a:moveTo>
                    <a:pt x="602807" y="16716"/>
                  </a:moveTo>
                  <a:cubicBezTo>
                    <a:pt x="602807" y="16716"/>
                    <a:pt x="601401" y="18127"/>
                    <a:pt x="601401" y="18127"/>
                  </a:cubicBezTo>
                  <a:cubicBezTo>
                    <a:pt x="602807" y="18127"/>
                    <a:pt x="602807" y="18127"/>
                    <a:pt x="602807" y="18127"/>
                  </a:cubicBezTo>
                  <a:close/>
                  <a:moveTo>
                    <a:pt x="621084" y="15305"/>
                  </a:moveTo>
                  <a:cubicBezTo>
                    <a:pt x="621084" y="15305"/>
                    <a:pt x="621084" y="16716"/>
                    <a:pt x="621084" y="16716"/>
                  </a:cubicBezTo>
                  <a:cubicBezTo>
                    <a:pt x="621084" y="18127"/>
                    <a:pt x="621084" y="18127"/>
                    <a:pt x="622490" y="18127"/>
                  </a:cubicBezTo>
                  <a:cubicBezTo>
                    <a:pt x="622490" y="18127"/>
                    <a:pt x="622490" y="18127"/>
                    <a:pt x="622490" y="16716"/>
                  </a:cubicBezTo>
                  <a:cubicBezTo>
                    <a:pt x="622490" y="16716"/>
                    <a:pt x="622490" y="15305"/>
                    <a:pt x="622490" y="15305"/>
                  </a:cubicBezTo>
                  <a:close/>
                  <a:moveTo>
                    <a:pt x="378701" y="15266"/>
                  </a:moveTo>
                  <a:cubicBezTo>
                    <a:pt x="378701" y="16680"/>
                    <a:pt x="378701" y="16680"/>
                    <a:pt x="378701" y="16680"/>
                  </a:cubicBezTo>
                  <a:lnTo>
                    <a:pt x="380109" y="15266"/>
                  </a:lnTo>
                  <a:cubicBezTo>
                    <a:pt x="378701" y="15266"/>
                    <a:pt x="378701" y="15266"/>
                    <a:pt x="378701" y="15266"/>
                  </a:cubicBezTo>
                  <a:close/>
                  <a:moveTo>
                    <a:pt x="358996" y="13852"/>
                  </a:moveTo>
                  <a:cubicBezTo>
                    <a:pt x="358996" y="13852"/>
                    <a:pt x="358996" y="13852"/>
                    <a:pt x="358996" y="15266"/>
                  </a:cubicBezTo>
                  <a:cubicBezTo>
                    <a:pt x="360404" y="15266"/>
                    <a:pt x="360404" y="15266"/>
                    <a:pt x="360404" y="13852"/>
                  </a:cubicBezTo>
                  <a:cubicBezTo>
                    <a:pt x="360404" y="13852"/>
                    <a:pt x="358996" y="13852"/>
                    <a:pt x="358996" y="13852"/>
                  </a:cubicBezTo>
                  <a:close/>
                  <a:moveTo>
                    <a:pt x="277316" y="11256"/>
                  </a:moveTo>
                  <a:lnTo>
                    <a:pt x="277316" y="12663"/>
                  </a:lnTo>
                  <a:cubicBezTo>
                    <a:pt x="275903" y="12663"/>
                    <a:pt x="275903" y="12663"/>
                    <a:pt x="275903" y="14070"/>
                  </a:cubicBezTo>
                  <a:cubicBezTo>
                    <a:pt x="275903" y="15477"/>
                    <a:pt x="275903" y="15477"/>
                    <a:pt x="275903" y="15477"/>
                  </a:cubicBezTo>
                  <a:cubicBezTo>
                    <a:pt x="277316" y="14070"/>
                    <a:pt x="277316" y="14070"/>
                    <a:pt x="277316" y="14070"/>
                  </a:cubicBezTo>
                  <a:cubicBezTo>
                    <a:pt x="277316" y="14070"/>
                    <a:pt x="277316" y="14070"/>
                    <a:pt x="278730" y="14070"/>
                  </a:cubicBezTo>
                  <a:cubicBezTo>
                    <a:pt x="278730" y="14070"/>
                    <a:pt x="278730" y="14070"/>
                    <a:pt x="280144" y="14070"/>
                  </a:cubicBezTo>
                  <a:cubicBezTo>
                    <a:pt x="278730" y="12663"/>
                    <a:pt x="278730" y="12663"/>
                    <a:pt x="278730" y="12663"/>
                  </a:cubicBezTo>
                  <a:cubicBezTo>
                    <a:pt x="277316" y="11256"/>
                    <a:pt x="277316" y="11256"/>
                    <a:pt x="277316" y="11256"/>
                  </a:cubicBezTo>
                  <a:close/>
                  <a:moveTo>
                    <a:pt x="266006" y="9849"/>
                  </a:moveTo>
                  <a:lnTo>
                    <a:pt x="267016" y="10854"/>
                  </a:lnTo>
                  <a:lnTo>
                    <a:pt x="266713" y="11256"/>
                  </a:lnTo>
                  <a:lnTo>
                    <a:pt x="266006" y="11256"/>
                  </a:lnTo>
                  <a:cubicBezTo>
                    <a:pt x="266006" y="9849"/>
                    <a:pt x="266006" y="9849"/>
                    <a:pt x="266006" y="9849"/>
                  </a:cubicBezTo>
                  <a:close/>
                  <a:moveTo>
                    <a:pt x="357589" y="6782"/>
                  </a:moveTo>
                  <a:cubicBezTo>
                    <a:pt x="357589" y="6782"/>
                    <a:pt x="358996" y="6782"/>
                    <a:pt x="358996" y="6782"/>
                  </a:cubicBezTo>
                  <a:cubicBezTo>
                    <a:pt x="360404" y="6782"/>
                    <a:pt x="361811" y="6782"/>
                    <a:pt x="363219" y="8196"/>
                  </a:cubicBezTo>
                  <a:cubicBezTo>
                    <a:pt x="364626" y="8196"/>
                    <a:pt x="366034" y="8196"/>
                    <a:pt x="367441" y="8196"/>
                  </a:cubicBezTo>
                  <a:cubicBezTo>
                    <a:pt x="368849" y="8196"/>
                    <a:pt x="368849" y="8196"/>
                    <a:pt x="370256" y="8196"/>
                  </a:cubicBezTo>
                  <a:cubicBezTo>
                    <a:pt x="371664" y="9610"/>
                    <a:pt x="371664" y="9610"/>
                    <a:pt x="371664" y="9610"/>
                  </a:cubicBezTo>
                  <a:cubicBezTo>
                    <a:pt x="373071" y="9610"/>
                    <a:pt x="373071" y="9610"/>
                    <a:pt x="373071" y="9610"/>
                  </a:cubicBezTo>
                  <a:cubicBezTo>
                    <a:pt x="373071" y="9610"/>
                    <a:pt x="373071" y="8196"/>
                    <a:pt x="373071" y="8196"/>
                  </a:cubicBezTo>
                  <a:cubicBezTo>
                    <a:pt x="374479" y="8196"/>
                    <a:pt x="374479" y="8196"/>
                    <a:pt x="375886" y="8196"/>
                  </a:cubicBezTo>
                  <a:cubicBezTo>
                    <a:pt x="375886" y="8196"/>
                    <a:pt x="375886" y="8196"/>
                    <a:pt x="377294" y="8196"/>
                  </a:cubicBezTo>
                  <a:cubicBezTo>
                    <a:pt x="377294" y="9610"/>
                    <a:pt x="377294" y="9610"/>
                    <a:pt x="377294" y="9610"/>
                  </a:cubicBezTo>
                  <a:cubicBezTo>
                    <a:pt x="378701" y="11024"/>
                    <a:pt x="378701" y="11024"/>
                    <a:pt x="378701" y="11024"/>
                  </a:cubicBezTo>
                  <a:cubicBezTo>
                    <a:pt x="378701" y="11024"/>
                    <a:pt x="378701" y="11024"/>
                    <a:pt x="380109" y="11024"/>
                  </a:cubicBezTo>
                  <a:cubicBezTo>
                    <a:pt x="380109" y="9610"/>
                    <a:pt x="380109" y="9610"/>
                    <a:pt x="380109" y="9610"/>
                  </a:cubicBezTo>
                  <a:cubicBezTo>
                    <a:pt x="381516" y="9610"/>
                    <a:pt x="381516" y="9610"/>
                    <a:pt x="381516" y="9610"/>
                  </a:cubicBezTo>
                  <a:cubicBezTo>
                    <a:pt x="382924" y="11024"/>
                    <a:pt x="382924" y="12438"/>
                    <a:pt x="381516" y="13852"/>
                  </a:cubicBezTo>
                  <a:cubicBezTo>
                    <a:pt x="384331" y="12438"/>
                    <a:pt x="384331" y="12438"/>
                    <a:pt x="384331" y="12438"/>
                  </a:cubicBezTo>
                  <a:cubicBezTo>
                    <a:pt x="384331" y="13852"/>
                    <a:pt x="384331" y="13852"/>
                    <a:pt x="384331" y="15266"/>
                  </a:cubicBezTo>
                  <a:cubicBezTo>
                    <a:pt x="384331" y="16680"/>
                    <a:pt x="384331" y="16680"/>
                    <a:pt x="384331" y="18094"/>
                  </a:cubicBezTo>
                  <a:cubicBezTo>
                    <a:pt x="384331" y="18094"/>
                    <a:pt x="384331" y="18094"/>
                    <a:pt x="385738" y="19508"/>
                  </a:cubicBezTo>
                  <a:cubicBezTo>
                    <a:pt x="385738" y="20922"/>
                    <a:pt x="387146" y="20922"/>
                    <a:pt x="387146" y="20922"/>
                  </a:cubicBezTo>
                  <a:cubicBezTo>
                    <a:pt x="387146" y="20922"/>
                    <a:pt x="387146" y="22336"/>
                    <a:pt x="385738" y="23750"/>
                  </a:cubicBezTo>
                  <a:cubicBezTo>
                    <a:pt x="385738" y="23750"/>
                    <a:pt x="385738" y="25164"/>
                    <a:pt x="385738" y="26578"/>
                  </a:cubicBezTo>
                  <a:cubicBezTo>
                    <a:pt x="385738" y="27992"/>
                    <a:pt x="385738" y="27992"/>
                    <a:pt x="384331" y="29406"/>
                  </a:cubicBezTo>
                  <a:cubicBezTo>
                    <a:pt x="384331" y="30820"/>
                    <a:pt x="384331" y="30820"/>
                    <a:pt x="382924" y="30820"/>
                  </a:cubicBezTo>
                  <a:cubicBezTo>
                    <a:pt x="381516" y="30820"/>
                    <a:pt x="381516" y="30820"/>
                    <a:pt x="381516" y="30820"/>
                  </a:cubicBezTo>
                  <a:cubicBezTo>
                    <a:pt x="380109" y="30820"/>
                    <a:pt x="380109" y="30820"/>
                    <a:pt x="378701" y="30820"/>
                  </a:cubicBezTo>
                  <a:cubicBezTo>
                    <a:pt x="377294" y="30820"/>
                    <a:pt x="377294" y="32234"/>
                    <a:pt x="375886" y="32234"/>
                  </a:cubicBezTo>
                  <a:cubicBezTo>
                    <a:pt x="375886" y="32234"/>
                    <a:pt x="374479" y="33648"/>
                    <a:pt x="374479" y="33648"/>
                  </a:cubicBezTo>
                  <a:cubicBezTo>
                    <a:pt x="374479" y="35062"/>
                    <a:pt x="373071" y="35062"/>
                    <a:pt x="373071" y="35062"/>
                  </a:cubicBezTo>
                  <a:cubicBezTo>
                    <a:pt x="371664" y="36476"/>
                    <a:pt x="370256" y="36476"/>
                    <a:pt x="370256" y="36476"/>
                  </a:cubicBezTo>
                  <a:cubicBezTo>
                    <a:pt x="368849" y="36476"/>
                    <a:pt x="367441" y="36476"/>
                    <a:pt x="367441" y="36476"/>
                  </a:cubicBezTo>
                  <a:cubicBezTo>
                    <a:pt x="366034" y="35062"/>
                    <a:pt x="366034" y="35062"/>
                    <a:pt x="364626" y="35062"/>
                  </a:cubicBezTo>
                  <a:cubicBezTo>
                    <a:pt x="364626" y="35062"/>
                    <a:pt x="364626" y="35062"/>
                    <a:pt x="363219" y="36476"/>
                  </a:cubicBezTo>
                  <a:cubicBezTo>
                    <a:pt x="361811" y="36476"/>
                    <a:pt x="361811" y="36476"/>
                    <a:pt x="361811" y="36476"/>
                  </a:cubicBezTo>
                  <a:cubicBezTo>
                    <a:pt x="360404" y="36476"/>
                    <a:pt x="360404" y="36476"/>
                    <a:pt x="360404" y="36476"/>
                  </a:cubicBezTo>
                  <a:cubicBezTo>
                    <a:pt x="358996" y="33648"/>
                    <a:pt x="357589" y="32234"/>
                    <a:pt x="356181" y="27992"/>
                  </a:cubicBezTo>
                  <a:cubicBezTo>
                    <a:pt x="354774" y="25164"/>
                    <a:pt x="353366" y="22336"/>
                    <a:pt x="351959" y="19508"/>
                  </a:cubicBezTo>
                  <a:cubicBezTo>
                    <a:pt x="351959" y="19508"/>
                    <a:pt x="351959" y="19508"/>
                    <a:pt x="353366" y="18094"/>
                  </a:cubicBezTo>
                  <a:cubicBezTo>
                    <a:pt x="353366" y="16680"/>
                    <a:pt x="353366" y="15266"/>
                    <a:pt x="354774" y="13852"/>
                  </a:cubicBezTo>
                  <a:cubicBezTo>
                    <a:pt x="354774" y="12438"/>
                    <a:pt x="354774" y="11024"/>
                    <a:pt x="356181" y="9610"/>
                  </a:cubicBezTo>
                  <a:cubicBezTo>
                    <a:pt x="356181" y="8196"/>
                    <a:pt x="357589" y="6782"/>
                    <a:pt x="357589" y="6782"/>
                  </a:cubicBezTo>
                  <a:close/>
                  <a:moveTo>
                    <a:pt x="278730" y="5628"/>
                  </a:moveTo>
                  <a:cubicBezTo>
                    <a:pt x="278730" y="7035"/>
                    <a:pt x="278730" y="7035"/>
                    <a:pt x="278730" y="7035"/>
                  </a:cubicBezTo>
                  <a:cubicBezTo>
                    <a:pt x="277316" y="7035"/>
                    <a:pt x="277316" y="7035"/>
                    <a:pt x="277316" y="7035"/>
                  </a:cubicBezTo>
                  <a:cubicBezTo>
                    <a:pt x="277316" y="8442"/>
                    <a:pt x="278730" y="8442"/>
                    <a:pt x="278730" y="8442"/>
                  </a:cubicBezTo>
                  <a:cubicBezTo>
                    <a:pt x="280144" y="8442"/>
                    <a:pt x="280144" y="8442"/>
                    <a:pt x="280144" y="8442"/>
                  </a:cubicBezTo>
                  <a:cubicBezTo>
                    <a:pt x="280144" y="9849"/>
                    <a:pt x="281558" y="11256"/>
                    <a:pt x="281558" y="11256"/>
                  </a:cubicBezTo>
                  <a:cubicBezTo>
                    <a:pt x="281558" y="12663"/>
                    <a:pt x="281558" y="12663"/>
                    <a:pt x="282972" y="12663"/>
                  </a:cubicBezTo>
                  <a:cubicBezTo>
                    <a:pt x="282972" y="11256"/>
                    <a:pt x="282972" y="9849"/>
                    <a:pt x="281558" y="8442"/>
                  </a:cubicBezTo>
                  <a:cubicBezTo>
                    <a:pt x="281558" y="7035"/>
                    <a:pt x="280144" y="7035"/>
                    <a:pt x="280144" y="5628"/>
                  </a:cubicBezTo>
                  <a:cubicBezTo>
                    <a:pt x="278730" y="5628"/>
                    <a:pt x="278730" y="5628"/>
                    <a:pt x="278730" y="5628"/>
                  </a:cubicBezTo>
                  <a:close/>
                  <a:moveTo>
                    <a:pt x="626707" y="5426"/>
                  </a:moveTo>
                  <a:cubicBezTo>
                    <a:pt x="626707" y="8248"/>
                    <a:pt x="626707" y="9660"/>
                    <a:pt x="628113" y="11071"/>
                  </a:cubicBezTo>
                  <a:cubicBezTo>
                    <a:pt x="628113" y="12482"/>
                    <a:pt x="629519" y="13894"/>
                    <a:pt x="629519" y="15305"/>
                  </a:cubicBezTo>
                  <a:cubicBezTo>
                    <a:pt x="630925" y="13894"/>
                    <a:pt x="630925" y="13894"/>
                    <a:pt x="630925" y="13894"/>
                  </a:cubicBezTo>
                  <a:cubicBezTo>
                    <a:pt x="629519" y="6837"/>
                    <a:pt x="629519" y="6837"/>
                    <a:pt x="629519" y="6837"/>
                  </a:cubicBezTo>
                  <a:cubicBezTo>
                    <a:pt x="630925" y="6837"/>
                    <a:pt x="630925" y="6837"/>
                    <a:pt x="630925" y="6837"/>
                  </a:cubicBezTo>
                  <a:cubicBezTo>
                    <a:pt x="632331" y="8248"/>
                    <a:pt x="632331" y="8248"/>
                    <a:pt x="632331" y="8248"/>
                  </a:cubicBezTo>
                  <a:cubicBezTo>
                    <a:pt x="632331" y="8248"/>
                    <a:pt x="632331" y="8248"/>
                    <a:pt x="632331" y="9660"/>
                  </a:cubicBezTo>
                  <a:cubicBezTo>
                    <a:pt x="633737" y="11071"/>
                    <a:pt x="633737" y="12482"/>
                    <a:pt x="633737" y="12482"/>
                  </a:cubicBezTo>
                  <a:cubicBezTo>
                    <a:pt x="635143" y="12482"/>
                    <a:pt x="635143" y="12482"/>
                    <a:pt x="635143" y="12482"/>
                  </a:cubicBezTo>
                  <a:cubicBezTo>
                    <a:pt x="635143" y="11071"/>
                    <a:pt x="635143" y="11071"/>
                    <a:pt x="635143" y="11071"/>
                  </a:cubicBezTo>
                  <a:cubicBezTo>
                    <a:pt x="636549" y="9660"/>
                    <a:pt x="636549" y="9660"/>
                    <a:pt x="636549" y="9660"/>
                  </a:cubicBezTo>
                  <a:cubicBezTo>
                    <a:pt x="642173" y="9660"/>
                    <a:pt x="642173" y="9660"/>
                    <a:pt x="642173" y="9660"/>
                  </a:cubicBezTo>
                  <a:cubicBezTo>
                    <a:pt x="642173" y="9660"/>
                    <a:pt x="642173" y="9660"/>
                    <a:pt x="642173" y="11071"/>
                  </a:cubicBezTo>
                  <a:cubicBezTo>
                    <a:pt x="642173" y="12482"/>
                    <a:pt x="642173" y="12482"/>
                    <a:pt x="642173" y="12482"/>
                  </a:cubicBezTo>
                  <a:cubicBezTo>
                    <a:pt x="642173" y="13894"/>
                    <a:pt x="642173" y="13894"/>
                    <a:pt x="642173" y="13894"/>
                  </a:cubicBezTo>
                  <a:cubicBezTo>
                    <a:pt x="643578" y="15305"/>
                    <a:pt x="643578" y="15305"/>
                    <a:pt x="644984" y="15305"/>
                  </a:cubicBezTo>
                  <a:cubicBezTo>
                    <a:pt x="643578" y="15305"/>
                    <a:pt x="643578" y="16716"/>
                    <a:pt x="642173" y="16716"/>
                  </a:cubicBezTo>
                  <a:cubicBezTo>
                    <a:pt x="642173" y="16716"/>
                    <a:pt x="642173" y="18127"/>
                    <a:pt x="642173" y="18127"/>
                  </a:cubicBezTo>
                  <a:cubicBezTo>
                    <a:pt x="642173" y="18127"/>
                    <a:pt x="642173" y="18127"/>
                    <a:pt x="640767" y="16716"/>
                  </a:cubicBezTo>
                  <a:cubicBezTo>
                    <a:pt x="640767" y="15305"/>
                    <a:pt x="640767" y="15305"/>
                    <a:pt x="640767" y="15305"/>
                  </a:cubicBezTo>
                  <a:cubicBezTo>
                    <a:pt x="640767" y="13894"/>
                    <a:pt x="640767" y="13894"/>
                    <a:pt x="639361" y="13894"/>
                  </a:cubicBezTo>
                  <a:cubicBezTo>
                    <a:pt x="639361" y="12482"/>
                    <a:pt x="639361" y="12482"/>
                    <a:pt x="639361" y="12482"/>
                  </a:cubicBezTo>
                  <a:cubicBezTo>
                    <a:pt x="639361" y="11071"/>
                    <a:pt x="637955" y="11071"/>
                    <a:pt x="637955" y="11071"/>
                  </a:cubicBezTo>
                  <a:cubicBezTo>
                    <a:pt x="637955" y="12482"/>
                    <a:pt x="637955" y="12482"/>
                    <a:pt x="636549" y="12482"/>
                  </a:cubicBezTo>
                  <a:cubicBezTo>
                    <a:pt x="636549" y="13894"/>
                    <a:pt x="637955" y="15305"/>
                    <a:pt x="637955" y="16716"/>
                  </a:cubicBezTo>
                  <a:cubicBezTo>
                    <a:pt x="639361" y="16716"/>
                    <a:pt x="639361" y="18127"/>
                    <a:pt x="639361" y="20950"/>
                  </a:cubicBezTo>
                  <a:cubicBezTo>
                    <a:pt x="637955" y="20950"/>
                    <a:pt x="637955" y="20950"/>
                    <a:pt x="637955" y="20950"/>
                  </a:cubicBezTo>
                  <a:cubicBezTo>
                    <a:pt x="640767" y="23773"/>
                    <a:pt x="640767" y="23773"/>
                    <a:pt x="640767" y="23773"/>
                  </a:cubicBezTo>
                  <a:cubicBezTo>
                    <a:pt x="640767" y="22361"/>
                    <a:pt x="640767" y="22361"/>
                    <a:pt x="640767" y="22361"/>
                  </a:cubicBezTo>
                  <a:cubicBezTo>
                    <a:pt x="640767" y="20950"/>
                    <a:pt x="640767" y="20950"/>
                    <a:pt x="640767" y="20950"/>
                  </a:cubicBezTo>
                  <a:cubicBezTo>
                    <a:pt x="642173" y="19539"/>
                    <a:pt x="642173" y="19539"/>
                    <a:pt x="642173" y="19539"/>
                  </a:cubicBezTo>
                  <a:cubicBezTo>
                    <a:pt x="642173" y="19539"/>
                    <a:pt x="643578" y="20950"/>
                    <a:pt x="643578" y="20950"/>
                  </a:cubicBezTo>
                  <a:cubicBezTo>
                    <a:pt x="643578" y="22361"/>
                    <a:pt x="643578" y="23773"/>
                    <a:pt x="643578" y="23773"/>
                  </a:cubicBezTo>
                  <a:cubicBezTo>
                    <a:pt x="643578" y="22361"/>
                    <a:pt x="644984" y="22361"/>
                    <a:pt x="644984" y="20950"/>
                  </a:cubicBezTo>
                  <a:cubicBezTo>
                    <a:pt x="646390" y="20950"/>
                    <a:pt x="646390" y="20950"/>
                    <a:pt x="649202" y="20950"/>
                  </a:cubicBezTo>
                  <a:cubicBezTo>
                    <a:pt x="649202" y="23773"/>
                    <a:pt x="649202" y="23773"/>
                    <a:pt x="649202" y="23773"/>
                  </a:cubicBezTo>
                  <a:cubicBezTo>
                    <a:pt x="650608" y="23773"/>
                    <a:pt x="652014" y="23773"/>
                    <a:pt x="652014" y="23773"/>
                  </a:cubicBezTo>
                  <a:cubicBezTo>
                    <a:pt x="652014" y="23773"/>
                    <a:pt x="653420" y="23773"/>
                    <a:pt x="654826" y="23773"/>
                  </a:cubicBezTo>
                  <a:cubicBezTo>
                    <a:pt x="653420" y="25184"/>
                    <a:pt x="653420" y="25184"/>
                    <a:pt x="653420" y="25184"/>
                  </a:cubicBezTo>
                  <a:cubicBezTo>
                    <a:pt x="653420" y="26595"/>
                    <a:pt x="654826" y="28006"/>
                    <a:pt x="656232" y="28006"/>
                  </a:cubicBezTo>
                  <a:cubicBezTo>
                    <a:pt x="657638" y="28006"/>
                    <a:pt x="657638" y="28006"/>
                    <a:pt x="659043" y="28006"/>
                  </a:cubicBezTo>
                  <a:cubicBezTo>
                    <a:pt x="657638" y="29418"/>
                    <a:pt x="657638" y="29418"/>
                    <a:pt x="657638" y="29418"/>
                  </a:cubicBezTo>
                  <a:cubicBezTo>
                    <a:pt x="656232" y="29418"/>
                    <a:pt x="656232" y="29418"/>
                    <a:pt x="656232" y="29418"/>
                  </a:cubicBezTo>
                  <a:cubicBezTo>
                    <a:pt x="654826" y="29418"/>
                    <a:pt x="654826" y="29418"/>
                    <a:pt x="654826" y="29418"/>
                  </a:cubicBezTo>
                  <a:cubicBezTo>
                    <a:pt x="653420" y="28006"/>
                    <a:pt x="653420" y="28006"/>
                    <a:pt x="653420" y="28006"/>
                  </a:cubicBezTo>
                  <a:cubicBezTo>
                    <a:pt x="653420" y="29418"/>
                    <a:pt x="653420" y="29418"/>
                    <a:pt x="653420" y="29418"/>
                  </a:cubicBezTo>
                  <a:cubicBezTo>
                    <a:pt x="652014" y="29418"/>
                    <a:pt x="652014" y="29418"/>
                    <a:pt x="652014" y="29418"/>
                  </a:cubicBezTo>
                  <a:cubicBezTo>
                    <a:pt x="653420" y="30829"/>
                    <a:pt x="654826" y="32240"/>
                    <a:pt x="656232" y="33652"/>
                  </a:cubicBezTo>
                  <a:cubicBezTo>
                    <a:pt x="656232" y="35063"/>
                    <a:pt x="654826" y="35063"/>
                    <a:pt x="654826" y="35063"/>
                  </a:cubicBezTo>
                  <a:cubicBezTo>
                    <a:pt x="653420" y="35063"/>
                    <a:pt x="653420" y="35063"/>
                    <a:pt x="652014" y="35063"/>
                  </a:cubicBezTo>
                  <a:cubicBezTo>
                    <a:pt x="652014" y="36474"/>
                    <a:pt x="652014" y="36474"/>
                    <a:pt x="652014" y="36474"/>
                  </a:cubicBezTo>
                  <a:cubicBezTo>
                    <a:pt x="653420" y="36474"/>
                    <a:pt x="653420" y="36474"/>
                    <a:pt x="653420" y="36474"/>
                  </a:cubicBezTo>
                  <a:cubicBezTo>
                    <a:pt x="653420" y="37885"/>
                    <a:pt x="653420" y="37885"/>
                    <a:pt x="653420" y="37885"/>
                  </a:cubicBezTo>
                  <a:cubicBezTo>
                    <a:pt x="654826" y="37885"/>
                    <a:pt x="654826" y="39297"/>
                    <a:pt x="656232" y="39297"/>
                  </a:cubicBezTo>
                  <a:cubicBezTo>
                    <a:pt x="656232" y="39297"/>
                    <a:pt x="656232" y="39297"/>
                    <a:pt x="656232" y="40708"/>
                  </a:cubicBezTo>
                  <a:cubicBezTo>
                    <a:pt x="656232" y="40708"/>
                    <a:pt x="656232" y="40708"/>
                    <a:pt x="656232" y="42119"/>
                  </a:cubicBezTo>
                  <a:cubicBezTo>
                    <a:pt x="656232" y="43531"/>
                    <a:pt x="656232" y="43531"/>
                    <a:pt x="656232" y="43531"/>
                  </a:cubicBezTo>
                  <a:cubicBezTo>
                    <a:pt x="654826" y="43531"/>
                    <a:pt x="654826" y="42119"/>
                    <a:pt x="653420" y="43531"/>
                  </a:cubicBezTo>
                  <a:cubicBezTo>
                    <a:pt x="653420" y="43531"/>
                    <a:pt x="652014" y="43531"/>
                    <a:pt x="652014" y="43531"/>
                  </a:cubicBezTo>
                  <a:cubicBezTo>
                    <a:pt x="653420" y="43531"/>
                    <a:pt x="653420" y="44942"/>
                    <a:pt x="653420" y="44942"/>
                  </a:cubicBezTo>
                  <a:cubicBezTo>
                    <a:pt x="653420" y="44942"/>
                    <a:pt x="653420" y="46353"/>
                    <a:pt x="653420" y="46353"/>
                  </a:cubicBezTo>
                  <a:cubicBezTo>
                    <a:pt x="653420" y="47764"/>
                    <a:pt x="653420" y="47764"/>
                    <a:pt x="653420" y="47764"/>
                  </a:cubicBezTo>
                  <a:cubicBezTo>
                    <a:pt x="653420" y="49176"/>
                    <a:pt x="652014" y="49176"/>
                    <a:pt x="652014" y="49176"/>
                  </a:cubicBezTo>
                  <a:cubicBezTo>
                    <a:pt x="652014" y="49176"/>
                    <a:pt x="650608" y="49176"/>
                    <a:pt x="649202" y="50587"/>
                  </a:cubicBezTo>
                  <a:cubicBezTo>
                    <a:pt x="649202" y="50587"/>
                    <a:pt x="647796" y="50587"/>
                    <a:pt x="647796" y="50587"/>
                  </a:cubicBezTo>
                  <a:cubicBezTo>
                    <a:pt x="646390" y="50587"/>
                    <a:pt x="646390" y="51998"/>
                    <a:pt x="646390" y="51998"/>
                  </a:cubicBezTo>
                  <a:cubicBezTo>
                    <a:pt x="647796" y="53410"/>
                    <a:pt x="647796" y="53410"/>
                    <a:pt x="646390" y="53410"/>
                  </a:cubicBezTo>
                  <a:cubicBezTo>
                    <a:pt x="646390" y="53410"/>
                    <a:pt x="644984" y="51998"/>
                    <a:pt x="644984" y="51998"/>
                  </a:cubicBezTo>
                  <a:cubicBezTo>
                    <a:pt x="644984" y="51998"/>
                    <a:pt x="644984" y="51998"/>
                    <a:pt x="643578" y="51998"/>
                  </a:cubicBezTo>
                  <a:lnTo>
                    <a:pt x="643578" y="50587"/>
                  </a:lnTo>
                  <a:cubicBezTo>
                    <a:pt x="642173" y="50587"/>
                    <a:pt x="642173" y="50587"/>
                    <a:pt x="642173" y="50587"/>
                  </a:cubicBezTo>
                  <a:cubicBezTo>
                    <a:pt x="643578" y="51998"/>
                    <a:pt x="643578" y="51998"/>
                    <a:pt x="643578" y="51998"/>
                  </a:cubicBezTo>
                  <a:cubicBezTo>
                    <a:pt x="642173" y="53410"/>
                    <a:pt x="640767" y="53410"/>
                    <a:pt x="640767" y="53410"/>
                  </a:cubicBezTo>
                  <a:cubicBezTo>
                    <a:pt x="640767" y="54821"/>
                    <a:pt x="640767" y="54821"/>
                    <a:pt x="639361" y="56232"/>
                  </a:cubicBezTo>
                  <a:cubicBezTo>
                    <a:pt x="637955" y="54821"/>
                    <a:pt x="637955" y="54821"/>
                    <a:pt x="637955" y="54821"/>
                  </a:cubicBezTo>
                  <a:cubicBezTo>
                    <a:pt x="637955" y="54821"/>
                    <a:pt x="636549" y="54821"/>
                    <a:pt x="636549" y="54821"/>
                  </a:cubicBezTo>
                  <a:cubicBezTo>
                    <a:pt x="635143" y="53410"/>
                    <a:pt x="635143" y="53410"/>
                    <a:pt x="635143" y="53410"/>
                  </a:cubicBezTo>
                  <a:cubicBezTo>
                    <a:pt x="635143" y="54821"/>
                    <a:pt x="635143" y="54821"/>
                    <a:pt x="635143" y="54821"/>
                  </a:cubicBezTo>
                  <a:cubicBezTo>
                    <a:pt x="635143" y="56232"/>
                    <a:pt x="635143" y="57643"/>
                    <a:pt x="635143" y="57643"/>
                  </a:cubicBezTo>
                  <a:cubicBezTo>
                    <a:pt x="635143" y="59055"/>
                    <a:pt x="635143" y="59055"/>
                    <a:pt x="635143" y="60466"/>
                  </a:cubicBezTo>
                  <a:cubicBezTo>
                    <a:pt x="635143" y="60466"/>
                    <a:pt x="633737" y="61877"/>
                    <a:pt x="633737" y="61877"/>
                  </a:cubicBezTo>
                  <a:cubicBezTo>
                    <a:pt x="633737" y="63289"/>
                    <a:pt x="633737" y="63289"/>
                    <a:pt x="632331" y="64700"/>
                  </a:cubicBezTo>
                  <a:cubicBezTo>
                    <a:pt x="632331" y="63289"/>
                    <a:pt x="632331" y="61877"/>
                    <a:pt x="632331" y="61877"/>
                  </a:cubicBezTo>
                  <a:cubicBezTo>
                    <a:pt x="630925" y="60466"/>
                    <a:pt x="630925" y="60466"/>
                    <a:pt x="629519" y="60466"/>
                  </a:cubicBezTo>
                  <a:cubicBezTo>
                    <a:pt x="628113" y="60466"/>
                    <a:pt x="628113" y="60466"/>
                    <a:pt x="628113" y="60466"/>
                  </a:cubicBezTo>
                  <a:cubicBezTo>
                    <a:pt x="628113" y="61877"/>
                    <a:pt x="628113" y="61877"/>
                    <a:pt x="626707" y="63289"/>
                  </a:cubicBezTo>
                  <a:cubicBezTo>
                    <a:pt x="626707" y="61877"/>
                    <a:pt x="626707" y="61877"/>
                    <a:pt x="626707" y="61877"/>
                  </a:cubicBezTo>
                  <a:cubicBezTo>
                    <a:pt x="626707" y="60466"/>
                    <a:pt x="626707" y="60466"/>
                    <a:pt x="626707" y="60466"/>
                  </a:cubicBezTo>
                  <a:cubicBezTo>
                    <a:pt x="626707" y="60466"/>
                    <a:pt x="626707" y="60466"/>
                    <a:pt x="626707" y="59055"/>
                  </a:cubicBezTo>
                  <a:cubicBezTo>
                    <a:pt x="628113" y="59055"/>
                    <a:pt x="628113" y="57643"/>
                    <a:pt x="628113" y="57643"/>
                  </a:cubicBezTo>
                  <a:cubicBezTo>
                    <a:pt x="628113" y="57643"/>
                    <a:pt x="626707" y="57643"/>
                    <a:pt x="626707" y="57643"/>
                  </a:cubicBezTo>
                  <a:cubicBezTo>
                    <a:pt x="626707" y="57643"/>
                    <a:pt x="625302" y="57643"/>
                    <a:pt x="625302" y="57643"/>
                  </a:cubicBezTo>
                  <a:cubicBezTo>
                    <a:pt x="625302" y="57643"/>
                    <a:pt x="623896" y="57643"/>
                    <a:pt x="622490" y="59055"/>
                  </a:cubicBezTo>
                  <a:cubicBezTo>
                    <a:pt x="621084" y="59055"/>
                    <a:pt x="621084" y="60466"/>
                    <a:pt x="621084" y="60466"/>
                  </a:cubicBezTo>
                  <a:cubicBezTo>
                    <a:pt x="621084" y="61877"/>
                    <a:pt x="621084" y="61877"/>
                    <a:pt x="621084" y="61877"/>
                  </a:cubicBezTo>
                  <a:cubicBezTo>
                    <a:pt x="621084" y="61877"/>
                    <a:pt x="622490" y="61877"/>
                    <a:pt x="622490" y="61877"/>
                  </a:cubicBezTo>
                  <a:cubicBezTo>
                    <a:pt x="623896" y="61877"/>
                    <a:pt x="623896" y="61877"/>
                    <a:pt x="623896" y="63289"/>
                  </a:cubicBezTo>
                  <a:cubicBezTo>
                    <a:pt x="623896" y="63289"/>
                    <a:pt x="623896" y="63289"/>
                    <a:pt x="623896" y="64700"/>
                  </a:cubicBezTo>
                  <a:cubicBezTo>
                    <a:pt x="623896" y="66111"/>
                    <a:pt x="625302" y="67522"/>
                    <a:pt x="625302" y="67522"/>
                  </a:cubicBezTo>
                  <a:cubicBezTo>
                    <a:pt x="625302" y="68934"/>
                    <a:pt x="625302" y="68934"/>
                    <a:pt x="625302" y="68934"/>
                  </a:cubicBezTo>
                  <a:cubicBezTo>
                    <a:pt x="625302" y="70345"/>
                    <a:pt x="623896" y="70345"/>
                    <a:pt x="623896" y="71756"/>
                  </a:cubicBezTo>
                  <a:cubicBezTo>
                    <a:pt x="622490" y="71756"/>
                    <a:pt x="622490" y="71756"/>
                    <a:pt x="621084" y="73167"/>
                  </a:cubicBezTo>
                  <a:cubicBezTo>
                    <a:pt x="619678" y="71756"/>
                    <a:pt x="621084" y="71756"/>
                    <a:pt x="621084" y="70345"/>
                  </a:cubicBezTo>
                  <a:cubicBezTo>
                    <a:pt x="621084" y="70345"/>
                    <a:pt x="622490" y="68934"/>
                    <a:pt x="622490" y="67522"/>
                  </a:cubicBezTo>
                  <a:cubicBezTo>
                    <a:pt x="621084" y="67522"/>
                    <a:pt x="621084" y="66111"/>
                    <a:pt x="621084" y="66111"/>
                  </a:cubicBezTo>
                  <a:cubicBezTo>
                    <a:pt x="619678" y="66111"/>
                    <a:pt x="619678" y="66111"/>
                    <a:pt x="618272" y="67522"/>
                  </a:cubicBezTo>
                  <a:cubicBezTo>
                    <a:pt x="619678" y="67522"/>
                    <a:pt x="619678" y="67522"/>
                    <a:pt x="619678" y="67522"/>
                  </a:cubicBezTo>
                  <a:cubicBezTo>
                    <a:pt x="619678" y="68934"/>
                    <a:pt x="619678" y="68934"/>
                    <a:pt x="619678" y="68934"/>
                  </a:cubicBezTo>
                  <a:cubicBezTo>
                    <a:pt x="619678" y="70345"/>
                    <a:pt x="619678" y="70345"/>
                    <a:pt x="618272" y="71756"/>
                  </a:cubicBezTo>
                  <a:cubicBezTo>
                    <a:pt x="618272" y="73167"/>
                    <a:pt x="618272" y="73167"/>
                    <a:pt x="618272" y="74579"/>
                  </a:cubicBezTo>
                  <a:cubicBezTo>
                    <a:pt x="618272" y="73167"/>
                    <a:pt x="618272" y="73167"/>
                    <a:pt x="616866" y="71756"/>
                  </a:cubicBezTo>
                  <a:cubicBezTo>
                    <a:pt x="616866" y="71756"/>
                    <a:pt x="616866" y="70345"/>
                    <a:pt x="615460" y="71756"/>
                  </a:cubicBezTo>
                  <a:cubicBezTo>
                    <a:pt x="615460" y="71756"/>
                    <a:pt x="614054" y="71756"/>
                    <a:pt x="612648" y="71756"/>
                  </a:cubicBezTo>
                  <a:cubicBezTo>
                    <a:pt x="611242" y="73167"/>
                    <a:pt x="609836" y="73167"/>
                    <a:pt x="609836" y="73167"/>
                  </a:cubicBezTo>
                  <a:cubicBezTo>
                    <a:pt x="608431" y="74579"/>
                    <a:pt x="608431" y="74579"/>
                    <a:pt x="608431" y="74579"/>
                  </a:cubicBezTo>
                  <a:cubicBezTo>
                    <a:pt x="607025" y="74579"/>
                    <a:pt x="607025" y="74579"/>
                    <a:pt x="607025" y="74579"/>
                  </a:cubicBezTo>
                  <a:cubicBezTo>
                    <a:pt x="607025" y="73167"/>
                    <a:pt x="605619" y="71756"/>
                    <a:pt x="604213" y="71756"/>
                  </a:cubicBezTo>
                  <a:cubicBezTo>
                    <a:pt x="604213" y="71756"/>
                    <a:pt x="604213" y="71756"/>
                    <a:pt x="602807" y="71756"/>
                  </a:cubicBezTo>
                  <a:cubicBezTo>
                    <a:pt x="604213" y="75990"/>
                    <a:pt x="604213" y="75990"/>
                    <a:pt x="604213" y="75990"/>
                  </a:cubicBezTo>
                  <a:cubicBezTo>
                    <a:pt x="602807" y="75990"/>
                    <a:pt x="602807" y="74579"/>
                    <a:pt x="601401" y="74579"/>
                  </a:cubicBezTo>
                  <a:cubicBezTo>
                    <a:pt x="601401" y="73167"/>
                    <a:pt x="601401" y="73167"/>
                    <a:pt x="599995" y="73167"/>
                  </a:cubicBezTo>
                  <a:cubicBezTo>
                    <a:pt x="599995" y="73167"/>
                    <a:pt x="599995" y="73167"/>
                    <a:pt x="599995" y="74579"/>
                  </a:cubicBezTo>
                  <a:cubicBezTo>
                    <a:pt x="599995" y="75990"/>
                    <a:pt x="599995" y="75990"/>
                    <a:pt x="599995" y="75990"/>
                  </a:cubicBezTo>
                  <a:cubicBezTo>
                    <a:pt x="599995" y="77401"/>
                    <a:pt x="599995" y="77401"/>
                    <a:pt x="601401" y="78813"/>
                  </a:cubicBezTo>
                  <a:cubicBezTo>
                    <a:pt x="602807" y="80224"/>
                    <a:pt x="602807" y="80224"/>
                    <a:pt x="602807" y="80224"/>
                  </a:cubicBezTo>
                  <a:cubicBezTo>
                    <a:pt x="604213" y="80224"/>
                    <a:pt x="604213" y="80224"/>
                    <a:pt x="605619" y="80224"/>
                  </a:cubicBezTo>
                  <a:cubicBezTo>
                    <a:pt x="607025" y="80224"/>
                    <a:pt x="608431" y="80224"/>
                    <a:pt x="611242" y="80224"/>
                  </a:cubicBezTo>
                  <a:cubicBezTo>
                    <a:pt x="612648" y="80224"/>
                    <a:pt x="614054" y="80224"/>
                    <a:pt x="615460" y="80224"/>
                  </a:cubicBezTo>
                  <a:cubicBezTo>
                    <a:pt x="618272" y="81635"/>
                    <a:pt x="619678" y="81635"/>
                    <a:pt x="621084" y="81635"/>
                  </a:cubicBezTo>
                  <a:cubicBezTo>
                    <a:pt x="622490" y="81635"/>
                    <a:pt x="623896" y="81635"/>
                    <a:pt x="625302" y="81635"/>
                  </a:cubicBezTo>
                  <a:cubicBezTo>
                    <a:pt x="626707" y="81635"/>
                    <a:pt x="626707" y="81635"/>
                    <a:pt x="628113" y="83046"/>
                  </a:cubicBezTo>
                  <a:cubicBezTo>
                    <a:pt x="628113" y="83046"/>
                    <a:pt x="629519" y="83046"/>
                    <a:pt x="629519" y="83046"/>
                  </a:cubicBezTo>
                  <a:cubicBezTo>
                    <a:pt x="629519" y="83046"/>
                    <a:pt x="629519" y="83046"/>
                    <a:pt x="629519" y="84458"/>
                  </a:cubicBezTo>
                  <a:cubicBezTo>
                    <a:pt x="629519" y="84458"/>
                    <a:pt x="630925" y="85869"/>
                    <a:pt x="630925" y="85869"/>
                  </a:cubicBezTo>
                  <a:cubicBezTo>
                    <a:pt x="630925" y="85869"/>
                    <a:pt x="630925" y="85869"/>
                    <a:pt x="632331" y="85869"/>
                  </a:cubicBezTo>
                  <a:cubicBezTo>
                    <a:pt x="632331" y="85869"/>
                    <a:pt x="633737" y="85869"/>
                    <a:pt x="633737" y="85869"/>
                  </a:cubicBezTo>
                  <a:cubicBezTo>
                    <a:pt x="635143" y="85869"/>
                    <a:pt x="635143" y="85869"/>
                    <a:pt x="635143" y="85869"/>
                  </a:cubicBezTo>
                  <a:cubicBezTo>
                    <a:pt x="635143" y="85869"/>
                    <a:pt x="636549" y="85869"/>
                    <a:pt x="636549" y="84458"/>
                  </a:cubicBezTo>
                  <a:cubicBezTo>
                    <a:pt x="637955" y="84458"/>
                    <a:pt x="637955" y="84458"/>
                    <a:pt x="639361" y="84458"/>
                  </a:cubicBezTo>
                  <a:cubicBezTo>
                    <a:pt x="640767" y="84458"/>
                    <a:pt x="642173" y="84458"/>
                    <a:pt x="642173" y="84458"/>
                  </a:cubicBezTo>
                  <a:cubicBezTo>
                    <a:pt x="643578" y="84458"/>
                    <a:pt x="644984" y="84458"/>
                    <a:pt x="646390" y="84458"/>
                  </a:cubicBezTo>
                  <a:cubicBezTo>
                    <a:pt x="646390" y="85869"/>
                    <a:pt x="647796" y="85869"/>
                    <a:pt x="647796" y="85869"/>
                  </a:cubicBezTo>
                  <a:cubicBezTo>
                    <a:pt x="649202" y="85869"/>
                    <a:pt x="649202" y="85869"/>
                    <a:pt x="650608" y="85869"/>
                  </a:cubicBezTo>
                  <a:cubicBezTo>
                    <a:pt x="650608" y="85869"/>
                    <a:pt x="652014" y="85869"/>
                    <a:pt x="652014" y="85869"/>
                  </a:cubicBezTo>
                  <a:cubicBezTo>
                    <a:pt x="652014" y="84458"/>
                    <a:pt x="652014" y="84458"/>
                    <a:pt x="653420" y="84458"/>
                  </a:cubicBezTo>
                  <a:cubicBezTo>
                    <a:pt x="653420" y="84458"/>
                    <a:pt x="653420" y="84458"/>
                    <a:pt x="654826" y="84458"/>
                  </a:cubicBezTo>
                  <a:cubicBezTo>
                    <a:pt x="654826" y="85869"/>
                    <a:pt x="654826" y="85869"/>
                    <a:pt x="654826" y="85869"/>
                  </a:cubicBezTo>
                  <a:cubicBezTo>
                    <a:pt x="654826" y="87280"/>
                    <a:pt x="654826" y="87280"/>
                    <a:pt x="654826" y="87280"/>
                  </a:cubicBezTo>
                  <a:cubicBezTo>
                    <a:pt x="654826" y="87280"/>
                    <a:pt x="654826" y="87280"/>
                    <a:pt x="656232" y="87280"/>
                  </a:cubicBezTo>
                  <a:cubicBezTo>
                    <a:pt x="656232" y="87280"/>
                    <a:pt x="657638" y="85869"/>
                    <a:pt x="656232" y="85869"/>
                  </a:cubicBezTo>
                  <a:cubicBezTo>
                    <a:pt x="656232" y="84458"/>
                    <a:pt x="656232" y="84458"/>
                    <a:pt x="657638" y="84458"/>
                  </a:cubicBezTo>
                  <a:cubicBezTo>
                    <a:pt x="659043" y="84458"/>
                    <a:pt x="659043" y="84458"/>
                    <a:pt x="659043" y="84458"/>
                  </a:cubicBezTo>
                  <a:cubicBezTo>
                    <a:pt x="660449" y="84458"/>
                    <a:pt x="660449" y="84458"/>
                    <a:pt x="660449" y="84458"/>
                  </a:cubicBezTo>
                  <a:cubicBezTo>
                    <a:pt x="661855" y="84458"/>
                    <a:pt x="661855" y="84458"/>
                    <a:pt x="663261" y="84458"/>
                  </a:cubicBezTo>
                  <a:cubicBezTo>
                    <a:pt x="663261" y="84458"/>
                    <a:pt x="663261" y="84458"/>
                    <a:pt x="663261" y="85869"/>
                  </a:cubicBezTo>
                  <a:cubicBezTo>
                    <a:pt x="663261" y="85869"/>
                    <a:pt x="664667" y="85869"/>
                    <a:pt x="664667" y="85869"/>
                  </a:cubicBezTo>
                  <a:cubicBezTo>
                    <a:pt x="666073" y="85869"/>
                    <a:pt x="666073" y="85869"/>
                    <a:pt x="666073" y="85869"/>
                  </a:cubicBezTo>
                  <a:cubicBezTo>
                    <a:pt x="668885" y="81635"/>
                    <a:pt x="668885" y="81635"/>
                    <a:pt x="668885" y="81635"/>
                  </a:cubicBezTo>
                  <a:cubicBezTo>
                    <a:pt x="675914" y="80224"/>
                    <a:pt x="675914" y="80224"/>
                    <a:pt x="675914" y="80224"/>
                  </a:cubicBezTo>
                  <a:cubicBezTo>
                    <a:pt x="675914" y="81635"/>
                    <a:pt x="675914" y="81635"/>
                    <a:pt x="675914" y="81635"/>
                  </a:cubicBezTo>
                  <a:cubicBezTo>
                    <a:pt x="675914" y="83046"/>
                    <a:pt x="677320" y="83046"/>
                    <a:pt x="678726" y="83046"/>
                  </a:cubicBezTo>
                  <a:cubicBezTo>
                    <a:pt x="680132" y="83046"/>
                    <a:pt x="680132" y="83046"/>
                    <a:pt x="681538" y="84458"/>
                  </a:cubicBezTo>
                  <a:cubicBezTo>
                    <a:pt x="680132" y="85869"/>
                    <a:pt x="680132" y="85869"/>
                    <a:pt x="680132" y="85869"/>
                  </a:cubicBezTo>
                  <a:cubicBezTo>
                    <a:pt x="680132" y="85869"/>
                    <a:pt x="680132" y="87280"/>
                    <a:pt x="680132" y="88692"/>
                  </a:cubicBezTo>
                  <a:cubicBezTo>
                    <a:pt x="680132" y="88692"/>
                    <a:pt x="680132" y="90103"/>
                    <a:pt x="680132" y="90103"/>
                  </a:cubicBezTo>
                  <a:cubicBezTo>
                    <a:pt x="680132" y="91514"/>
                    <a:pt x="680132" y="91514"/>
                    <a:pt x="680132" y="92925"/>
                  </a:cubicBezTo>
                  <a:cubicBezTo>
                    <a:pt x="680132" y="92925"/>
                    <a:pt x="680132" y="94337"/>
                    <a:pt x="680132" y="94337"/>
                  </a:cubicBezTo>
                  <a:cubicBezTo>
                    <a:pt x="680132" y="94337"/>
                    <a:pt x="680132" y="94337"/>
                    <a:pt x="678726" y="94337"/>
                  </a:cubicBezTo>
                  <a:cubicBezTo>
                    <a:pt x="678726" y="95748"/>
                    <a:pt x="678726" y="95748"/>
                    <a:pt x="678726" y="95748"/>
                  </a:cubicBezTo>
                  <a:cubicBezTo>
                    <a:pt x="681538" y="94337"/>
                    <a:pt x="681538" y="94337"/>
                    <a:pt x="681538" y="94337"/>
                  </a:cubicBezTo>
                  <a:cubicBezTo>
                    <a:pt x="681538" y="98571"/>
                    <a:pt x="681538" y="98571"/>
                    <a:pt x="681538" y="98571"/>
                  </a:cubicBezTo>
                  <a:cubicBezTo>
                    <a:pt x="680132" y="98571"/>
                    <a:pt x="680132" y="98571"/>
                    <a:pt x="680132" y="98571"/>
                  </a:cubicBezTo>
                  <a:cubicBezTo>
                    <a:pt x="680132" y="98571"/>
                    <a:pt x="678726" y="98571"/>
                    <a:pt x="678726" y="97159"/>
                  </a:cubicBezTo>
                  <a:cubicBezTo>
                    <a:pt x="677320" y="97159"/>
                    <a:pt x="677320" y="97159"/>
                    <a:pt x="677320" y="97159"/>
                  </a:cubicBezTo>
                  <a:cubicBezTo>
                    <a:pt x="675914" y="97159"/>
                    <a:pt x="675914" y="97159"/>
                    <a:pt x="675914" y="97159"/>
                  </a:cubicBezTo>
                  <a:cubicBezTo>
                    <a:pt x="675914" y="98571"/>
                    <a:pt x="675914" y="98571"/>
                    <a:pt x="677320" y="98571"/>
                  </a:cubicBezTo>
                  <a:cubicBezTo>
                    <a:pt x="677320" y="99982"/>
                    <a:pt x="677320" y="99982"/>
                    <a:pt x="677320" y="99982"/>
                  </a:cubicBezTo>
                  <a:cubicBezTo>
                    <a:pt x="678726" y="99982"/>
                    <a:pt x="677320" y="99982"/>
                    <a:pt x="677320" y="101393"/>
                  </a:cubicBezTo>
                  <a:cubicBezTo>
                    <a:pt x="677320" y="101393"/>
                    <a:pt x="675914" y="101393"/>
                    <a:pt x="675914" y="101393"/>
                  </a:cubicBezTo>
                  <a:cubicBezTo>
                    <a:pt x="674509" y="102804"/>
                    <a:pt x="674509" y="102804"/>
                    <a:pt x="674509" y="102804"/>
                  </a:cubicBezTo>
                  <a:cubicBezTo>
                    <a:pt x="674509" y="102804"/>
                    <a:pt x="674509" y="101393"/>
                    <a:pt x="673103" y="102804"/>
                  </a:cubicBezTo>
                  <a:cubicBezTo>
                    <a:pt x="671697" y="102804"/>
                    <a:pt x="670291" y="102804"/>
                    <a:pt x="670291" y="101393"/>
                  </a:cubicBezTo>
                  <a:cubicBezTo>
                    <a:pt x="670291" y="102804"/>
                    <a:pt x="670291" y="102804"/>
                    <a:pt x="670291" y="102804"/>
                  </a:cubicBezTo>
                  <a:cubicBezTo>
                    <a:pt x="668885" y="102804"/>
                    <a:pt x="668885" y="102804"/>
                    <a:pt x="668885" y="102804"/>
                  </a:cubicBezTo>
                  <a:cubicBezTo>
                    <a:pt x="668885" y="102804"/>
                    <a:pt x="667479" y="102804"/>
                    <a:pt x="667479" y="102804"/>
                  </a:cubicBezTo>
                  <a:cubicBezTo>
                    <a:pt x="667479" y="104216"/>
                    <a:pt x="666073" y="104216"/>
                    <a:pt x="666073" y="104216"/>
                  </a:cubicBezTo>
                  <a:cubicBezTo>
                    <a:pt x="666073" y="101393"/>
                    <a:pt x="666073" y="101393"/>
                    <a:pt x="666073" y="101393"/>
                  </a:cubicBezTo>
                  <a:cubicBezTo>
                    <a:pt x="663261" y="101393"/>
                    <a:pt x="660449" y="102804"/>
                    <a:pt x="659043" y="104216"/>
                  </a:cubicBezTo>
                  <a:cubicBezTo>
                    <a:pt x="659043" y="101393"/>
                    <a:pt x="659043" y="101393"/>
                    <a:pt x="659043" y="101393"/>
                  </a:cubicBezTo>
                  <a:cubicBezTo>
                    <a:pt x="657638" y="99982"/>
                    <a:pt x="657638" y="99982"/>
                    <a:pt x="657638" y="99982"/>
                  </a:cubicBezTo>
                  <a:cubicBezTo>
                    <a:pt x="657638" y="101393"/>
                    <a:pt x="657638" y="101393"/>
                    <a:pt x="657638" y="101393"/>
                  </a:cubicBezTo>
                  <a:cubicBezTo>
                    <a:pt x="657638" y="102804"/>
                    <a:pt x="657638" y="102804"/>
                    <a:pt x="657638" y="102804"/>
                  </a:cubicBezTo>
                  <a:cubicBezTo>
                    <a:pt x="653420" y="104216"/>
                    <a:pt x="653420" y="104216"/>
                    <a:pt x="653420" y="104216"/>
                  </a:cubicBezTo>
                  <a:cubicBezTo>
                    <a:pt x="652014" y="105627"/>
                    <a:pt x="652014" y="105627"/>
                    <a:pt x="652014" y="105627"/>
                  </a:cubicBezTo>
                  <a:cubicBezTo>
                    <a:pt x="652014" y="104216"/>
                    <a:pt x="652014" y="104216"/>
                    <a:pt x="652014" y="104216"/>
                  </a:cubicBezTo>
                  <a:cubicBezTo>
                    <a:pt x="652014" y="104216"/>
                    <a:pt x="650608" y="104216"/>
                    <a:pt x="650608" y="104216"/>
                  </a:cubicBezTo>
                  <a:cubicBezTo>
                    <a:pt x="649202" y="104216"/>
                    <a:pt x="649202" y="104216"/>
                    <a:pt x="649202" y="104216"/>
                  </a:cubicBezTo>
                  <a:cubicBezTo>
                    <a:pt x="647796" y="104216"/>
                    <a:pt x="647796" y="104216"/>
                    <a:pt x="649202" y="102804"/>
                  </a:cubicBezTo>
                  <a:cubicBezTo>
                    <a:pt x="649202" y="102804"/>
                    <a:pt x="649202" y="102804"/>
                    <a:pt x="649202" y="101393"/>
                  </a:cubicBezTo>
                  <a:cubicBezTo>
                    <a:pt x="649202" y="101393"/>
                    <a:pt x="649202" y="101393"/>
                    <a:pt x="647796" y="101393"/>
                  </a:cubicBezTo>
                  <a:cubicBezTo>
                    <a:pt x="647796" y="101393"/>
                    <a:pt x="646390" y="101393"/>
                    <a:pt x="646390" y="102804"/>
                  </a:cubicBezTo>
                  <a:cubicBezTo>
                    <a:pt x="644984" y="102804"/>
                    <a:pt x="644984" y="102804"/>
                    <a:pt x="644984" y="102804"/>
                  </a:cubicBezTo>
                  <a:cubicBezTo>
                    <a:pt x="643578" y="104216"/>
                    <a:pt x="643578" y="104216"/>
                    <a:pt x="642173" y="104216"/>
                  </a:cubicBezTo>
                  <a:lnTo>
                    <a:pt x="642173" y="102804"/>
                  </a:lnTo>
                  <a:cubicBezTo>
                    <a:pt x="640767" y="102804"/>
                    <a:pt x="640767" y="102804"/>
                    <a:pt x="640767" y="102804"/>
                  </a:cubicBezTo>
                  <a:cubicBezTo>
                    <a:pt x="639361" y="101393"/>
                    <a:pt x="639361" y="101393"/>
                    <a:pt x="639361" y="101393"/>
                  </a:cubicBezTo>
                  <a:cubicBezTo>
                    <a:pt x="637955" y="102804"/>
                    <a:pt x="637955" y="102804"/>
                    <a:pt x="637955" y="104216"/>
                  </a:cubicBezTo>
                  <a:cubicBezTo>
                    <a:pt x="637955" y="104216"/>
                    <a:pt x="637955" y="105627"/>
                    <a:pt x="637955" y="107038"/>
                  </a:cubicBezTo>
                  <a:cubicBezTo>
                    <a:pt x="637955" y="107038"/>
                    <a:pt x="637955" y="108450"/>
                    <a:pt x="636549" y="108450"/>
                  </a:cubicBezTo>
                  <a:cubicBezTo>
                    <a:pt x="636549" y="108450"/>
                    <a:pt x="636549" y="108450"/>
                    <a:pt x="636549" y="109861"/>
                  </a:cubicBezTo>
                  <a:cubicBezTo>
                    <a:pt x="635143" y="109861"/>
                    <a:pt x="635143" y="108450"/>
                    <a:pt x="635143" y="108450"/>
                  </a:cubicBezTo>
                  <a:cubicBezTo>
                    <a:pt x="635143" y="108450"/>
                    <a:pt x="635143" y="108450"/>
                    <a:pt x="633737" y="107038"/>
                  </a:cubicBezTo>
                  <a:cubicBezTo>
                    <a:pt x="633737" y="107038"/>
                    <a:pt x="633737" y="107038"/>
                    <a:pt x="633737" y="105627"/>
                  </a:cubicBezTo>
                  <a:cubicBezTo>
                    <a:pt x="633737" y="105627"/>
                    <a:pt x="633737" y="105627"/>
                    <a:pt x="632331" y="105627"/>
                  </a:cubicBezTo>
                  <a:cubicBezTo>
                    <a:pt x="630925" y="105627"/>
                    <a:pt x="630925" y="107038"/>
                    <a:pt x="630925" y="107038"/>
                  </a:cubicBezTo>
                  <a:cubicBezTo>
                    <a:pt x="629519" y="107038"/>
                    <a:pt x="629519" y="107038"/>
                    <a:pt x="628113" y="108450"/>
                  </a:cubicBezTo>
                  <a:cubicBezTo>
                    <a:pt x="626707" y="108450"/>
                    <a:pt x="626707" y="108450"/>
                    <a:pt x="626707" y="108450"/>
                  </a:cubicBezTo>
                  <a:cubicBezTo>
                    <a:pt x="626707" y="108450"/>
                    <a:pt x="625302" y="108450"/>
                    <a:pt x="623896" y="107038"/>
                  </a:cubicBezTo>
                  <a:cubicBezTo>
                    <a:pt x="622490" y="107038"/>
                    <a:pt x="621084" y="107038"/>
                    <a:pt x="621084" y="107038"/>
                  </a:cubicBezTo>
                  <a:cubicBezTo>
                    <a:pt x="619678" y="107038"/>
                    <a:pt x="619678" y="107038"/>
                    <a:pt x="619678" y="107038"/>
                  </a:cubicBezTo>
                  <a:cubicBezTo>
                    <a:pt x="618272" y="107038"/>
                    <a:pt x="618272" y="107038"/>
                    <a:pt x="618272" y="107038"/>
                  </a:cubicBezTo>
                  <a:cubicBezTo>
                    <a:pt x="616866" y="108450"/>
                    <a:pt x="616866" y="108450"/>
                    <a:pt x="616866" y="108450"/>
                  </a:cubicBezTo>
                  <a:cubicBezTo>
                    <a:pt x="616866" y="107038"/>
                    <a:pt x="616866" y="107038"/>
                    <a:pt x="616866" y="107038"/>
                  </a:cubicBezTo>
                  <a:cubicBezTo>
                    <a:pt x="616866" y="107038"/>
                    <a:pt x="616866" y="107038"/>
                    <a:pt x="616866" y="105627"/>
                  </a:cubicBezTo>
                  <a:cubicBezTo>
                    <a:pt x="616866" y="105627"/>
                    <a:pt x="616866" y="104216"/>
                    <a:pt x="615460" y="104216"/>
                  </a:cubicBezTo>
                  <a:cubicBezTo>
                    <a:pt x="615460" y="104216"/>
                    <a:pt x="615460" y="104216"/>
                    <a:pt x="614054" y="104216"/>
                  </a:cubicBezTo>
                  <a:cubicBezTo>
                    <a:pt x="612648" y="104216"/>
                    <a:pt x="612648" y="104216"/>
                    <a:pt x="611242" y="104216"/>
                  </a:cubicBezTo>
                  <a:cubicBezTo>
                    <a:pt x="611242" y="101393"/>
                    <a:pt x="611242" y="101393"/>
                    <a:pt x="611242" y="101393"/>
                  </a:cubicBezTo>
                  <a:cubicBezTo>
                    <a:pt x="608431" y="104216"/>
                    <a:pt x="608431" y="104216"/>
                    <a:pt x="608431" y="104216"/>
                  </a:cubicBezTo>
                  <a:cubicBezTo>
                    <a:pt x="607025" y="102804"/>
                    <a:pt x="607025" y="102804"/>
                    <a:pt x="607025" y="102804"/>
                  </a:cubicBezTo>
                  <a:cubicBezTo>
                    <a:pt x="607025" y="102804"/>
                    <a:pt x="607025" y="102804"/>
                    <a:pt x="607025" y="101393"/>
                  </a:cubicBezTo>
                  <a:cubicBezTo>
                    <a:pt x="607025" y="101393"/>
                    <a:pt x="607025" y="99982"/>
                    <a:pt x="605619" y="99982"/>
                  </a:cubicBezTo>
                  <a:cubicBezTo>
                    <a:pt x="605619" y="101393"/>
                    <a:pt x="604213" y="101393"/>
                    <a:pt x="604213" y="101393"/>
                  </a:cubicBezTo>
                  <a:cubicBezTo>
                    <a:pt x="605619" y="102804"/>
                    <a:pt x="605619" y="102804"/>
                    <a:pt x="605619" y="102804"/>
                  </a:cubicBezTo>
                  <a:cubicBezTo>
                    <a:pt x="604213" y="104216"/>
                    <a:pt x="604213" y="104216"/>
                    <a:pt x="604213" y="104216"/>
                  </a:cubicBezTo>
                  <a:cubicBezTo>
                    <a:pt x="604213" y="104216"/>
                    <a:pt x="604213" y="104216"/>
                    <a:pt x="602807" y="104216"/>
                  </a:cubicBezTo>
                  <a:lnTo>
                    <a:pt x="601401" y="104216"/>
                  </a:lnTo>
                  <a:lnTo>
                    <a:pt x="599995" y="104216"/>
                  </a:lnTo>
                  <a:cubicBezTo>
                    <a:pt x="599995" y="102804"/>
                    <a:pt x="599995" y="102804"/>
                    <a:pt x="599995" y="102804"/>
                  </a:cubicBezTo>
                  <a:cubicBezTo>
                    <a:pt x="598589" y="102804"/>
                    <a:pt x="598589" y="102804"/>
                    <a:pt x="598589" y="102804"/>
                  </a:cubicBezTo>
                  <a:cubicBezTo>
                    <a:pt x="599995" y="104216"/>
                    <a:pt x="599995" y="104216"/>
                    <a:pt x="599995" y="104216"/>
                  </a:cubicBezTo>
                  <a:lnTo>
                    <a:pt x="597183" y="104216"/>
                  </a:lnTo>
                  <a:cubicBezTo>
                    <a:pt x="597183" y="104216"/>
                    <a:pt x="597183" y="102804"/>
                    <a:pt x="597183" y="101393"/>
                  </a:cubicBezTo>
                  <a:cubicBezTo>
                    <a:pt x="595777" y="101393"/>
                    <a:pt x="595777" y="99982"/>
                    <a:pt x="595777" y="98571"/>
                  </a:cubicBezTo>
                  <a:cubicBezTo>
                    <a:pt x="595777" y="98571"/>
                    <a:pt x="595777" y="97159"/>
                    <a:pt x="594371" y="97159"/>
                  </a:cubicBezTo>
                  <a:cubicBezTo>
                    <a:pt x="594371" y="97159"/>
                    <a:pt x="592966" y="97159"/>
                    <a:pt x="592966" y="97159"/>
                  </a:cubicBezTo>
                  <a:cubicBezTo>
                    <a:pt x="591560" y="97159"/>
                    <a:pt x="590154" y="97159"/>
                    <a:pt x="590154" y="97159"/>
                  </a:cubicBezTo>
                  <a:cubicBezTo>
                    <a:pt x="590154" y="95748"/>
                    <a:pt x="590154" y="95748"/>
                    <a:pt x="590154" y="95748"/>
                  </a:cubicBezTo>
                  <a:cubicBezTo>
                    <a:pt x="588748" y="95748"/>
                    <a:pt x="587342" y="95748"/>
                    <a:pt x="587342" y="94337"/>
                  </a:cubicBezTo>
                  <a:cubicBezTo>
                    <a:pt x="585936" y="94337"/>
                    <a:pt x="584530" y="94337"/>
                    <a:pt x="584530" y="92925"/>
                  </a:cubicBezTo>
                  <a:cubicBezTo>
                    <a:pt x="583124" y="91514"/>
                    <a:pt x="581718" y="90103"/>
                    <a:pt x="581718" y="90103"/>
                  </a:cubicBezTo>
                  <a:cubicBezTo>
                    <a:pt x="580312" y="88692"/>
                    <a:pt x="580312" y="87280"/>
                    <a:pt x="578906" y="87280"/>
                  </a:cubicBezTo>
                  <a:cubicBezTo>
                    <a:pt x="578906" y="87280"/>
                    <a:pt x="578906" y="85869"/>
                    <a:pt x="577500" y="85869"/>
                  </a:cubicBezTo>
                  <a:cubicBezTo>
                    <a:pt x="577500" y="84458"/>
                    <a:pt x="577500" y="84458"/>
                    <a:pt x="576095" y="84458"/>
                  </a:cubicBezTo>
                  <a:cubicBezTo>
                    <a:pt x="574689" y="81635"/>
                    <a:pt x="573283" y="80224"/>
                    <a:pt x="573283" y="78813"/>
                  </a:cubicBezTo>
                  <a:cubicBezTo>
                    <a:pt x="571877" y="77401"/>
                    <a:pt x="571877" y="75990"/>
                    <a:pt x="570471" y="73167"/>
                  </a:cubicBezTo>
                  <a:cubicBezTo>
                    <a:pt x="569065" y="73167"/>
                    <a:pt x="569065" y="73167"/>
                    <a:pt x="569065" y="73167"/>
                  </a:cubicBezTo>
                  <a:cubicBezTo>
                    <a:pt x="569065" y="71756"/>
                    <a:pt x="569065" y="70345"/>
                    <a:pt x="569065" y="68934"/>
                  </a:cubicBezTo>
                  <a:cubicBezTo>
                    <a:pt x="567659" y="67522"/>
                    <a:pt x="567659" y="66111"/>
                    <a:pt x="567659" y="66111"/>
                  </a:cubicBezTo>
                  <a:cubicBezTo>
                    <a:pt x="567659" y="64700"/>
                    <a:pt x="567659" y="64700"/>
                    <a:pt x="567659" y="64700"/>
                  </a:cubicBezTo>
                  <a:cubicBezTo>
                    <a:pt x="567659" y="63289"/>
                    <a:pt x="567659" y="63289"/>
                    <a:pt x="567659" y="61877"/>
                  </a:cubicBezTo>
                  <a:cubicBezTo>
                    <a:pt x="567659" y="61877"/>
                    <a:pt x="567659" y="60466"/>
                    <a:pt x="567659" y="59055"/>
                  </a:cubicBezTo>
                  <a:cubicBezTo>
                    <a:pt x="567659" y="57643"/>
                    <a:pt x="567659" y="57643"/>
                    <a:pt x="567659" y="57643"/>
                  </a:cubicBezTo>
                  <a:cubicBezTo>
                    <a:pt x="566253" y="57643"/>
                    <a:pt x="566253" y="57643"/>
                    <a:pt x="566253" y="57643"/>
                  </a:cubicBezTo>
                  <a:cubicBezTo>
                    <a:pt x="566253" y="56232"/>
                    <a:pt x="566253" y="56232"/>
                    <a:pt x="566253" y="56232"/>
                  </a:cubicBezTo>
                  <a:cubicBezTo>
                    <a:pt x="566253" y="53410"/>
                    <a:pt x="566253" y="53410"/>
                    <a:pt x="566253" y="53410"/>
                  </a:cubicBezTo>
                  <a:cubicBezTo>
                    <a:pt x="566253" y="51998"/>
                    <a:pt x="566253" y="51998"/>
                    <a:pt x="566253" y="50587"/>
                  </a:cubicBezTo>
                  <a:cubicBezTo>
                    <a:pt x="566253" y="49176"/>
                    <a:pt x="566253" y="46353"/>
                    <a:pt x="566253" y="44942"/>
                  </a:cubicBezTo>
                  <a:cubicBezTo>
                    <a:pt x="567659" y="44942"/>
                    <a:pt x="567659" y="44942"/>
                    <a:pt x="567659" y="44942"/>
                  </a:cubicBezTo>
                  <a:lnTo>
                    <a:pt x="567659" y="43531"/>
                  </a:lnTo>
                  <a:cubicBezTo>
                    <a:pt x="566253" y="44942"/>
                    <a:pt x="566253" y="44942"/>
                    <a:pt x="566253" y="44942"/>
                  </a:cubicBezTo>
                  <a:cubicBezTo>
                    <a:pt x="566253" y="43531"/>
                    <a:pt x="566253" y="42119"/>
                    <a:pt x="566253" y="40708"/>
                  </a:cubicBezTo>
                  <a:cubicBezTo>
                    <a:pt x="566253" y="39297"/>
                    <a:pt x="567659" y="39297"/>
                    <a:pt x="567659" y="39297"/>
                  </a:cubicBezTo>
                  <a:cubicBezTo>
                    <a:pt x="567659" y="39297"/>
                    <a:pt x="567659" y="40708"/>
                    <a:pt x="567659" y="40708"/>
                  </a:cubicBezTo>
                  <a:cubicBezTo>
                    <a:pt x="567659" y="40708"/>
                    <a:pt x="567659" y="42119"/>
                    <a:pt x="567659" y="42119"/>
                  </a:cubicBezTo>
                  <a:cubicBezTo>
                    <a:pt x="567659" y="42119"/>
                    <a:pt x="569065" y="42119"/>
                    <a:pt x="570471" y="42119"/>
                  </a:cubicBezTo>
                  <a:cubicBezTo>
                    <a:pt x="571877" y="42119"/>
                    <a:pt x="571877" y="42119"/>
                    <a:pt x="571877" y="40708"/>
                  </a:cubicBezTo>
                  <a:cubicBezTo>
                    <a:pt x="571877" y="40708"/>
                    <a:pt x="573283" y="40708"/>
                    <a:pt x="573283" y="39297"/>
                  </a:cubicBezTo>
                  <a:cubicBezTo>
                    <a:pt x="574689" y="39297"/>
                    <a:pt x="574689" y="39297"/>
                    <a:pt x="574689" y="39297"/>
                  </a:cubicBezTo>
                  <a:cubicBezTo>
                    <a:pt x="576095" y="39297"/>
                    <a:pt x="576095" y="39297"/>
                    <a:pt x="576095" y="39297"/>
                  </a:cubicBezTo>
                  <a:cubicBezTo>
                    <a:pt x="577500" y="39297"/>
                    <a:pt x="577500" y="39297"/>
                    <a:pt x="577500" y="39297"/>
                  </a:cubicBezTo>
                  <a:cubicBezTo>
                    <a:pt x="577500" y="39297"/>
                    <a:pt x="577500" y="40708"/>
                    <a:pt x="576095" y="40708"/>
                  </a:cubicBezTo>
                  <a:cubicBezTo>
                    <a:pt x="576095" y="42119"/>
                    <a:pt x="576095" y="43531"/>
                    <a:pt x="576095" y="43531"/>
                  </a:cubicBezTo>
                  <a:cubicBezTo>
                    <a:pt x="577500" y="43531"/>
                    <a:pt x="577500" y="42119"/>
                    <a:pt x="578906" y="42119"/>
                  </a:cubicBezTo>
                  <a:cubicBezTo>
                    <a:pt x="578906" y="40708"/>
                    <a:pt x="580312" y="40708"/>
                    <a:pt x="580312" y="40708"/>
                  </a:cubicBezTo>
                  <a:cubicBezTo>
                    <a:pt x="578906" y="40708"/>
                    <a:pt x="578906" y="40708"/>
                    <a:pt x="578906" y="40708"/>
                  </a:cubicBezTo>
                  <a:cubicBezTo>
                    <a:pt x="578906" y="39297"/>
                    <a:pt x="578906" y="39297"/>
                    <a:pt x="578906" y="39297"/>
                  </a:cubicBezTo>
                  <a:lnTo>
                    <a:pt x="577500" y="39297"/>
                  </a:lnTo>
                  <a:cubicBezTo>
                    <a:pt x="577500" y="39297"/>
                    <a:pt x="577500" y="39297"/>
                    <a:pt x="578906" y="37885"/>
                  </a:cubicBezTo>
                  <a:cubicBezTo>
                    <a:pt x="578906" y="37885"/>
                    <a:pt x="580312" y="37885"/>
                    <a:pt x="580312" y="37885"/>
                  </a:cubicBezTo>
                  <a:cubicBezTo>
                    <a:pt x="580312" y="36474"/>
                    <a:pt x="580312" y="36474"/>
                    <a:pt x="580312" y="36474"/>
                  </a:cubicBezTo>
                  <a:cubicBezTo>
                    <a:pt x="580312" y="35063"/>
                    <a:pt x="578906" y="33652"/>
                    <a:pt x="578906" y="32240"/>
                  </a:cubicBezTo>
                  <a:cubicBezTo>
                    <a:pt x="577500" y="30829"/>
                    <a:pt x="577500" y="29418"/>
                    <a:pt x="576095" y="28006"/>
                  </a:cubicBezTo>
                  <a:cubicBezTo>
                    <a:pt x="577500" y="28006"/>
                    <a:pt x="578906" y="28006"/>
                    <a:pt x="578906" y="28006"/>
                  </a:cubicBezTo>
                  <a:cubicBezTo>
                    <a:pt x="580312" y="28006"/>
                    <a:pt x="580312" y="28006"/>
                    <a:pt x="581718" y="28006"/>
                  </a:cubicBezTo>
                  <a:cubicBezTo>
                    <a:pt x="581718" y="28006"/>
                    <a:pt x="583124" y="28006"/>
                    <a:pt x="583124" y="28006"/>
                  </a:cubicBezTo>
                  <a:cubicBezTo>
                    <a:pt x="581718" y="26595"/>
                    <a:pt x="581718" y="26595"/>
                    <a:pt x="581718" y="26595"/>
                  </a:cubicBezTo>
                  <a:cubicBezTo>
                    <a:pt x="580312" y="26595"/>
                    <a:pt x="580312" y="26595"/>
                    <a:pt x="578906" y="26595"/>
                  </a:cubicBezTo>
                  <a:cubicBezTo>
                    <a:pt x="578906" y="25184"/>
                    <a:pt x="578906" y="25184"/>
                    <a:pt x="580312" y="23773"/>
                  </a:cubicBezTo>
                  <a:cubicBezTo>
                    <a:pt x="580312" y="22361"/>
                    <a:pt x="580312" y="22361"/>
                    <a:pt x="580312" y="20950"/>
                  </a:cubicBezTo>
                  <a:cubicBezTo>
                    <a:pt x="580312" y="20950"/>
                    <a:pt x="580312" y="20950"/>
                    <a:pt x="581718" y="20950"/>
                  </a:cubicBezTo>
                  <a:cubicBezTo>
                    <a:pt x="581718" y="20950"/>
                    <a:pt x="583124" y="20950"/>
                    <a:pt x="583124" y="20950"/>
                  </a:cubicBezTo>
                  <a:cubicBezTo>
                    <a:pt x="583124" y="20950"/>
                    <a:pt x="584530" y="20950"/>
                    <a:pt x="585936" y="20950"/>
                  </a:cubicBezTo>
                  <a:cubicBezTo>
                    <a:pt x="587342" y="20950"/>
                    <a:pt x="587342" y="20950"/>
                    <a:pt x="587342" y="22361"/>
                  </a:cubicBezTo>
                  <a:cubicBezTo>
                    <a:pt x="587342" y="23773"/>
                    <a:pt x="587342" y="23773"/>
                    <a:pt x="587342" y="23773"/>
                  </a:cubicBezTo>
                  <a:cubicBezTo>
                    <a:pt x="588748" y="23773"/>
                    <a:pt x="590154" y="23773"/>
                    <a:pt x="591560" y="23773"/>
                  </a:cubicBezTo>
                  <a:cubicBezTo>
                    <a:pt x="591560" y="23773"/>
                    <a:pt x="592966" y="25184"/>
                    <a:pt x="592966" y="25184"/>
                  </a:cubicBezTo>
                  <a:cubicBezTo>
                    <a:pt x="592966" y="25184"/>
                    <a:pt x="592966" y="25184"/>
                    <a:pt x="594371" y="25184"/>
                  </a:cubicBezTo>
                  <a:cubicBezTo>
                    <a:pt x="594371" y="25184"/>
                    <a:pt x="594371" y="25184"/>
                    <a:pt x="594371" y="23773"/>
                  </a:cubicBezTo>
                  <a:cubicBezTo>
                    <a:pt x="594371" y="23773"/>
                    <a:pt x="594371" y="23773"/>
                    <a:pt x="592966" y="23773"/>
                  </a:cubicBezTo>
                  <a:cubicBezTo>
                    <a:pt x="592966" y="23773"/>
                    <a:pt x="592966" y="22361"/>
                    <a:pt x="592966" y="22361"/>
                  </a:cubicBezTo>
                  <a:cubicBezTo>
                    <a:pt x="592966" y="22361"/>
                    <a:pt x="591560" y="23773"/>
                    <a:pt x="591560" y="23773"/>
                  </a:cubicBezTo>
                  <a:cubicBezTo>
                    <a:pt x="592966" y="22361"/>
                    <a:pt x="592966" y="22361"/>
                    <a:pt x="594371" y="20950"/>
                  </a:cubicBezTo>
                  <a:cubicBezTo>
                    <a:pt x="594371" y="20950"/>
                    <a:pt x="594371" y="19539"/>
                    <a:pt x="594371" y="18127"/>
                  </a:cubicBezTo>
                  <a:cubicBezTo>
                    <a:pt x="594371" y="16716"/>
                    <a:pt x="594371" y="16716"/>
                    <a:pt x="595777" y="16716"/>
                  </a:cubicBezTo>
                  <a:cubicBezTo>
                    <a:pt x="595777" y="18127"/>
                    <a:pt x="597183" y="18127"/>
                    <a:pt x="598589" y="18127"/>
                  </a:cubicBezTo>
                  <a:cubicBezTo>
                    <a:pt x="598589" y="18127"/>
                    <a:pt x="598589" y="18127"/>
                    <a:pt x="599995" y="18127"/>
                  </a:cubicBezTo>
                  <a:cubicBezTo>
                    <a:pt x="599995" y="18127"/>
                    <a:pt x="599995" y="16716"/>
                    <a:pt x="601401" y="16716"/>
                  </a:cubicBezTo>
                  <a:cubicBezTo>
                    <a:pt x="599995" y="15305"/>
                    <a:pt x="599995" y="15305"/>
                    <a:pt x="599995" y="15305"/>
                  </a:cubicBezTo>
                  <a:cubicBezTo>
                    <a:pt x="597183" y="15305"/>
                    <a:pt x="597183" y="15305"/>
                    <a:pt x="597183" y="15305"/>
                  </a:cubicBezTo>
                  <a:cubicBezTo>
                    <a:pt x="598589" y="13894"/>
                    <a:pt x="598589" y="13894"/>
                    <a:pt x="598589" y="13894"/>
                  </a:cubicBezTo>
                  <a:cubicBezTo>
                    <a:pt x="598589" y="13894"/>
                    <a:pt x="597183" y="13894"/>
                    <a:pt x="597183" y="12482"/>
                  </a:cubicBezTo>
                  <a:cubicBezTo>
                    <a:pt x="597183" y="11071"/>
                    <a:pt x="597183" y="11071"/>
                    <a:pt x="597183" y="11071"/>
                  </a:cubicBezTo>
                  <a:cubicBezTo>
                    <a:pt x="597183" y="11071"/>
                    <a:pt x="598589" y="12482"/>
                    <a:pt x="598589" y="12482"/>
                  </a:cubicBezTo>
                  <a:cubicBezTo>
                    <a:pt x="599995" y="12482"/>
                    <a:pt x="599995" y="12482"/>
                    <a:pt x="599995" y="12482"/>
                  </a:cubicBezTo>
                  <a:cubicBezTo>
                    <a:pt x="599995" y="12482"/>
                    <a:pt x="601401" y="12482"/>
                    <a:pt x="602807" y="12482"/>
                  </a:cubicBezTo>
                  <a:cubicBezTo>
                    <a:pt x="604213" y="12482"/>
                    <a:pt x="604213" y="13894"/>
                    <a:pt x="604213" y="13894"/>
                  </a:cubicBezTo>
                  <a:cubicBezTo>
                    <a:pt x="605619" y="15305"/>
                    <a:pt x="605619" y="16716"/>
                    <a:pt x="605619" y="16716"/>
                  </a:cubicBezTo>
                  <a:cubicBezTo>
                    <a:pt x="605619" y="18127"/>
                    <a:pt x="607025" y="19539"/>
                    <a:pt x="608431" y="19539"/>
                  </a:cubicBezTo>
                  <a:cubicBezTo>
                    <a:pt x="608431" y="18127"/>
                    <a:pt x="608431" y="18127"/>
                    <a:pt x="608431" y="18127"/>
                  </a:cubicBezTo>
                  <a:cubicBezTo>
                    <a:pt x="608431" y="18127"/>
                    <a:pt x="609836" y="18127"/>
                    <a:pt x="609836" y="19539"/>
                  </a:cubicBezTo>
                  <a:cubicBezTo>
                    <a:pt x="611242" y="19539"/>
                    <a:pt x="611242" y="19539"/>
                    <a:pt x="611242" y="19539"/>
                  </a:cubicBezTo>
                  <a:cubicBezTo>
                    <a:pt x="612648" y="19539"/>
                    <a:pt x="612648" y="19539"/>
                    <a:pt x="614054" y="19539"/>
                  </a:cubicBezTo>
                  <a:cubicBezTo>
                    <a:pt x="614054" y="18127"/>
                    <a:pt x="615460" y="18127"/>
                    <a:pt x="615460" y="18127"/>
                  </a:cubicBezTo>
                  <a:cubicBezTo>
                    <a:pt x="615460" y="16716"/>
                    <a:pt x="615460" y="16716"/>
                    <a:pt x="614054" y="16716"/>
                  </a:cubicBezTo>
                  <a:cubicBezTo>
                    <a:pt x="612648" y="16716"/>
                    <a:pt x="612648" y="16716"/>
                    <a:pt x="612648" y="16716"/>
                  </a:cubicBezTo>
                  <a:cubicBezTo>
                    <a:pt x="612648" y="15305"/>
                    <a:pt x="612648" y="15305"/>
                    <a:pt x="612648" y="15305"/>
                  </a:cubicBezTo>
                  <a:cubicBezTo>
                    <a:pt x="612648" y="15305"/>
                    <a:pt x="612648" y="15305"/>
                    <a:pt x="612648" y="13894"/>
                  </a:cubicBezTo>
                  <a:cubicBezTo>
                    <a:pt x="614054" y="13894"/>
                    <a:pt x="614054" y="13894"/>
                    <a:pt x="615460" y="13894"/>
                  </a:cubicBezTo>
                  <a:cubicBezTo>
                    <a:pt x="615460" y="13894"/>
                    <a:pt x="616866" y="15305"/>
                    <a:pt x="616866" y="15305"/>
                  </a:cubicBezTo>
                  <a:cubicBezTo>
                    <a:pt x="618272" y="13894"/>
                    <a:pt x="619678" y="13894"/>
                    <a:pt x="619678" y="12482"/>
                  </a:cubicBezTo>
                  <a:cubicBezTo>
                    <a:pt x="619678" y="11071"/>
                    <a:pt x="619678" y="11071"/>
                    <a:pt x="621084" y="9660"/>
                  </a:cubicBezTo>
                  <a:cubicBezTo>
                    <a:pt x="621084" y="9660"/>
                    <a:pt x="622490" y="11071"/>
                    <a:pt x="622490" y="11071"/>
                  </a:cubicBezTo>
                  <a:cubicBezTo>
                    <a:pt x="622490" y="12482"/>
                    <a:pt x="623896" y="12482"/>
                    <a:pt x="623896" y="12482"/>
                  </a:cubicBezTo>
                  <a:cubicBezTo>
                    <a:pt x="623896" y="13894"/>
                    <a:pt x="623896" y="13894"/>
                    <a:pt x="623896" y="13894"/>
                  </a:cubicBezTo>
                  <a:cubicBezTo>
                    <a:pt x="625302" y="13894"/>
                    <a:pt x="625302" y="13894"/>
                    <a:pt x="625302" y="13894"/>
                  </a:cubicBezTo>
                  <a:cubicBezTo>
                    <a:pt x="626707" y="13894"/>
                    <a:pt x="626707" y="13894"/>
                    <a:pt x="626707" y="13894"/>
                  </a:cubicBezTo>
                  <a:cubicBezTo>
                    <a:pt x="625302" y="6837"/>
                    <a:pt x="625302" y="6837"/>
                    <a:pt x="625302" y="6837"/>
                  </a:cubicBezTo>
                  <a:cubicBezTo>
                    <a:pt x="626707" y="5426"/>
                    <a:pt x="626707" y="5426"/>
                    <a:pt x="626707" y="5426"/>
                  </a:cubicBezTo>
                  <a:close/>
                  <a:moveTo>
                    <a:pt x="280144" y="0"/>
                  </a:moveTo>
                  <a:cubicBezTo>
                    <a:pt x="281558" y="0"/>
                    <a:pt x="281558" y="0"/>
                    <a:pt x="281558" y="0"/>
                  </a:cubicBezTo>
                  <a:cubicBezTo>
                    <a:pt x="282972" y="0"/>
                    <a:pt x="282972" y="0"/>
                    <a:pt x="282972" y="0"/>
                  </a:cubicBezTo>
                  <a:cubicBezTo>
                    <a:pt x="282972" y="4221"/>
                    <a:pt x="282972" y="4221"/>
                    <a:pt x="282972" y="4221"/>
                  </a:cubicBezTo>
                  <a:cubicBezTo>
                    <a:pt x="282972" y="4221"/>
                    <a:pt x="284385" y="4221"/>
                    <a:pt x="284385" y="5628"/>
                  </a:cubicBezTo>
                  <a:cubicBezTo>
                    <a:pt x="284385" y="5628"/>
                    <a:pt x="285799" y="5628"/>
                    <a:pt x="285799" y="5628"/>
                  </a:cubicBezTo>
                  <a:cubicBezTo>
                    <a:pt x="285799" y="5628"/>
                    <a:pt x="285799" y="7035"/>
                    <a:pt x="285799" y="8442"/>
                  </a:cubicBezTo>
                  <a:cubicBezTo>
                    <a:pt x="287213" y="8442"/>
                    <a:pt x="287213" y="9849"/>
                    <a:pt x="287213" y="9849"/>
                  </a:cubicBezTo>
                  <a:cubicBezTo>
                    <a:pt x="288627" y="11256"/>
                    <a:pt x="288627" y="11256"/>
                    <a:pt x="288627" y="11256"/>
                  </a:cubicBezTo>
                  <a:cubicBezTo>
                    <a:pt x="287213" y="11256"/>
                    <a:pt x="287213" y="11256"/>
                    <a:pt x="287213" y="11256"/>
                  </a:cubicBezTo>
                  <a:cubicBezTo>
                    <a:pt x="285799" y="11256"/>
                    <a:pt x="285799" y="12663"/>
                    <a:pt x="285799" y="12663"/>
                  </a:cubicBezTo>
                  <a:cubicBezTo>
                    <a:pt x="285799" y="12663"/>
                    <a:pt x="285799" y="12663"/>
                    <a:pt x="285799" y="14070"/>
                  </a:cubicBezTo>
                  <a:cubicBezTo>
                    <a:pt x="285799" y="14070"/>
                    <a:pt x="287213" y="14070"/>
                    <a:pt x="287213" y="15477"/>
                  </a:cubicBezTo>
                  <a:cubicBezTo>
                    <a:pt x="285799" y="15477"/>
                    <a:pt x="285799" y="15477"/>
                    <a:pt x="285799" y="15477"/>
                  </a:cubicBezTo>
                  <a:cubicBezTo>
                    <a:pt x="285799" y="16884"/>
                    <a:pt x="285799" y="16884"/>
                    <a:pt x="285799" y="16884"/>
                  </a:cubicBezTo>
                  <a:cubicBezTo>
                    <a:pt x="285799" y="16884"/>
                    <a:pt x="287213" y="16884"/>
                    <a:pt x="287213" y="15477"/>
                  </a:cubicBezTo>
                  <a:cubicBezTo>
                    <a:pt x="287213" y="15477"/>
                    <a:pt x="287213" y="15477"/>
                    <a:pt x="287213" y="16884"/>
                  </a:cubicBezTo>
                  <a:cubicBezTo>
                    <a:pt x="287213" y="18291"/>
                    <a:pt x="287213" y="18291"/>
                    <a:pt x="287213" y="19698"/>
                  </a:cubicBezTo>
                  <a:cubicBezTo>
                    <a:pt x="287213" y="21105"/>
                    <a:pt x="288627" y="21105"/>
                    <a:pt x="288627" y="22512"/>
                  </a:cubicBezTo>
                  <a:cubicBezTo>
                    <a:pt x="288627" y="23919"/>
                    <a:pt x="288627" y="23919"/>
                    <a:pt x="288627" y="23919"/>
                  </a:cubicBezTo>
                  <a:cubicBezTo>
                    <a:pt x="288627" y="25326"/>
                    <a:pt x="288627" y="26733"/>
                    <a:pt x="287213" y="26733"/>
                  </a:cubicBezTo>
                  <a:cubicBezTo>
                    <a:pt x="287213" y="28140"/>
                    <a:pt x="287213" y="29547"/>
                    <a:pt x="287213" y="30954"/>
                  </a:cubicBezTo>
                  <a:cubicBezTo>
                    <a:pt x="288627" y="30954"/>
                    <a:pt x="288627" y="30954"/>
                    <a:pt x="288627" y="30954"/>
                  </a:cubicBezTo>
                  <a:cubicBezTo>
                    <a:pt x="288627" y="29547"/>
                    <a:pt x="288627" y="29547"/>
                    <a:pt x="288627" y="29547"/>
                  </a:cubicBezTo>
                  <a:cubicBezTo>
                    <a:pt x="290040" y="30954"/>
                    <a:pt x="290040" y="30954"/>
                    <a:pt x="290040" y="30954"/>
                  </a:cubicBezTo>
                  <a:cubicBezTo>
                    <a:pt x="290040" y="32361"/>
                    <a:pt x="290040" y="32361"/>
                    <a:pt x="290040" y="32361"/>
                  </a:cubicBezTo>
                  <a:cubicBezTo>
                    <a:pt x="290040" y="33768"/>
                    <a:pt x="290040" y="33768"/>
                    <a:pt x="290040" y="33768"/>
                  </a:cubicBezTo>
                  <a:cubicBezTo>
                    <a:pt x="290040" y="35175"/>
                    <a:pt x="290040" y="35175"/>
                    <a:pt x="290040" y="35175"/>
                  </a:cubicBezTo>
                  <a:cubicBezTo>
                    <a:pt x="290040" y="35175"/>
                    <a:pt x="290040" y="36582"/>
                    <a:pt x="290040" y="36582"/>
                  </a:cubicBezTo>
                  <a:cubicBezTo>
                    <a:pt x="290040" y="37989"/>
                    <a:pt x="290040" y="37989"/>
                    <a:pt x="290040" y="39396"/>
                  </a:cubicBezTo>
                  <a:cubicBezTo>
                    <a:pt x="290040" y="40803"/>
                    <a:pt x="290040" y="40803"/>
                    <a:pt x="290040" y="42210"/>
                  </a:cubicBezTo>
                  <a:cubicBezTo>
                    <a:pt x="290040" y="42210"/>
                    <a:pt x="290040" y="42210"/>
                    <a:pt x="290040" y="43617"/>
                  </a:cubicBezTo>
                  <a:cubicBezTo>
                    <a:pt x="290040" y="47838"/>
                    <a:pt x="290040" y="47838"/>
                    <a:pt x="290040" y="47838"/>
                  </a:cubicBezTo>
                  <a:cubicBezTo>
                    <a:pt x="290040" y="49245"/>
                    <a:pt x="290040" y="49245"/>
                    <a:pt x="290040" y="49245"/>
                  </a:cubicBezTo>
                  <a:cubicBezTo>
                    <a:pt x="290040" y="50652"/>
                    <a:pt x="290040" y="50652"/>
                    <a:pt x="290040" y="50652"/>
                  </a:cubicBezTo>
                  <a:cubicBezTo>
                    <a:pt x="290040" y="52059"/>
                    <a:pt x="290040" y="52059"/>
                    <a:pt x="290040" y="52059"/>
                  </a:cubicBezTo>
                  <a:cubicBezTo>
                    <a:pt x="288627" y="53466"/>
                    <a:pt x="288627" y="53466"/>
                    <a:pt x="288627" y="53466"/>
                  </a:cubicBezTo>
                  <a:cubicBezTo>
                    <a:pt x="290040" y="57687"/>
                    <a:pt x="290040" y="57687"/>
                    <a:pt x="290040" y="57687"/>
                  </a:cubicBezTo>
                  <a:cubicBezTo>
                    <a:pt x="290040" y="61908"/>
                    <a:pt x="290040" y="61908"/>
                    <a:pt x="290040" y="61908"/>
                  </a:cubicBezTo>
                  <a:cubicBezTo>
                    <a:pt x="291454" y="61908"/>
                    <a:pt x="291454" y="61908"/>
                    <a:pt x="291454" y="61908"/>
                  </a:cubicBezTo>
                  <a:cubicBezTo>
                    <a:pt x="292868" y="68943"/>
                    <a:pt x="292868" y="68943"/>
                    <a:pt x="292868" y="68943"/>
                  </a:cubicBezTo>
                  <a:cubicBezTo>
                    <a:pt x="291454" y="68943"/>
                    <a:pt x="291454" y="68943"/>
                    <a:pt x="291454" y="70350"/>
                  </a:cubicBezTo>
                  <a:cubicBezTo>
                    <a:pt x="291454" y="71757"/>
                    <a:pt x="291454" y="73164"/>
                    <a:pt x="291454" y="73164"/>
                  </a:cubicBezTo>
                  <a:cubicBezTo>
                    <a:pt x="291454" y="74571"/>
                    <a:pt x="291454" y="75978"/>
                    <a:pt x="292868" y="77385"/>
                  </a:cubicBezTo>
                  <a:cubicBezTo>
                    <a:pt x="292868" y="78792"/>
                    <a:pt x="294282" y="80199"/>
                    <a:pt x="294282" y="81606"/>
                  </a:cubicBezTo>
                  <a:cubicBezTo>
                    <a:pt x="294282" y="85827"/>
                    <a:pt x="294282" y="85827"/>
                    <a:pt x="294282" y="85827"/>
                  </a:cubicBezTo>
                  <a:cubicBezTo>
                    <a:pt x="295696" y="88641"/>
                    <a:pt x="295696" y="90048"/>
                    <a:pt x="295696" y="91455"/>
                  </a:cubicBezTo>
                  <a:cubicBezTo>
                    <a:pt x="297109" y="92862"/>
                    <a:pt x="297109" y="94269"/>
                    <a:pt x="297109" y="95676"/>
                  </a:cubicBezTo>
                  <a:cubicBezTo>
                    <a:pt x="297109" y="95676"/>
                    <a:pt x="297109" y="97083"/>
                    <a:pt x="297109" y="98490"/>
                  </a:cubicBezTo>
                  <a:cubicBezTo>
                    <a:pt x="297109" y="99897"/>
                    <a:pt x="297109" y="99897"/>
                    <a:pt x="297109" y="101304"/>
                  </a:cubicBezTo>
                  <a:cubicBezTo>
                    <a:pt x="298523" y="104118"/>
                    <a:pt x="298523" y="104118"/>
                    <a:pt x="298523" y="104118"/>
                  </a:cubicBezTo>
                  <a:cubicBezTo>
                    <a:pt x="298523" y="104118"/>
                    <a:pt x="298523" y="105525"/>
                    <a:pt x="298523" y="105525"/>
                  </a:cubicBezTo>
                  <a:cubicBezTo>
                    <a:pt x="298523" y="106932"/>
                    <a:pt x="298523" y="108339"/>
                    <a:pt x="299937" y="108339"/>
                  </a:cubicBezTo>
                  <a:cubicBezTo>
                    <a:pt x="299937" y="109746"/>
                    <a:pt x="299937" y="111153"/>
                    <a:pt x="299937" y="111153"/>
                  </a:cubicBezTo>
                  <a:cubicBezTo>
                    <a:pt x="299937" y="112560"/>
                    <a:pt x="301351" y="113967"/>
                    <a:pt x="301351" y="113967"/>
                  </a:cubicBezTo>
                  <a:cubicBezTo>
                    <a:pt x="299937" y="115374"/>
                    <a:pt x="299937" y="115374"/>
                    <a:pt x="299937" y="116781"/>
                  </a:cubicBezTo>
                  <a:cubicBezTo>
                    <a:pt x="299937" y="118188"/>
                    <a:pt x="301351" y="118188"/>
                    <a:pt x="301351" y="119595"/>
                  </a:cubicBezTo>
                  <a:cubicBezTo>
                    <a:pt x="302764" y="119595"/>
                    <a:pt x="304178" y="121002"/>
                    <a:pt x="304178" y="122409"/>
                  </a:cubicBezTo>
                  <a:cubicBezTo>
                    <a:pt x="305592" y="122409"/>
                    <a:pt x="307006" y="122409"/>
                    <a:pt x="308420" y="123816"/>
                  </a:cubicBezTo>
                  <a:cubicBezTo>
                    <a:pt x="309833" y="123816"/>
                    <a:pt x="309833" y="123816"/>
                    <a:pt x="311247" y="123816"/>
                  </a:cubicBezTo>
                  <a:cubicBezTo>
                    <a:pt x="325385" y="122409"/>
                    <a:pt x="325385" y="122409"/>
                    <a:pt x="325385" y="122409"/>
                  </a:cubicBezTo>
                  <a:cubicBezTo>
                    <a:pt x="326799" y="121002"/>
                    <a:pt x="326799" y="121002"/>
                    <a:pt x="326799" y="121002"/>
                  </a:cubicBezTo>
                  <a:cubicBezTo>
                    <a:pt x="328213" y="121002"/>
                    <a:pt x="328213" y="121002"/>
                    <a:pt x="328213" y="121002"/>
                  </a:cubicBezTo>
                  <a:cubicBezTo>
                    <a:pt x="328213" y="121002"/>
                    <a:pt x="328213" y="121002"/>
                    <a:pt x="329626" y="121002"/>
                  </a:cubicBezTo>
                  <a:cubicBezTo>
                    <a:pt x="329626" y="122409"/>
                    <a:pt x="329626" y="122409"/>
                    <a:pt x="329626" y="122409"/>
                  </a:cubicBezTo>
                  <a:cubicBezTo>
                    <a:pt x="329626" y="123816"/>
                    <a:pt x="329626" y="123816"/>
                    <a:pt x="329626" y="123816"/>
                  </a:cubicBezTo>
                  <a:cubicBezTo>
                    <a:pt x="331040" y="123816"/>
                    <a:pt x="331040" y="123816"/>
                    <a:pt x="331040" y="123816"/>
                  </a:cubicBezTo>
                  <a:cubicBezTo>
                    <a:pt x="332454" y="123816"/>
                    <a:pt x="332454" y="122409"/>
                    <a:pt x="332454" y="122409"/>
                  </a:cubicBezTo>
                  <a:cubicBezTo>
                    <a:pt x="333868" y="122409"/>
                    <a:pt x="333868" y="122409"/>
                    <a:pt x="333868" y="122409"/>
                  </a:cubicBezTo>
                  <a:cubicBezTo>
                    <a:pt x="333868" y="122409"/>
                    <a:pt x="333868" y="122409"/>
                    <a:pt x="333868" y="121002"/>
                  </a:cubicBezTo>
                  <a:cubicBezTo>
                    <a:pt x="333868" y="121002"/>
                    <a:pt x="332454" y="121002"/>
                    <a:pt x="332454" y="119595"/>
                  </a:cubicBezTo>
                  <a:cubicBezTo>
                    <a:pt x="333868" y="119595"/>
                    <a:pt x="333868" y="119595"/>
                    <a:pt x="333868" y="119595"/>
                  </a:cubicBezTo>
                  <a:cubicBezTo>
                    <a:pt x="335281" y="118188"/>
                    <a:pt x="338109" y="118188"/>
                    <a:pt x="339523" y="116781"/>
                  </a:cubicBezTo>
                  <a:cubicBezTo>
                    <a:pt x="340937" y="116781"/>
                    <a:pt x="342350" y="115374"/>
                    <a:pt x="345178" y="115374"/>
                  </a:cubicBezTo>
                  <a:cubicBezTo>
                    <a:pt x="345178" y="116781"/>
                    <a:pt x="345178" y="118188"/>
                    <a:pt x="345178" y="118188"/>
                  </a:cubicBezTo>
                  <a:cubicBezTo>
                    <a:pt x="343764" y="119595"/>
                    <a:pt x="343764" y="119595"/>
                    <a:pt x="342350" y="121002"/>
                  </a:cubicBezTo>
                  <a:cubicBezTo>
                    <a:pt x="342350" y="121002"/>
                    <a:pt x="340937" y="121002"/>
                    <a:pt x="340937" y="121002"/>
                  </a:cubicBezTo>
                  <a:cubicBezTo>
                    <a:pt x="340937" y="122409"/>
                    <a:pt x="339523" y="122409"/>
                    <a:pt x="339523" y="122409"/>
                  </a:cubicBezTo>
                  <a:cubicBezTo>
                    <a:pt x="340937" y="123816"/>
                    <a:pt x="340937" y="123816"/>
                    <a:pt x="342350" y="123816"/>
                  </a:cubicBezTo>
                  <a:cubicBezTo>
                    <a:pt x="342350" y="123816"/>
                    <a:pt x="343764" y="125223"/>
                    <a:pt x="343764" y="125223"/>
                  </a:cubicBezTo>
                  <a:cubicBezTo>
                    <a:pt x="343764" y="125223"/>
                    <a:pt x="343764" y="126630"/>
                    <a:pt x="343764" y="126630"/>
                  </a:cubicBezTo>
                  <a:cubicBezTo>
                    <a:pt x="343764" y="128037"/>
                    <a:pt x="342350" y="128037"/>
                    <a:pt x="342350" y="128037"/>
                  </a:cubicBezTo>
                  <a:cubicBezTo>
                    <a:pt x="340937" y="128037"/>
                    <a:pt x="340937" y="128037"/>
                    <a:pt x="340937" y="128037"/>
                  </a:cubicBezTo>
                  <a:cubicBezTo>
                    <a:pt x="339523" y="129444"/>
                    <a:pt x="339523" y="130851"/>
                    <a:pt x="338109" y="132258"/>
                  </a:cubicBezTo>
                  <a:cubicBezTo>
                    <a:pt x="339523" y="137886"/>
                    <a:pt x="339523" y="137886"/>
                    <a:pt x="339523" y="137886"/>
                  </a:cubicBezTo>
                  <a:cubicBezTo>
                    <a:pt x="338109" y="137886"/>
                    <a:pt x="338109" y="137886"/>
                    <a:pt x="338109" y="137886"/>
                  </a:cubicBezTo>
                  <a:cubicBezTo>
                    <a:pt x="338109" y="136479"/>
                    <a:pt x="338109" y="136479"/>
                    <a:pt x="338109" y="136479"/>
                  </a:cubicBezTo>
                  <a:cubicBezTo>
                    <a:pt x="335281" y="136479"/>
                    <a:pt x="335281" y="136479"/>
                    <a:pt x="335281" y="136479"/>
                  </a:cubicBezTo>
                  <a:cubicBezTo>
                    <a:pt x="335281" y="139293"/>
                    <a:pt x="335281" y="139293"/>
                    <a:pt x="335281" y="139293"/>
                  </a:cubicBezTo>
                  <a:cubicBezTo>
                    <a:pt x="335281" y="139293"/>
                    <a:pt x="335281" y="139293"/>
                    <a:pt x="333868" y="139293"/>
                  </a:cubicBezTo>
                  <a:cubicBezTo>
                    <a:pt x="332454" y="139293"/>
                    <a:pt x="331040" y="140700"/>
                    <a:pt x="332454" y="142107"/>
                  </a:cubicBezTo>
                  <a:cubicBezTo>
                    <a:pt x="331040" y="142107"/>
                    <a:pt x="329626" y="142107"/>
                    <a:pt x="329626" y="142107"/>
                  </a:cubicBezTo>
                  <a:cubicBezTo>
                    <a:pt x="328213" y="142107"/>
                    <a:pt x="326799" y="142107"/>
                    <a:pt x="326799" y="143514"/>
                  </a:cubicBezTo>
                  <a:cubicBezTo>
                    <a:pt x="328213" y="143514"/>
                    <a:pt x="328213" y="143514"/>
                    <a:pt x="328213" y="143514"/>
                  </a:cubicBezTo>
                  <a:cubicBezTo>
                    <a:pt x="328213" y="144921"/>
                    <a:pt x="328213" y="144921"/>
                    <a:pt x="328213" y="144921"/>
                  </a:cubicBezTo>
                  <a:cubicBezTo>
                    <a:pt x="314075" y="147735"/>
                    <a:pt x="314075" y="147735"/>
                    <a:pt x="314075" y="147735"/>
                  </a:cubicBezTo>
                  <a:cubicBezTo>
                    <a:pt x="314075" y="146328"/>
                    <a:pt x="312661" y="146328"/>
                    <a:pt x="312661" y="146328"/>
                  </a:cubicBezTo>
                  <a:cubicBezTo>
                    <a:pt x="311247" y="146328"/>
                    <a:pt x="311247" y="146328"/>
                    <a:pt x="311247" y="146328"/>
                  </a:cubicBezTo>
                  <a:cubicBezTo>
                    <a:pt x="311247" y="147735"/>
                    <a:pt x="311247" y="147735"/>
                    <a:pt x="311247" y="149142"/>
                  </a:cubicBezTo>
                  <a:cubicBezTo>
                    <a:pt x="309833" y="149142"/>
                    <a:pt x="309833" y="150549"/>
                    <a:pt x="309833" y="150549"/>
                  </a:cubicBezTo>
                  <a:cubicBezTo>
                    <a:pt x="309833" y="150549"/>
                    <a:pt x="308420" y="150549"/>
                    <a:pt x="308420" y="149142"/>
                  </a:cubicBezTo>
                  <a:cubicBezTo>
                    <a:pt x="307006" y="149142"/>
                    <a:pt x="307006" y="147735"/>
                    <a:pt x="307006" y="149142"/>
                  </a:cubicBezTo>
                  <a:cubicBezTo>
                    <a:pt x="305592" y="147735"/>
                    <a:pt x="305592" y="147735"/>
                    <a:pt x="304178" y="147735"/>
                  </a:cubicBezTo>
                  <a:cubicBezTo>
                    <a:pt x="302764" y="147735"/>
                    <a:pt x="301351" y="147735"/>
                    <a:pt x="301351" y="147735"/>
                  </a:cubicBezTo>
                  <a:cubicBezTo>
                    <a:pt x="301351" y="146328"/>
                    <a:pt x="301351" y="146328"/>
                    <a:pt x="299937" y="146328"/>
                  </a:cubicBezTo>
                  <a:cubicBezTo>
                    <a:pt x="299937" y="144921"/>
                    <a:pt x="298523" y="144921"/>
                    <a:pt x="297109" y="144921"/>
                  </a:cubicBezTo>
                  <a:cubicBezTo>
                    <a:pt x="297109" y="144921"/>
                    <a:pt x="295696" y="143514"/>
                    <a:pt x="295696" y="143514"/>
                  </a:cubicBezTo>
                  <a:cubicBezTo>
                    <a:pt x="294282" y="143514"/>
                    <a:pt x="294282" y="143514"/>
                    <a:pt x="294282" y="143514"/>
                  </a:cubicBezTo>
                  <a:cubicBezTo>
                    <a:pt x="292868" y="143514"/>
                    <a:pt x="292868" y="143514"/>
                    <a:pt x="292868" y="144921"/>
                  </a:cubicBezTo>
                  <a:cubicBezTo>
                    <a:pt x="292868" y="146328"/>
                    <a:pt x="291454" y="146328"/>
                    <a:pt x="291454" y="146328"/>
                  </a:cubicBezTo>
                  <a:cubicBezTo>
                    <a:pt x="291454" y="146328"/>
                    <a:pt x="290040" y="146328"/>
                    <a:pt x="288627" y="146328"/>
                  </a:cubicBezTo>
                  <a:cubicBezTo>
                    <a:pt x="287213" y="144921"/>
                    <a:pt x="287213" y="144921"/>
                    <a:pt x="285799" y="144921"/>
                  </a:cubicBezTo>
                  <a:cubicBezTo>
                    <a:pt x="285799" y="144921"/>
                    <a:pt x="285799" y="146328"/>
                    <a:pt x="284385" y="146328"/>
                  </a:cubicBezTo>
                  <a:cubicBezTo>
                    <a:pt x="284385" y="147735"/>
                    <a:pt x="284385" y="147735"/>
                    <a:pt x="282972" y="147735"/>
                  </a:cubicBezTo>
                  <a:cubicBezTo>
                    <a:pt x="282972" y="147735"/>
                    <a:pt x="282972" y="146328"/>
                    <a:pt x="282972" y="144921"/>
                  </a:cubicBezTo>
                  <a:lnTo>
                    <a:pt x="282972" y="142107"/>
                  </a:lnTo>
                  <a:cubicBezTo>
                    <a:pt x="281558" y="143514"/>
                    <a:pt x="281558" y="144921"/>
                    <a:pt x="281558" y="144921"/>
                  </a:cubicBezTo>
                  <a:cubicBezTo>
                    <a:pt x="281558" y="146328"/>
                    <a:pt x="280144" y="146328"/>
                    <a:pt x="280144" y="146328"/>
                  </a:cubicBezTo>
                  <a:cubicBezTo>
                    <a:pt x="280144" y="146328"/>
                    <a:pt x="280144" y="147735"/>
                    <a:pt x="278730" y="147735"/>
                  </a:cubicBezTo>
                  <a:cubicBezTo>
                    <a:pt x="278730" y="146328"/>
                    <a:pt x="280144" y="144921"/>
                    <a:pt x="280144" y="143514"/>
                  </a:cubicBezTo>
                  <a:cubicBezTo>
                    <a:pt x="278730" y="142107"/>
                    <a:pt x="278730" y="140700"/>
                    <a:pt x="278730" y="140700"/>
                  </a:cubicBezTo>
                  <a:cubicBezTo>
                    <a:pt x="278730" y="140700"/>
                    <a:pt x="278730" y="140700"/>
                    <a:pt x="277316" y="140700"/>
                  </a:cubicBezTo>
                  <a:cubicBezTo>
                    <a:pt x="277316" y="142107"/>
                    <a:pt x="277316" y="142107"/>
                    <a:pt x="277316" y="142107"/>
                  </a:cubicBezTo>
                  <a:cubicBezTo>
                    <a:pt x="277316" y="143514"/>
                    <a:pt x="277316" y="143514"/>
                    <a:pt x="277316" y="143514"/>
                  </a:cubicBezTo>
                  <a:cubicBezTo>
                    <a:pt x="275903" y="143514"/>
                    <a:pt x="275903" y="143514"/>
                    <a:pt x="275903" y="143514"/>
                  </a:cubicBezTo>
                  <a:cubicBezTo>
                    <a:pt x="275903" y="143514"/>
                    <a:pt x="275903" y="143514"/>
                    <a:pt x="274489" y="142107"/>
                  </a:cubicBezTo>
                  <a:cubicBezTo>
                    <a:pt x="274489" y="142107"/>
                    <a:pt x="274489" y="142107"/>
                    <a:pt x="274489" y="140700"/>
                  </a:cubicBezTo>
                  <a:cubicBezTo>
                    <a:pt x="274489" y="139293"/>
                    <a:pt x="274489" y="139293"/>
                    <a:pt x="274489" y="139293"/>
                  </a:cubicBezTo>
                  <a:cubicBezTo>
                    <a:pt x="275903" y="139293"/>
                    <a:pt x="275903" y="139293"/>
                    <a:pt x="275903" y="139293"/>
                  </a:cubicBezTo>
                  <a:cubicBezTo>
                    <a:pt x="275903" y="137886"/>
                    <a:pt x="275903" y="137886"/>
                    <a:pt x="275903" y="137886"/>
                  </a:cubicBezTo>
                  <a:cubicBezTo>
                    <a:pt x="275903" y="136479"/>
                    <a:pt x="275903" y="136479"/>
                    <a:pt x="277316" y="136479"/>
                  </a:cubicBezTo>
                  <a:cubicBezTo>
                    <a:pt x="278730" y="136479"/>
                    <a:pt x="278730" y="135072"/>
                    <a:pt x="278730" y="135072"/>
                  </a:cubicBezTo>
                  <a:cubicBezTo>
                    <a:pt x="277316" y="126630"/>
                    <a:pt x="277316" y="126630"/>
                    <a:pt x="277316" y="126630"/>
                  </a:cubicBezTo>
                  <a:cubicBezTo>
                    <a:pt x="275903" y="125223"/>
                    <a:pt x="275903" y="125223"/>
                    <a:pt x="275903" y="125223"/>
                  </a:cubicBezTo>
                  <a:cubicBezTo>
                    <a:pt x="274489" y="125223"/>
                    <a:pt x="274489" y="125223"/>
                    <a:pt x="274489" y="125223"/>
                  </a:cubicBezTo>
                  <a:cubicBezTo>
                    <a:pt x="274489" y="125223"/>
                    <a:pt x="274489" y="125223"/>
                    <a:pt x="274489" y="123816"/>
                  </a:cubicBezTo>
                  <a:cubicBezTo>
                    <a:pt x="274489" y="123816"/>
                    <a:pt x="274489" y="122409"/>
                    <a:pt x="274489" y="122409"/>
                  </a:cubicBezTo>
                  <a:cubicBezTo>
                    <a:pt x="274489" y="121002"/>
                    <a:pt x="274489" y="119595"/>
                    <a:pt x="275903" y="119595"/>
                  </a:cubicBezTo>
                  <a:cubicBezTo>
                    <a:pt x="275903" y="121002"/>
                    <a:pt x="275903" y="122409"/>
                    <a:pt x="277316" y="122409"/>
                  </a:cubicBezTo>
                  <a:cubicBezTo>
                    <a:pt x="277316" y="122409"/>
                    <a:pt x="278730" y="122409"/>
                    <a:pt x="280144" y="122409"/>
                  </a:cubicBezTo>
                  <a:cubicBezTo>
                    <a:pt x="280144" y="121002"/>
                    <a:pt x="278730" y="121002"/>
                    <a:pt x="278730" y="119595"/>
                  </a:cubicBezTo>
                  <a:cubicBezTo>
                    <a:pt x="277316" y="119595"/>
                    <a:pt x="277316" y="118188"/>
                    <a:pt x="275903" y="118188"/>
                  </a:cubicBezTo>
                  <a:cubicBezTo>
                    <a:pt x="274489" y="118188"/>
                    <a:pt x="274489" y="116781"/>
                    <a:pt x="273075" y="116781"/>
                  </a:cubicBezTo>
                  <a:cubicBezTo>
                    <a:pt x="273075" y="116781"/>
                    <a:pt x="271661" y="115374"/>
                    <a:pt x="271661" y="115374"/>
                  </a:cubicBezTo>
                  <a:cubicBezTo>
                    <a:pt x="271661" y="113967"/>
                    <a:pt x="273075" y="113967"/>
                    <a:pt x="274489" y="113967"/>
                  </a:cubicBezTo>
                  <a:cubicBezTo>
                    <a:pt x="274489" y="112560"/>
                    <a:pt x="275903" y="112560"/>
                    <a:pt x="277316" y="112560"/>
                  </a:cubicBezTo>
                  <a:cubicBezTo>
                    <a:pt x="277316" y="113967"/>
                    <a:pt x="277316" y="113967"/>
                    <a:pt x="277316" y="113967"/>
                  </a:cubicBezTo>
                  <a:cubicBezTo>
                    <a:pt x="277316" y="113967"/>
                    <a:pt x="277316" y="113967"/>
                    <a:pt x="278730" y="115374"/>
                  </a:cubicBezTo>
                  <a:cubicBezTo>
                    <a:pt x="278730" y="116781"/>
                    <a:pt x="278730" y="116781"/>
                    <a:pt x="278730" y="116781"/>
                  </a:cubicBezTo>
                  <a:cubicBezTo>
                    <a:pt x="280144" y="116781"/>
                    <a:pt x="280144" y="116781"/>
                    <a:pt x="280144" y="116781"/>
                  </a:cubicBezTo>
                  <a:cubicBezTo>
                    <a:pt x="278730" y="111153"/>
                    <a:pt x="278730" y="111153"/>
                    <a:pt x="278730" y="111153"/>
                  </a:cubicBezTo>
                  <a:cubicBezTo>
                    <a:pt x="277316" y="111153"/>
                    <a:pt x="277316" y="111153"/>
                    <a:pt x="277316" y="111153"/>
                  </a:cubicBezTo>
                  <a:cubicBezTo>
                    <a:pt x="277316" y="109746"/>
                    <a:pt x="277316" y="109746"/>
                    <a:pt x="277316" y="109746"/>
                  </a:cubicBezTo>
                  <a:cubicBezTo>
                    <a:pt x="278730" y="109746"/>
                    <a:pt x="278730" y="109746"/>
                    <a:pt x="278730" y="109746"/>
                  </a:cubicBezTo>
                  <a:cubicBezTo>
                    <a:pt x="278730" y="108339"/>
                    <a:pt x="278730" y="108339"/>
                    <a:pt x="278730" y="108339"/>
                  </a:cubicBezTo>
                  <a:cubicBezTo>
                    <a:pt x="277316" y="108339"/>
                    <a:pt x="277316" y="106932"/>
                    <a:pt x="275903" y="106932"/>
                  </a:cubicBezTo>
                  <a:cubicBezTo>
                    <a:pt x="275903" y="105525"/>
                    <a:pt x="274489" y="105525"/>
                    <a:pt x="274489" y="105525"/>
                  </a:cubicBezTo>
                  <a:cubicBezTo>
                    <a:pt x="273075" y="105525"/>
                    <a:pt x="273075" y="106932"/>
                    <a:pt x="273075" y="106932"/>
                  </a:cubicBezTo>
                  <a:cubicBezTo>
                    <a:pt x="273075" y="108339"/>
                    <a:pt x="273075" y="108339"/>
                    <a:pt x="273075" y="108339"/>
                  </a:cubicBezTo>
                  <a:cubicBezTo>
                    <a:pt x="273075" y="108339"/>
                    <a:pt x="273075" y="108339"/>
                    <a:pt x="273075" y="109746"/>
                  </a:cubicBezTo>
                  <a:cubicBezTo>
                    <a:pt x="274489" y="109746"/>
                    <a:pt x="274489" y="111153"/>
                    <a:pt x="274489" y="111153"/>
                  </a:cubicBezTo>
                  <a:cubicBezTo>
                    <a:pt x="273075" y="111153"/>
                    <a:pt x="273075" y="111153"/>
                    <a:pt x="273075" y="111153"/>
                  </a:cubicBezTo>
                  <a:cubicBezTo>
                    <a:pt x="273075" y="111153"/>
                    <a:pt x="271661" y="111153"/>
                    <a:pt x="270248" y="111153"/>
                  </a:cubicBezTo>
                  <a:cubicBezTo>
                    <a:pt x="268834" y="111153"/>
                    <a:pt x="268834" y="111153"/>
                    <a:pt x="268834" y="111153"/>
                  </a:cubicBezTo>
                  <a:cubicBezTo>
                    <a:pt x="267420" y="109746"/>
                    <a:pt x="267420" y="108339"/>
                    <a:pt x="268834" y="108339"/>
                  </a:cubicBezTo>
                  <a:cubicBezTo>
                    <a:pt x="268834" y="106932"/>
                    <a:pt x="268834" y="106932"/>
                    <a:pt x="270248" y="105525"/>
                  </a:cubicBezTo>
                  <a:cubicBezTo>
                    <a:pt x="270248" y="104118"/>
                    <a:pt x="271661" y="104118"/>
                    <a:pt x="271661" y="102711"/>
                  </a:cubicBezTo>
                  <a:cubicBezTo>
                    <a:pt x="273075" y="101304"/>
                    <a:pt x="273075" y="101304"/>
                    <a:pt x="273075" y="99897"/>
                  </a:cubicBezTo>
                  <a:cubicBezTo>
                    <a:pt x="273075" y="98490"/>
                    <a:pt x="273075" y="98490"/>
                    <a:pt x="273075" y="98490"/>
                  </a:cubicBezTo>
                  <a:cubicBezTo>
                    <a:pt x="274489" y="97083"/>
                    <a:pt x="274489" y="97083"/>
                    <a:pt x="274489" y="97083"/>
                  </a:cubicBezTo>
                  <a:cubicBezTo>
                    <a:pt x="275903" y="95676"/>
                    <a:pt x="275903" y="95676"/>
                    <a:pt x="275903" y="95676"/>
                  </a:cubicBezTo>
                  <a:cubicBezTo>
                    <a:pt x="274489" y="91455"/>
                    <a:pt x="274489" y="91455"/>
                    <a:pt x="274489" y="91455"/>
                  </a:cubicBezTo>
                  <a:cubicBezTo>
                    <a:pt x="275903" y="90048"/>
                    <a:pt x="275903" y="90048"/>
                    <a:pt x="277316" y="90048"/>
                  </a:cubicBezTo>
                  <a:cubicBezTo>
                    <a:pt x="277316" y="90048"/>
                    <a:pt x="277316" y="88641"/>
                    <a:pt x="277316" y="88641"/>
                  </a:cubicBezTo>
                  <a:cubicBezTo>
                    <a:pt x="277316" y="87234"/>
                    <a:pt x="277316" y="87234"/>
                    <a:pt x="277316" y="87234"/>
                  </a:cubicBezTo>
                  <a:cubicBezTo>
                    <a:pt x="275903" y="88641"/>
                    <a:pt x="275903" y="88641"/>
                    <a:pt x="274489" y="88641"/>
                  </a:cubicBezTo>
                  <a:cubicBezTo>
                    <a:pt x="273075" y="90048"/>
                    <a:pt x="273075" y="90048"/>
                    <a:pt x="271661" y="90048"/>
                  </a:cubicBezTo>
                  <a:cubicBezTo>
                    <a:pt x="271661" y="90048"/>
                    <a:pt x="271661" y="88641"/>
                    <a:pt x="273075" y="87234"/>
                  </a:cubicBezTo>
                  <a:cubicBezTo>
                    <a:pt x="273075" y="87234"/>
                    <a:pt x="274489" y="85827"/>
                    <a:pt x="274489" y="85827"/>
                  </a:cubicBezTo>
                  <a:cubicBezTo>
                    <a:pt x="274489" y="85827"/>
                    <a:pt x="274489" y="85827"/>
                    <a:pt x="275903" y="84420"/>
                  </a:cubicBezTo>
                  <a:cubicBezTo>
                    <a:pt x="277316" y="84420"/>
                    <a:pt x="277316" y="84420"/>
                    <a:pt x="277316" y="84420"/>
                  </a:cubicBezTo>
                  <a:cubicBezTo>
                    <a:pt x="277316" y="83013"/>
                    <a:pt x="277316" y="83013"/>
                    <a:pt x="277316" y="83013"/>
                  </a:cubicBezTo>
                  <a:cubicBezTo>
                    <a:pt x="277316" y="81606"/>
                    <a:pt x="277316" y="81606"/>
                    <a:pt x="277316" y="81606"/>
                  </a:cubicBezTo>
                  <a:cubicBezTo>
                    <a:pt x="275903" y="83013"/>
                    <a:pt x="275903" y="84420"/>
                    <a:pt x="274489" y="84420"/>
                  </a:cubicBezTo>
                  <a:cubicBezTo>
                    <a:pt x="273075" y="84420"/>
                    <a:pt x="271661" y="85827"/>
                    <a:pt x="271661" y="85827"/>
                  </a:cubicBezTo>
                  <a:cubicBezTo>
                    <a:pt x="271661" y="84420"/>
                    <a:pt x="271661" y="84420"/>
                    <a:pt x="271661" y="83013"/>
                  </a:cubicBezTo>
                  <a:cubicBezTo>
                    <a:pt x="273075" y="81606"/>
                    <a:pt x="273075" y="81606"/>
                    <a:pt x="273075" y="81606"/>
                  </a:cubicBezTo>
                  <a:cubicBezTo>
                    <a:pt x="274489" y="80199"/>
                    <a:pt x="274489" y="80199"/>
                    <a:pt x="274489" y="80199"/>
                  </a:cubicBezTo>
                  <a:cubicBezTo>
                    <a:pt x="274489" y="80199"/>
                    <a:pt x="274489" y="80199"/>
                    <a:pt x="274489" y="78792"/>
                  </a:cubicBezTo>
                  <a:cubicBezTo>
                    <a:pt x="274489" y="78792"/>
                    <a:pt x="274489" y="77385"/>
                    <a:pt x="271661" y="75978"/>
                  </a:cubicBezTo>
                  <a:cubicBezTo>
                    <a:pt x="270248" y="75978"/>
                    <a:pt x="268834" y="74571"/>
                    <a:pt x="268834" y="74571"/>
                  </a:cubicBezTo>
                  <a:cubicBezTo>
                    <a:pt x="264592" y="75978"/>
                    <a:pt x="264592" y="75978"/>
                    <a:pt x="264592" y="75978"/>
                  </a:cubicBezTo>
                  <a:cubicBezTo>
                    <a:pt x="264592" y="74571"/>
                    <a:pt x="264592" y="74571"/>
                    <a:pt x="264592" y="74571"/>
                  </a:cubicBezTo>
                  <a:cubicBezTo>
                    <a:pt x="264592" y="73164"/>
                    <a:pt x="264592" y="73164"/>
                    <a:pt x="264592" y="73164"/>
                  </a:cubicBezTo>
                  <a:cubicBezTo>
                    <a:pt x="263179" y="73164"/>
                    <a:pt x="263179" y="73164"/>
                    <a:pt x="263179" y="71757"/>
                  </a:cubicBezTo>
                  <a:cubicBezTo>
                    <a:pt x="263179" y="70350"/>
                    <a:pt x="263179" y="70350"/>
                    <a:pt x="263179" y="68943"/>
                  </a:cubicBezTo>
                  <a:cubicBezTo>
                    <a:pt x="263179" y="67536"/>
                    <a:pt x="261765" y="67536"/>
                    <a:pt x="261765" y="67536"/>
                  </a:cubicBezTo>
                  <a:cubicBezTo>
                    <a:pt x="261765" y="66129"/>
                    <a:pt x="261765" y="66129"/>
                    <a:pt x="261765" y="66129"/>
                  </a:cubicBezTo>
                  <a:cubicBezTo>
                    <a:pt x="261765" y="64722"/>
                    <a:pt x="261765" y="64722"/>
                    <a:pt x="261765" y="64722"/>
                  </a:cubicBezTo>
                  <a:cubicBezTo>
                    <a:pt x="263179" y="66129"/>
                    <a:pt x="263179" y="66129"/>
                    <a:pt x="263179" y="66129"/>
                  </a:cubicBezTo>
                  <a:cubicBezTo>
                    <a:pt x="263179" y="66129"/>
                    <a:pt x="263179" y="66129"/>
                    <a:pt x="264592" y="67536"/>
                  </a:cubicBezTo>
                  <a:cubicBezTo>
                    <a:pt x="264592" y="68943"/>
                    <a:pt x="264592" y="70350"/>
                    <a:pt x="264592" y="70350"/>
                  </a:cubicBezTo>
                  <a:cubicBezTo>
                    <a:pt x="266006" y="70350"/>
                    <a:pt x="266006" y="70350"/>
                    <a:pt x="266006" y="70350"/>
                  </a:cubicBezTo>
                  <a:cubicBezTo>
                    <a:pt x="266006" y="70350"/>
                    <a:pt x="266006" y="70350"/>
                    <a:pt x="267420" y="68943"/>
                  </a:cubicBezTo>
                  <a:cubicBezTo>
                    <a:pt x="267420" y="68943"/>
                    <a:pt x="268834" y="68943"/>
                    <a:pt x="268834" y="68943"/>
                  </a:cubicBezTo>
                  <a:cubicBezTo>
                    <a:pt x="267420" y="67536"/>
                    <a:pt x="267420" y="67536"/>
                    <a:pt x="267420" y="67536"/>
                  </a:cubicBezTo>
                  <a:cubicBezTo>
                    <a:pt x="266006" y="66129"/>
                    <a:pt x="266006" y="66129"/>
                    <a:pt x="266006" y="66129"/>
                  </a:cubicBezTo>
                  <a:cubicBezTo>
                    <a:pt x="266006" y="66129"/>
                    <a:pt x="266006" y="64722"/>
                    <a:pt x="266006" y="64722"/>
                  </a:cubicBezTo>
                  <a:cubicBezTo>
                    <a:pt x="266006" y="63315"/>
                    <a:pt x="267420" y="63315"/>
                    <a:pt x="267420" y="61908"/>
                  </a:cubicBezTo>
                  <a:cubicBezTo>
                    <a:pt x="267420" y="63315"/>
                    <a:pt x="267420" y="63315"/>
                    <a:pt x="267420" y="63315"/>
                  </a:cubicBezTo>
                  <a:cubicBezTo>
                    <a:pt x="268834" y="64722"/>
                    <a:pt x="268834" y="64722"/>
                    <a:pt x="268834" y="64722"/>
                  </a:cubicBezTo>
                  <a:cubicBezTo>
                    <a:pt x="268834" y="64722"/>
                    <a:pt x="268834" y="64722"/>
                    <a:pt x="270248" y="64722"/>
                  </a:cubicBezTo>
                  <a:cubicBezTo>
                    <a:pt x="270248" y="64722"/>
                    <a:pt x="271661" y="63315"/>
                    <a:pt x="271661" y="63315"/>
                  </a:cubicBezTo>
                  <a:cubicBezTo>
                    <a:pt x="271661" y="63315"/>
                    <a:pt x="271661" y="63315"/>
                    <a:pt x="270248" y="61908"/>
                  </a:cubicBezTo>
                  <a:cubicBezTo>
                    <a:pt x="270248" y="60501"/>
                    <a:pt x="270248" y="60501"/>
                    <a:pt x="270248" y="59094"/>
                  </a:cubicBezTo>
                  <a:cubicBezTo>
                    <a:pt x="270248" y="59094"/>
                    <a:pt x="270248" y="59094"/>
                    <a:pt x="271661" y="59094"/>
                  </a:cubicBezTo>
                  <a:cubicBezTo>
                    <a:pt x="271661" y="59094"/>
                    <a:pt x="273075" y="59094"/>
                    <a:pt x="273075" y="59094"/>
                  </a:cubicBezTo>
                  <a:cubicBezTo>
                    <a:pt x="273075" y="56280"/>
                    <a:pt x="273075" y="56280"/>
                    <a:pt x="273075" y="56280"/>
                  </a:cubicBezTo>
                  <a:cubicBezTo>
                    <a:pt x="263179" y="56280"/>
                    <a:pt x="263179" y="56280"/>
                    <a:pt x="263179" y="56280"/>
                  </a:cubicBezTo>
                  <a:cubicBezTo>
                    <a:pt x="263179" y="54873"/>
                    <a:pt x="263179" y="54873"/>
                    <a:pt x="263179" y="54873"/>
                  </a:cubicBezTo>
                  <a:cubicBezTo>
                    <a:pt x="264592" y="54873"/>
                    <a:pt x="264592" y="53466"/>
                    <a:pt x="264592" y="53466"/>
                  </a:cubicBezTo>
                  <a:cubicBezTo>
                    <a:pt x="264592" y="52059"/>
                    <a:pt x="264592" y="52059"/>
                    <a:pt x="266006" y="52059"/>
                  </a:cubicBezTo>
                  <a:cubicBezTo>
                    <a:pt x="267420" y="53466"/>
                    <a:pt x="267420" y="53466"/>
                    <a:pt x="267420" y="53466"/>
                  </a:cubicBezTo>
                  <a:cubicBezTo>
                    <a:pt x="267420" y="52059"/>
                    <a:pt x="267420" y="52059"/>
                    <a:pt x="267420" y="52059"/>
                  </a:cubicBezTo>
                  <a:cubicBezTo>
                    <a:pt x="266006" y="52059"/>
                    <a:pt x="266006" y="52059"/>
                    <a:pt x="266006" y="52059"/>
                  </a:cubicBezTo>
                  <a:cubicBezTo>
                    <a:pt x="266006" y="52059"/>
                    <a:pt x="264592" y="50652"/>
                    <a:pt x="264592" y="49245"/>
                  </a:cubicBezTo>
                  <a:cubicBezTo>
                    <a:pt x="264592" y="47838"/>
                    <a:pt x="264592" y="47838"/>
                    <a:pt x="264592" y="47838"/>
                  </a:cubicBezTo>
                  <a:cubicBezTo>
                    <a:pt x="264592" y="46431"/>
                    <a:pt x="264592" y="46431"/>
                    <a:pt x="266006" y="46431"/>
                  </a:cubicBezTo>
                  <a:cubicBezTo>
                    <a:pt x="266006" y="46431"/>
                    <a:pt x="266006" y="47838"/>
                    <a:pt x="266006" y="47838"/>
                  </a:cubicBezTo>
                  <a:cubicBezTo>
                    <a:pt x="266006" y="49245"/>
                    <a:pt x="266006" y="49245"/>
                    <a:pt x="266006" y="49245"/>
                  </a:cubicBezTo>
                  <a:cubicBezTo>
                    <a:pt x="270248" y="46431"/>
                    <a:pt x="270248" y="46431"/>
                    <a:pt x="270248" y="46431"/>
                  </a:cubicBezTo>
                  <a:cubicBezTo>
                    <a:pt x="268834" y="45024"/>
                    <a:pt x="267420" y="45024"/>
                    <a:pt x="266006" y="45024"/>
                  </a:cubicBezTo>
                  <a:cubicBezTo>
                    <a:pt x="266006" y="43617"/>
                    <a:pt x="264592" y="43617"/>
                    <a:pt x="263179" y="45024"/>
                  </a:cubicBezTo>
                  <a:cubicBezTo>
                    <a:pt x="263179" y="43617"/>
                    <a:pt x="263179" y="43617"/>
                    <a:pt x="263179" y="43617"/>
                  </a:cubicBezTo>
                  <a:cubicBezTo>
                    <a:pt x="263179" y="43617"/>
                    <a:pt x="263179" y="43617"/>
                    <a:pt x="264592" y="42210"/>
                  </a:cubicBezTo>
                  <a:cubicBezTo>
                    <a:pt x="264592" y="42210"/>
                    <a:pt x="264592" y="42210"/>
                    <a:pt x="266006" y="42210"/>
                  </a:cubicBezTo>
                  <a:cubicBezTo>
                    <a:pt x="266006" y="42210"/>
                    <a:pt x="266006" y="42210"/>
                    <a:pt x="267420" y="42210"/>
                  </a:cubicBezTo>
                  <a:cubicBezTo>
                    <a:pt x="268834" y="42210"/>
                    <a:pt x="268834" y="42210"/>
                    <a:pt x="268834" y="42210"/>
                  </a:cubicBezTo>
                  <a:cubicBezTo>
                    <a:pt x="268834" y="42210"/>
                    <a:pt x="268834" y="40803"/>
                    <a:pt x="270248" y="40803"/>
                  </a:cubicBezTo>
                  <a:cubicBezTo>
                    <a:pt x="270248" y="39396"/>
                    <a:pt x="270248" y="39396"/>
                    <a:pt x="270248" y="37989"/>
                  </a:cubicBezTo>
                  <a:cubicBezTo>
                    <a:pt x="270248" y="36582"/>
                    <a:pt x="270248" y="36582"/>
                    <a:pt x="270248" y="36582"/>
                  </a:cubicBezTo>
                  <a:cubicBezTo>
                    <a:pt x="268834" y="36582"/>
                    <a:pt x="268834" y="36582"/>
                    <a:pt x="268834" y="36582"/>
                  </a:cubicBezTo>
                  <a:cubicBezTo>
                    <a:pt x="268834" y="36582"/>
                    <a:pt x="268834" y="36582"/>
                    <a:pt x="267420" y="35175"/>
                  </a:cubicBezTo>
                  <a:cubicBezTo>
                    <a:pt x="267420" y="33768"/>
                    <a:pt x="267420" y="33768"/>
                    <a:pt x="267420" y="32361"/>
                  </a:cubicBezTo>
                  <a:cubicBezTo>
                    <a:pt x="267420" y="32361"/>
                    <a:pt x="267420" y="32361"/>
                    <a:pt x="268834" y="32361"/>
                  </a:cubicBezTo>
                  <a:cubicBezTo>
                    <a:pt x="268834" y="30954"/>
                    <a:pt x="268834" y="30954"/>
                    <a:pt x="268834" y="30954"/>
                  </a:cubicBezTo>
                  <a:cubicBezTo>
                    <a:pt x="268834" y="29547"/>
                    <a:pt x="268834" y="29547"/>
                    <a:pt x="268834" y="29547"/>
                  </a:cubicBezTo>
                  <a:cubicBezTo>
                    <a:pt x="268834" y="28140"/>
                    <a:pt x="268834" y="28140"/>
                    <a:pt x="268834" y="28140"/>
                  </a:cubicBezTo>
                  <a:cubicBezTo>
                    <a:pt x="268834" y="28140"/>
                    <a:pt x="268834" y="28140"/>
                    <a:pt x="267420" y="26733"/>
                  </a:cubicBezTo>
                  <a:cubicBezTo>
                    <a:pt x="267420" y="26733"/>
                    <a:pt x="267420" y="25326"/>
                    <a:pt x="267420" y="25326"/>
                  </a:cubicBezTo>
                  <a:cubicBezTo>
                    <a:pt x="266006" y="25326"/>
                    <a:pt x="266006" y="25326"/>
                    <a:pt x="266006" y="23919"/>
                  </a:cubicBezTo>
                  <a:cubicBezTo>
                    <a:pt x="266006" y="23919"/>
                    <a:pt x="266006" y="22512"/>
                    <a:pt x="266006" y="22512"/>
                  </a:cubicBezTo>
                  <a:cubicBezTo>
                    <a:pt x="266006" y="21105"/>
                    <a:pt x="264592" y="21105"/>
                    <a:pt x="264592" y="19698"/>
                  </a:cubicBezTo>
                  <a:cubicBezTo>
                    <a:pt x="264592" y="18291"/>
                    <a:pt x="264592" y="18291"/>
                    <a:pt x="264592" y="18291"/>
                  </a:cubicBezTo>
                  <a:cubicBezTo>
                    <a:pt x="266006" y="18291"/>
                    <a:pt x="266006" y="18291"/>
                    <a:pt x="266006" y="18291"/>
                  </a:cubicBezTo>
                  <a:cubicBezTo>
                    <a:pt x="266006" y="16884"/>
                    <a:pt x="266006" y="16884"/>
                    <a:pt x="266006" y="15477"/>
                  </a:cubicBezTo>
                  <a:cubicBezTo>
                    <a:pt x="266006" y="15477"/>
                    <a:pt x="264592" y="14070"/>
                    <a:pt x="264592" y="14070"/>
                  </a:cubicBezTo>
                  <a:lnTo>
                    <a:pt x="266713" y="11256"/>
                  </a:lnTo>
                  <a:lnTo>
                    <a:pt x="267420" y="11256"/>
                  </a:lnTo>
                  <a:lnTo>
                    <a:pt x="267016" y="10854"/>
                  </a:lnTo>
                  <a:lnTo>
                    <a:pt x="268834" y="8442"/>
                  </a:lnTo>
                  <a:cubicBezTo>
                    <a:pt x="270248" y="8442"/>
                    <a:pt x="270248" y="9849"/>
                    <a:pt x="271661" y="9849"/>
                  </a:cubicBezTo>
                  <a:cubicBezTo>
                    <a:pt x="271661" y="11256"/>
                    <a:pt x="273075" y="11256"/>
                    <a:pt x="273075" y="12663"/>
                  </a:cubicBezTo>
                  <a:cubicBezTo>
                    <a:pt x="274489" y="11256"/>
                    <a:pt x="274489" y="11256"/>
                    <a:pt x="274489" y="11256"/>
                  </a:cubicBezTo>
                  <a:cubicBezTo>
                    <a:pt x="273075" y="5628"/>
                    <a:pt x="273075" y="5628"/>
                    <a:pt x="273075" y="5628"/>
                  </a:cubicBezTo>
                  <a:cubicBezTo>
                    <a:pt x="273075" y="4221"/>
                    <a:pt x="273075" y="4221"/>
                    <a:pt x="273075" y="4221"/>
                  </a:cubicBezTo>
                  <a:cubicBezTo>
                    <a:pt x="273075" y="2814"/>
                    <a:pt x="273075" y="2814"/>
                    <a:pt x="274489" y="2814"/>
                  </a:cubicBezTo>
                  <a:cubicBezTo>
                    <a:pt x="274489" y="2814"/>
                    <a:pt x="274489" y="2814"/>
                    <a:pt x="275903" y="2814"/>
                  </a:cubicBezTo>
                  <a:cubicBezTo>
                    <a:pt x="277316" y="2814"/>
                    <a:pt x="278730" y="1407"/>
                    <a:pt x="278730" y="1407"/>
                  </a:cubicBezTo>
                  <a:cubicBezTo>
                    <a:pt x="280144" y="1407"/>
                    <a:pt x="280144" y="1407"/>
                    <a:pt x="280144" y="1407"/>
                  </a:cubicBezTo>
                  <a:cubicBezTo>
                    <a:pt x="280144" y="0"/>
                    <a:pt x="280144" y="0"/>
                    <a:pt x="280144" y="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xmlns="" id="{148E02B2-013A-4394-A0E4-5D4795DE5521}"/>
              </a:ext>
            </a:extLst>
          </p:cNvPr>
          <p:cNvGrpSpPr/>
          <p:nvPr/>
        </p:nvGrpSpPr>
        <p:grpSpPr>
          <a:xfrm>
            <a:off x="5546727" y="3055735"/>
            <a:ext cx="1571134" cy="1571134"/>
            <a:chOff x="5546727" y="3055735"/>
            <a:chExt cx="1571134" cy="1571134"/>
          </a:xfrm>
        </p:grpSpPr>
        <p:sp>
          <p:nvSpPr>
            <p:cNvPr id="76" name="ValueBack1">
              <a:extLst>
                <a:ext uri="{FF2B5EF4-FFF2-40B4-BE49-F238E27FC236}">
                  <a16:creationId xmlns:a16="http://schemas.microsoft.com/office/drawing/2014/main" xmlns="" id="{9C3695D2-2E73-41D6-A62C-F61FA672297D}"/>
                </a:ext>
              </a:extLst>
            </p:cNvPr>
            <p:cNvSpPr/>
            <p:nvPr/>
          </p:nvSpPr>
          <p:spPr>
            <a:xfrm>
              <a:off x="5546727" y="3055735"/>
              <a:ext cx="1571134" cy="1571134"/>
            </a:xfrm>
            <a:prstGeom prst="donut">
              <a:avLst>
                <a:gd name="adj" fmla="val 16973"/>
              </a:avLst>
            </a:prstGeom>
            <a:solidFill>
              <a:schemeClr val="accent1">
                <a:lumMod val="30000"/>
                <a:lumOff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7" name="ValueShape1">
              <a:extLst>
                <a:ext uri="{FF2B5EF4-FFF2-40B4-BE49-F238E27FC236}">
                  <a16:creationId xmlns:a16="http://schemas.microsoft.com/office/drawing/2014/main" xmlns="" id="{FFE8362E-7EE5-4396-AEE5-848D89B69B8D}"/>
                </a:ext>
              </a:extLst>
            </p:cNvPr>
            <p:cNvSpPr/>
            <p:nvPr/>
          </p:nvSpPr>
          <p:spPr>
            <a:xfrm flipH="1">
              <a:off x="5546727" y="3055735"/>
              <a:ext cx="1571134" cy="1571134"/>
            </a:xfrm>
            <a:prstGeom prst="blockArc">
              <a:avLst>
                <a:gd name="adj1" fmla="val 16200000"/>
                <a:gd name="adj2" fmla="val 7344000"/>
                <a:gd name="adj3" fmla="val 17112"/>
              </a:avLst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2" name="IconShape1">
              <a:extLst>
                <a:ext uri="{FF2B5EF4-FFF2-40B4-BE49-F238E27FC236}">
                  <a16:creationId xmlns:a16="http://schemas.microsoft.com/office/drawing/2014/main" xmlns="" id="{D691F8D8-F797-43F4-9D71-7ABB3CD732E1}"/>
                </a:ext>
              </a:extLst>
            </p:cNvPr>
            <p:cNvSpPr/>
            <p:nvPr/>
          </p:nvSpPr>
          <p:spPr bwMode="auto">
            <a:xfrm>
              <a:off x="6105162" y="3680583"/>
              <a:ext cx="488424" cy="299461"/>
            </a:xfrm>
            <a:custGeom>
              <a:avLst/>
              <a:gdLst>
                <a:gd name="connsiteX0" fmla="*/ 295558 w 605733"/>
                <a:gd name="connsiteY0" fmla="*/ 219711 h 371386"/>
                <a:gd name="connsiteX1" fmla="*/ 357196 w 605733"/>
                <a:gd name="connsiteY1" fmla="*/ 266260 h 371386"/>
                <a:gd name="connsiteX2" fmla="*/ 303512 w 605733"/>
                <a:gd name="connsiteY2" fmla="*/ 342136 h 371386"/>
                <a:gd name="connsiteX3" fmla="*/ 303512 w 605733"/>
                <a:gd name="connsiteY3" fmla="*/ 342571 h 371386"/>
                <a:gd name="connsiteX4" fmla="*/ 345589 w 605733"/>
                <a:gd name="connsiteY4" fmla="*/ 342571 h 371386"/>
                <a:gd name="connsiteX5" fmla="*/ 359953 w 605733"/>
                <a:gd name="connsiteY5" fmla="*/ 357051 h 371386"/>
                <a:gd name="connsiteX6" fmla="*/ 345589 w 605733"/>
                <a:gd name="connsiteY6" fmla="*/ 371386 h 371386"/>
                <a:gd name="connsiteX7" fmla="*/ 268981 w 605733"/>
                <a:gd name="connsiteY7" fmla="*/ 371386 h 371386"/>
                <a:gd name="connsiteX8" fmla="*/ 258099 w 605733"/>
                <a:gd name="connsiteY8" fmla="*/ 346191 h 371386"/>
                <a:gd name="connsiteX9" fmla="*/ 322229 w 605733"/>
                <a:gd name="connsiteY9" fmla="*/ 269301 h 371386"/>
                <a:gd name="connsiteX10" fmla="*/ 297564 w 605733"/>
                <a:gd name="connsiteY10" fmla="*/ 247436 h 371386"/>
                <a:gd name="connsiteX11" fmla="*/ 267095 w 605733"/>
                <a:gd name="connsiteY11" fmla="*/ 252938 h 371386"/>
                <a:gd name="connsiteX12" fmla="*/ 265934 w 605733"/>
                <a:gd name="connsiteY12" fmla="*/ 228322 h 371386"/>
                <a:gd name="connsiteX13" fmla="*/ 295558 w 605733"/>
                <a:gd name="connsiteY13" fmla="*/ 219711 h 371386"/>
                <a:gd name="connsiteX14" fmla="*/ 478678 w 605733"/>
                <a:gd name="connsiteY14" fmla="*/ 47353 h 371386"/>
                <a:gd name="connsiteX15" fmla="*/ 414860 w 605733"/>
                <a:gd name="connsiteY15" fmla="*/ 136845 h 371386"/>
                <a:gd name="connsiteX16" fmla="*/ 479113 w 605733"/>
                <a:gd name="connsiteY16" fmla="*/ 224889 h 371386"/>
                <a:gd name="connsiteX17" fmla="*/ 542641 w 605733"/>
                <a:gd name="connsiteY17" fmla="*/ 135252 h 371386"/>
                <a:gd name="connsiteX18" fmla="*/ 478678 w 605733"/>
                <a:gd name="connsiteY18" fmla="*/ 47353 h 371386"/>
                <a:gd name="connsiteX19" fmla="*/ 30021 w 605733"/>
                <a:gd name="connsiteY19" fmla="*/ 4163 h 371386"/>
                <a:gd name="connsiteX20" fmla="*/ 59897 w 605733"/>
                <a:gd name="connsiteY20" fmla="*/ 34139 h 371386"/>
                <a:gd name="connsiteX21" fmla="*/ 59897 w 605733"/>
                <a:gd name="connsiteY21" fmla="*/ 105531 h 371386"/>
                <a:gd name="connsiteX22" fmla="*/ 158228 w 605733"/>
                <a:gd name="connsiteY22" fmla="*/ 105531 h 371386"/>
                <a:gd name="connsiteX23" fmla="*/ 158228 w 605733"/>
                <a:gd name="connsiteY23" fmla="*/ 33994 h 371386"/>
                <a:gd name="connsiteX24" fmla="*/ 188104 w 605733"/>
                <a:gd name="connsiteY24" fmla="*/ 4163 h 371386"/>
                <a:gd name="connsiteX25" fmla="*/ 217835 w 605733"/>
                <a:gd name="connsiteY25" fmla="*/ 33994 h 371386"/>
                <a:gd name="connsiteX26" fmla="*/ 217835 w 605733"/>
                <a:gd name="connsiteY26" fmla="*/ 238180 h 371386"/>
                <a:gd name="connsiteX27" fmla="*/ 188104 w 605733"/>
                <a:gd name="connsiteY27" fmla="*/ 267866 h 371386"/>
                <a:gd name="connsiteX28" fmla="*/ 158228 w 605733"/>
                <a:gd name="connsiteY28" fmla="*/ 238180 h 371386"/>
                <a:gd name="connsiteX29" fmla="*/ 158228 w 605733"/>
                <a:gd name="connsiteY29" fmla="*/ 157519 h 371386"/>
                <a:gd name="connsiteX30" fmla="*/ 59897 w 605733"/>
                <a:gd name="connsiteY30" fmla="*/ 157519 h 371386"/>
                <a:gd name="connsiteX31" fmla="*/ 59897 w 605733"/>
                <a:gd name="connsiteY31" fmla="*/ 238035 h 371386"/>
                <a:gd name="connsiteX32" fmla="*/ 30021 w 605733"/>
                <a:gd name="connsiteY32" fmla="*/ 267866 h 371386"/>
                <a:gd name="connsiteX33" fmla="*/ 0 w 605733"/>
                <a:gd name="connsiteY33" fmla="*/ 238035 h 371386"/>
                <a:gd name="connsiteX34" fmla="*/ 0 w 605733"/>
                <a:gd name="connsiteY34" fmla="*/ 34139 h 371386"/>
                <a:gd name="connsiteX35" fmla="*/ 30021 w 605733"/>
                <a:gd name="connsiteY35" fmla="*/ 4163 h 371386"/>
                <a:gd name="connsiteX36" fmla="*/ 480273 w 605733"/>
                <a:gd name="connsiteY36" fmla="*/ 0 h 371386"/>
                <a:gd name="connsiteX37" fmla="*/ 605733 w 605733"/>
                <a:gd name="connsiteY37" fmla="*/ 133370 h 371386"/>
                <a:gd name="connsiteX38" fmla="*/ 475922 w 605733"/>
                <a:gd name="connsiteY38" fmla="*/ 272242 h 371386"/>
                <a:gd name="connsiteX39" fmla="*/ 351768 w 605733"/>
                <a:gd name="connsiteY39" fmla="*/ 138003 h 371386"/>
                <a:gd name="connsiteX40" fmla="*/ 480273 w 605733"/>
                <a:gd name="connsiteY40" fmla="*/ 0 h 37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605733" h="371386">
                  <a:moveTo>
                    <a:pt x="295558" y="219711"/>
                  </a:moveTo>
                  <a:cubicBezTo>
                    <a:pt x="326346" y="216493"/>
                    <a:pt x="357196" y="230096"/>
                    <a:pt x="357196" y="266260"/>
                  </a:cubicBezTo>
                  <a:cubicBezTo>
                    <a:pt x="357196" y="297827"/>
                    <a:pt x="327743" y="322009"/>
                    <a:pt x="303512" y="342136"/>
                  </a:cubicBezTo>
                  <a:lnTo>
                    <a:pt x="303512" y="342571"/>
                  </a:lnTo>
                  <a:lnTo>
                    <a:pt x="345589" y="342571"/>
                  </a:lnTo>
                  <a:cubicBezTo>
                    <a:pt x="353569" y="342571"/>
                    <a:pt x="359953" y="349087"/>
                    <a:pt x="359953" y="357051"/>
                  </a:cubicBezTo>
                  <a:cubicBezTo>
                    <a:pt x="359953" y="364870"/>
                    <a:pt x="353569" y="371386"/>
                    <a:pt x="345589" y="371386"/>
                  </a:cubicBezTo>
                  <a:lnTo>
                    <a:pt x="268981" y="371386"/>
                  </a:lnTo>
                  <a:cubicBezTo>
                    <a:pt x="255342" y="371386"/>
                    <a:pt x="248813" y="354734"/>
                    <a:pt x="258099" y="346191"/>
                  </a:cubicBezTo>
                  <a:cubicBezTo>
                    <a:pt x="296983" y="311149"/>
                    <a:pt x="321649" y="290731"/>
                    <a:pt x="322229" y="269301"/>
                  </a:cubicBezTo>
                  <a:cubicBezTo>
                    <a:pt x="322229" y="256993"/>
                    <a:pt x="314830" y="247436"/>
                    <a:pt x="297564" y="247436"/>
                  </a:cubicBezTo>
                  <a:cubicBezTo>
                    <a:pt x="280153" y="247436"/>
                    <a:pt x="276816" y="256558"/>
                    <a:pt x="267095" y="252938"/>
                  </a:cubicBezTo>
                  <a:cubicBezTo>
                    <a:pt x="257228" y="249173"/>
                    <a:pt x="255197" y="233680"/>
                    <a:pt x="265934" y="228322"/>
                  </a:cubicBezTo>
                  <a:cubicBezTo>
                    <a:pt x="275039" y="223724"/>
                    <a:pt x="285295" y="220783"/>
                    <a:pt x="295558" y="219711"/>
                  </a:cubicBezTo>
                  <a:close/>
                  <a:moveTo>
                    <a:pt x="478678" y="47353"/>
                  </a:moveTo>
                  <a:cubicBezTo>
                    <a:pt x="438357" y="47353"/>
                    <a:pt x="414860" y="85582"/>
                    <a:pt x="414860" y="136845"/>
                  </a:cubicBezTo>
                  <a:cubicBezTo>
                    <a:pt x="414860" y="188542"/>
                    <a:pt x="439082" y="224889"/>
                    <a:pt x="479113" y="224889"/>
                  </a:cubicBezTo>
                  <a:cubicBezTo>
                    <a:pt x="519434" y="224889"/>
                    <a:pt x="542641" y="186515"/>
                    <a:pt x="542641" y="135252"/>
                  </a:cubicBezTo>
                  <a:cubicBezTo>
                    <a:pt x="542641" y="88044"/>
                    <a:pt x="519869" y="47353"/>
                    <a:pt x="478678" y="47353"/>
                  </a:cubicBezTo>
                  <a:close/>
                  <a:moveTo>
                    <a:pt x="30021" y="4163"/>
                  </a:moveTo>
                  <a:cubicBezTo>
                    <a:pt x="46555" y="4163"/>
                    <a:pt x="59897" y="17630"/>
                    <a:pt x="59897" y="34139"/>
                  </a:cubicBezTo>
                  <a:lnTo>
                    <a:pt x="59897" y="105531"/>
                  </a:lnTo>
                  <a:lnTo>
                    <a:pt x="158228" y="105531"/>
                  </a:lnTo>
                  <a:lnTo>
                    <a:pt x="158228" y="33994"/>
                  </a:lnTo>
                  <a:cubicBezTo>
                    <a:pt x="158228" y="17486"/>
                    <a:pt x="171570" y="4163"/>
                    <a:pt x="188104" y="4163"/>
                  </a:cubicBezTo>
                  <a:cubicBezTo>
                    <a:pt x="204492" y="4163"/>
                    <a:pt x="217835" y="17486"/>
                    <a:pt x="217835" y="33994"/>
                  </a:cubicBezTo>
                  <a:lnTo>
                    <a:pt x="217835" y="238180"/>
                  </a:lnTo>
                  <a:cubicBezTo>
                    <a:pt x="217835" y="254543"/>
                    <a:pt x="204492" y="267866"/>
                    <a:pt x="188104" y="267866"/>
                  </a:cubicBezTo>
                  <a:cubicBezTo>
                    <a:pt x="171570" y="267866"/>
                    <a:pt x="158228" y="254543"/>
                    <a:pt x="158228" y="238180"/>
                  </a:cubicBezTo>
                  <a:lnTo>
                    <a:pt x="158228" y="157519"/>
                  </a:lnTo>
                  <a:lnTo>
                    <a:pt x="59897" y="157519"/>
                  </a:lnTo>
                  <a:lnTo>
                    <a:pt x="59897" y="238035"/>
                  </a:lnTo>
                  <a:cubicBezTo>
                    <a:pt x="59897" y="254543"/>
                    <a:pt x="46555" y="267866"/>
                    <a:pt x="30021" y="267866"/>
                  </a:cubicBezTo>
                  <a:cubicBezTo>
                    <a:pt x="13488" y="267866"/>
                    <a:pt x="0" y="254543"/>
                    <a:pt x="0" y="238035"/>
                  </a:cubicBezTo>
                  <a:lnTo>
                    <a:pt x="0" y="34139"/>
                  </a:lnTo>
                  <a:cubicBezTo>
                    <a:pt x="0" y="17630"/>
                    <a:pt x="13488" y="4163"/>
                    <a:pt x="30021" y="4163"/>
                  </a:cubicBezTo>
                  <a:close/>
                  <a:moveTo>
                    <a:pt x="480273" y="0"/>
                  </a:moveTo>
                  <a:cubicBezTo>
                    <a:pt x="561351" y="0"/>
                    <a:pt x="605733" y="60530"/>
                    <a:pt x="605733" y="133370"/>
                  </a:cubicBezTo>
                  <a:cubicBezTo>
                    <a:pt x="605733" y="219821"/>
                    <a:pt x="553229" y="272242"/>
                    <a:pt x="475922" y="272242"/>
                  </a:cubicBezTo>
                  <a:cubicBezTo>
                    <a:pt x="397601" y="272242"/>
                    <a:pt x="351768" y="213160"/>
                    <a:pt x="351768" y="138003"/>
                  </a:cubicBezTo>
                  <a:cubicBezTo>
                    <a:pt x="351768" y="59082"/>
                    <a:pt x="402387" y="0"/>
                    <a:pt x="480273" y="0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01" name="组合 100">
            <a:extLst>
              <a:ext uri="{FF2B5EF4-FFF2-40B4-BE49-F238E27FC236}">
                <a16:creationId xmlns:a16="http://schemas.microsoft.com/office/drawing/2014/main" xmlns="" id="{3F293E13-1AF4-4E5A-B81D-FF27F7FD02F0}"/>
              </a:ext>
            </a:extLst>
          </p:cNvPr>
          <p:cNvGrpSpPr/>
          <p:nvPr/>
        </p:nvGrpSpPr>
        <p:grpSpPr>
          <a:xfrm>
            <a:off x="7466767" y="3055735"/>
            <a:ext cx="1571134" cy="1571134"/>
            <a:chOff x="7466767" y="3055735"/>
            <a:chExt cx="1571134" cy="1571134"/>
          </a:xfrm>
        </p:grpSpPr>
        <p:sp>
          <p:nvSpPr>
            <p:cNvPr id="78" name="ValueBack2">
              <a:extLst>
                <a:ext uri="{FF2B5EF4-FFF2-40B4-BE49-F238E27FC236}">
                  <a16:creationId xmlns:a16="http://schemas.microsoft.com/office/drawing/2014/main" xmlns="" id="{03961C60-E6F2-44F8-8639-7C121D7F8515}"/>
                </a:ext>
              </a:extLst>
            </p:cNvPr>
            <p:cNvSpPr/>
            <p:nvPr/>
          </p:nvSpPr>
          <p:spPr>
            <a:xfrm>
              <a:off x="7466767" y="3055735"/>
              <a:ext cx="1571134" cy="1571134"/>
            </a:xfrm>
            <a:prstGeom prst="donut">
              <a:avLst>
                <a:gd name="adj" fmla="val 16973"/>
              </a:avLst>
            </a:prstGeom>
            <a:solidFill>
              <a:schemeClr val="accent2">
                <a:lumMod val="30000"/>
                <a:lumOff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9" name="ValueShape2">
              <a:extLst>
                <a:ext uri="{FF2B5EF4-FFF2-40B4-BE49-F238E27FC236}">
                  <a16:creationId xmlns:a16="http://schemas.microsoft.com/office/drawing/2014/main" xmlns="" id="{E41934B2-C611-4F8D-8687-04498AB962E0}"/>
                </a:ext>
              </a:extLst>
            </p:cNvPr>
            <p:cNvSpPr/>
            <p:nvPr/>
          </p:nvSpPr>
          <p:spPr>
            <a:xfrm flipH="1">
              <a:off x="7466767" y="3055735"/>
              <a:ext cx="1571134" cy="1571134"/>
            </a:xfrm>
            <a:prstGeom prst="blockArc">
              <a:avLst>
                <a:gd name="adj1" fmla="val 16200000"/>
                <a:gd name="adj2" fmla="val 5400000"/>
                <a:gd name="adj3" fmla="val 17112"/>
              </a:avLst>
            </a:prstGeom>
            <a:solidFill>
              <a:srgbClr val="E8B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3" name="IconShape2">
              <a:extLst>
                <a:ext uri="{FF2B5EF4-FFF2-40B4-BE49-F238E27FC236}">
                  <a16:creationId xmlns:a16="http://schemas.microsoft.com/office/drawing/2014/main" xmlns="" id="{191EFB59-FF79-44DF-BBD9-333A9B19C602}"/>
                </a:ext>
              </a:extLst>
            </p:cNvPr>
            <p:cNvSpPr/>
            <p:nvPr/>
          </p:nvSpPr>
          <p:spPr bwMode="auto">
            <a:xfrm>
              <a:off x="8020810" y="3591776"/>
              <a:ext cx="488424" cy="477075"/>
            </a:xfrm>
            <a:custGeom>
              <a:avLst/>
              <a:gdLst>
                <a:gd name="connsiteX0" fmla="*/ 402138 w 591029"/>
                <a:gd name="connsiteY0" fmla="*/ 540244 h 577297"/>
                <a:gd name="connsiteX1" fmla="*/ 405506 w 591029"/>
                <a:gd name="connsiteY1" fmla="*/ 540244 h 577297"/>
                <a:gd name="connsiteX2" fmla="*/ 405506 w 591029"/>
                <a:gd name="connsiteY2" fmla="*/ 546463 h 577297"/>
                <a:gd name="connsiteX3" fmla="*/ 402138 w 591029"/>
                <a:gd name="connsiteY3" fmla="*/ 546463 h 577297"/>
                <a:gd name="connsiteX4" fmla="*/ 272842 w 591029"/>
                <a:gd name="connsiteY4" fmla="*/ 540244 h 577297"/>
                <a:gd name="connsiteX5" fmla="*/ 277765 w 591029"/>
                <a:gd name="connsiteY5" fmla="*/ 540244 h 577297"/>
                <a:gd name="connsiteX6" fmla="*/ 277765 w 591029"/>
                <a:gd name="connsiteY6" fmla="*/ 546463 h 577297"/>
                <a:gd name="connsiteX7" fmla="*/ 272842 w 591029"/>
                <a:gd name="connsiteY7" fmla="*/ 546463 h 577297"/>
                <a:gd name="connsiteX8" fmla="*/ 137328 w 591029"/>
                <a:gd name="connsiteY8" fmla="*/ 540244 h 577297"/>
                <a:gd name="connsiteX9" fmla="*/ 140437 w 591029"/>
                <a:gd name="connsiteY9" fmla="*/ 540244 h 577297"/>
                <a:gd name="connsiteX10" fmla="*/ 140437 w 591029"/>
                <a:gd name="connsiteY10" fmla="*/ 546463 h 577297"/>
                <a:gd name="connsiteX11" fmla="*/ 137328 w 591029"/>
                <a:gd name="connsiteY11" fmla="*/ 546463 h 577297"/>
                <a:gd name="connsiteX12" fmla="*/ 537912 w 591029"/>
                <a:gd name="connsiteY12" fmla="*/ 515888 h 577297"/>
                <a:gd name="connsiteX13" fmla="*/ 541021 w 591029"/>
                <a:gd name="connsiteY13" fmla="*/ 515888 h 577297"/>
                <a:gd name="connsiteX14" fmla="*/ 541021 w 591029"/>
                <a:gd name="connsiteY14" fmla="*/ 530398 h 577297"/>
                <a:gd name="connsiteX15" fmla="*/ 537912 w 591029"/>
                <a:gd name="connsiteY15" fmla="*/ 530398 h 577297"/>
                <a:gd name="connsiteX16" fmla="*/ 402138 w 591029"/>
                <a:gd name="connsiteY16" fmla="*/ 512779 h 577297"/>
                <a:gd name="connsiteX17" fmla="*/ 405506 w 591029"/>
                <a:gd name="connsiteY17" fmla="*/ 512779 h 577297"/>
                <a:gd name="connsiteX18" fmla="*/ 405506 w 591029"/>
                <a:gd name="connsiteY18" fmla="*/ 527289 h 577297"/>
                <a:gd name="connsiteX19" fmla="*/ 402138 w 591029"/>
                <a:gd name="connsiteY19" fmla="*/ 527289 h 577297"/>
                <a:gd name="connsiteX20" fmla="*/ 272842 w 591029"/>
                <a:gd name="connsiteY20" fmla="*/ 512779 h 577297"/>
                <a:gd name="connsiteX21" fmla="*/ 277765 w 591029"/>
                <a:gd name="connsiteY21" fmla="*/ 512779 h 577297"/>
                <a:gd name="connsiteX22" fmla="*/ 277765 w 591029"/>
                <a:gd name="connsiteY22" fmla="*/ 527289 h 577297"/>
                <a:gd name="connsiteX23" fmla="*/ 272842 w 591029"/>
                <a:gd name="connsiteY23" fmla="*/ 527289 h 577297"/>
                <a:gd name="connsiteX24" fmla="*/ 137328 w 591029"/>
                <a:gd name="connsiteY24" fmla="*/ 512779 h 577297"/>
                <a:gd name="connsiteX25" fmla="*/ 140437 w 591029"/>
                <a:gd name="connsiteY25" fmla="*/ 512779 h 577297"/>
                <a:gd name="connsiteX26" fmla="*/ 140437 w 591029"/>
                <a:gd name="connsiteY26" fmla="*/ 527289 h 577297"/>
                <a:gd name="connsiteX27" fmla="*/ 137328 w 591029"/>
                <a:gd name="connsiteY27" fmla="*/ 527289 h 577297"/>
                <a:gd name="connsiteX28" fmla="*/ 537912 w 591029"/>
                <a:gd name="connsiteY28" fmla="*/ 488422 h 577297"/>
                <a:gd name="connsiteX29" fmla="*/ 541021 w 591029"/>
                <a:gd name="connsiteY29" fmla="*/ 488422 h 577297"/>
                <a:gd name="connsiteX30" fmla="*/ 541021 w 591029"/>
                <a:gd name="connsiteY30" fmla="*/ 502932 h 577297"/>
                <a:gd name="connsiteX31" fmla="*/ 537912 w 591029"/>
                <a:gd name="connsiteY31" fmla="*/ 502932 h 577297"/>
                <a:gd name="connsiteX32" fmla="*/ 402138 w 591029"/>
                <a:gd name="connsiteY32" fmla="*/ 485313 h 577297"/>
                <a:gd name="connsiteX33" fmla="*/ 405506 w 591029"/>
                <a:gd name="connsiteY33" fmla="*/ 485313 h 577297"/>
                <a:gd name="connsiteX34" fmla="*/ 405506 w 591029"/>
                <a:gd name="connsiteY34" fmla="*/ 498268 h 577297"/>
                <a:gd name="connsiteX35" fmla="*/ 402138 w 591029"/>
                <a:gd name="connsiteY35" fmla="*/ 498268 h 577297"/>
                <a:gd name="connsiteX36" fmla="*/ 272842 w 591029"/>
                <a:gd name="connsiteY36" fmla="*/ 485313 h 577297"/>
                <a:gd name="connsiteX37" fmla="*/ 277765 w 591029"/>
                <a:gd name="connsiteY37" fmla="*/ 485313 h 577297"/>
                <a:gd name="connsiteX38" fmla="*/ 277765 w 591029"/>
                <a:gd name="connsiteY38" fmla="*/ 499823 h 577297"/>
                <a:gd name="connsiteX39" fmla="*/ 272842 w 591029"/>
                <a:gd name="connsiteY39" fmla="*/ 499823 h 577297"/>
                <a:gd name="connsiteX40" fmla="*/ 137328 w 591029"/>
                <a:gd name="connsiteY40" fmla="*/ 485313 h 577297"/>
                <a:gd name="connsiteX41" fmla="*/ 140437 w 591029"/>
                <a:gd name="connsiteY41" fmla="*/ 485313 h 577297"/>
                <a:gd name="connsiteX42" fmla="*/ 140437 w 591029"/>
                <a:gd name="connsiteY42" fmla="*/ 499823 h 577297"/>
                <a:gd name="connsiteX43" fmla="*/ 137328 w 591029"/>
                <a:gd name="connsiteY43" fmla="*/ 499823 h 577297"/>
                <a:gd name="connsiteX44" fmla="*/ 537912 w 591029"/>
                <a:gd name="connsiteY44" fmla="*/ 459402 h 577297"/>
                <a:gd name="connsiteX45" fmla="*/ 541021 w 591029"/>
                <a:gd name="connsiteY45" fmla="*/ 459402 h 577297"/>
                <a:gd name="connsiteX46" fmla="*/ 541021 w 591029"/>
                <a:gd name="connsiteY46" fmla="*/ 473912 h 577297"/>
                <a:gd name="connsiteX47" fmla="*/ 537912 w 591029"/>
                <a:gd name="connsiteY47" fmla="*/ 473912 h 577297"/>
                <a:gd name="connsiteX48" fmla="*/ 272842 w 591029"/>
                <a:gd name="connsiteY48" fmla="*/ 457847 h 577297"/>
                <a:gd name="connsiteX49" fmla="*/ 277765 w 591029"/>
                <a:gd name="connsiteY49" fmla="*/ 457847 h 577297"/>
                <a:gd name="connsiteX50" fmla="*/ 277765 w 591029"/>
                <a:gd name="connsiteY50" fmla="*/ 472357 h 577297"/>
                <a:gd name="connsiteX51" fmla="*/ 272842 w 591029"/>
                <a:gd name="connsiteY51" fmla="*/ 472357 h 577297"/>
                <a:gd name="connsiteX52" fmla="*/ 137328 w 591029"/>
                <a:gd name="connsiteY52" fmla="*/ 457847 h 577297"/>
                <a:gd name="connsiteX53" fmla="*/ 140437 w 591029"/>
                <a:gd name="connsiteY53" fmla="*/ 457847 h 577297"/>
                <a:gd name="connsiteX54" fmla="*/ 140437 w 591029"/>
                <a:gd name="connsiteY54" fmla="*/ 470802 h 577297"/>
                <a:gd name="connsiteX55" fmla="*/ 137328 w 591029"/>
                <a:gd name="connsiteY55" fmla="*/ 470802 h 577297"/>
                <a:gd name="connsiteX56" fmla="*/ 402138 w 591029"/>
                <a:gd name="connsiteY56" fmla="*/ 456293 h 577297"/>
                <a:gd name="connsiteX57" fmla="*/ 405506 w 591029"/>
                <a:gd name="connsiteY57" fmla="*/ 456293 h 577297"/>
                <a:gd name="connsiteX58" fmla="*/ 405506 w 591029"/>
                <a:gd name="connsiteY58" fmla="*/ 470803 h 577297"/>
                <a:gd name="connsiteX59" fmla="*/ 402138 w 591029"/>
                <a:gd name="connsiteY59" fmla="*/ 470803 h 577297"/>
                <a:gd name="connsiteX60" fmla="*/ 581442 w 591029"/>
                <a:gd name="connsiteY60" fmla="*/ 443337 h 577297"/>
                <a:gd name="connsiteX61" fmla="*/ 587920 w 591029"/>
                <a:gd name="connsiteY61" fmla="*/ 443337 h 577297"/>
                <a:gd name="connsiteX62" fmla="*/ 587920 w 591029"/>
                <a:gd name="connsiteY62" fmla="*/ 448260 h 577297"/>
                <a:gd name="connsiteX63" fmla="*/ 581442 w 591029"/>
                <a:gd name="connsiteY63" fmla="*/ 448260 h 577297"/>
                <a:gd name="connsiteX64" fmla="*/ 553976 w 591029"/>
                <a:gd name="connsiteY64" fmla="*/ 443337 h 577297"/>
                <a:gd name="connsiteX65" fmla="*/ 568486 w 591029"/>
                <a:gd name="connsiteY65" fmla="*/ 443337 h 577297"/>
                <a:gd name="connsiteX66" fmla="*/ 568486 w 591029"/>
                <a:gd name="connsiteY66" fmla="*/ 448260 h 577297"/>
                <a:gd name="connsiteX67" fmla="*/ 553976 w 591029"/>
                <a:gd name="connsiteY67" fmla="*/ 448260 h 577297"/>
                <a:gd name="connsiteX68" fmla="*/ 415094 w 591029"/>
                <a:gd name="connsiteY68" fmla="*/ 443337 h 577297"/>
                <a:gd name="connsiteX69" fmla="*/ 428049 w 591029"/>
                <a:gd name="connsiteY69" fmla="*/ 443337 h 577297"/>
                <a:gd name="connsiteX70" fmla="*/ 428049 w 591029"/>
                <a:gd name="connsiteY70" fmla="*/ 448260 h 577297"/>
                <a:gd name="connsiteX71" fmla="*/ 415094 w 591029"/>
                <a:gd name="connsiteY71" fmla="*/ 448260 h 577297"/>
                <a:gd name="connsiteX72" fmla="*/ 386073 w 591029"/>
                <a:gd name="connsiteY72" fmla="*/ 443337 h 577297"/>
                <a:gd name="connsiteX73" fmla="*/ 400583 w 591029"/>
                <a:gd name="connsiteY73" fmla="*/ 443337 h 577297"/>
                <a:gd name="connsiteX74" fmla="*/ 400583 w 591029"/>
                <a:gd name="connsiteY74" fmla="*/ 448260 h 577297"/>
                <a:gd name="connsiteX75" fmla="*/ 386073 w 591029"/>
                <a:gd name="connsiteY75" fmla="*/ 448260 h 577297"/>
                <a:gd name="connsiteX76" fmla="*/ 30575 w 591029"/>
                <a:gd name="connsiteY76" fmla="*/ 443337 h 577297"/>
                <a:gd name="connsiteX77" fmla="*/ 37053 w 591029"/>
                <a:gd name="connsiteY77" fmla="*/ 443337 h 577297"/>
                <a:gd name="connsiteX78" fmla="*/ 37053 w 591029"/>
                <a:gd name="connsiteY78" fmla="*/ 448260 h 577297"/>
                <a:gd name="connsiteX79" fmla="*/ 30575 w 591029"/>
                <a:gd name="connsiteY79" fmla="*/ 448260 h 577297"/>
                <a:gd name="connsiteX80" fmla="*/ 537797 w 591029"/>
                <a:gd name="connsiteY80" fmla="*/ 432195 h 577297"/>
                <a:gd name="connsiteX81" fmla="*/ 541021 w 591029"/>
                <a:gd name="connsiteY81" fmla="*/ 432195 h 577297"/>
                <a:gd name="connsiteX82" fmla="*/ 541021 w 591029"/>
                <a:gd name="connsiteY82" fmla="*/ 446654 h 577297"/>
                <a:gd name="connsiteX83" fmla="*/ 539409 w 591029"/>
                <a:gd name="connsiteY83" fmla="*/ 446654 h 577297"/>
                <a:gd name="connsiteX84" fmla="*/ 539409 w 591029"/>
                <a:gd name="connsiteY84" fmla="*/ 448260 h 577297"/>
                <a:gd name="connsiteX85" fmla="*/ 526511 w 591029"/>
                <a:gd name="connsiteY85" fmla="*/ 448260 h 577297"/>
                <a:gd name="connsiteX86" fmla="*/ 526511 w 591029"/>
                <a:gd name="connsiteY86" fmla="*/ 443441 h 577297"/>
                <a:gd name="connsiteX87" fmla="*/ 537797 w 591029"/>
                <a:gd name="connsiteY87" fmla="*/ 443441 h 577297"/>
                <a:gd name="connsiteX88" fmla="*/ 272842 w 591029"/>
                <a:gd name="connsiteY88" fmla="*/ 430382 h 577297"/>
                <a:gd name="connsiteX89" fmla="*/ 277739 w 591029"/>
                <a:gd name="connsiteY89" fmla="*/ 430382 h 577297"/>
                <a:gd name="connsiteX90" fmla="*/ 277739 w 591029"/>
                <a:gd name="connsiteY90" fmla="*/ 443385 h 577297"/>
                <a:gd name="connsiteX91" fmla="*/ 289166 w 591029"/>
                <a:gd name="connsiteY91" fmla="*/ 443385 h 577297"/>
                <a:gd name="connsiteX92" fmla="*/ 289166 w 591029"/>
                <a:gd name="connsiteY92" fmla="*/ 448261 h 577297"/>
                <a:gd name="connsiteX93" fmla="*/ 274474 w 591029"/>
                <a:gd name="connsiteY93" fmla="*/ 448261 h 577297"/>
                <a:gd name="connsiteX94" fmla="*/ 274474 w 591029"/>
                <a:gd name="connsiteY94" fmla="*/ 445010 h 577297"/>
                <a:gd name="connsiteX95" fmla="*/ 272842 w 591029"/>
                <a:gd name="connsiteY95" fmla="*/ 445010 h 577297"/>
                <a:gd name="connsiteX96" fmla="*/ 402138 w 591029"/>
                <a:gd name="connsiteY96" fmla="*/ 428827 h 577297"/>
                <a:gd name="connsiteX97" fmla="*/ 405506 w 591029"/>
                <a:gd name="connsiteY97" fmla="*/ 428827 h 577297"/>
                <a:gd name="connsiteX98" fmla="*/ 405506 w 591029"/>
                <a:gd name="connsiteY98" fmla="*/ 441782 h 577297"/>
                <a:gd name="connsiteX99" fmla="*/ 402138 w 591029"/>
                <a:gd name="connsiteY99" fmla="*/ 441782 h 577297"/>
                <a:gd name="connsiteX100" fmla="*/ 137328 w 591029"/>
                <a:gd name="connsiteY100" fmla="*/ 428827 h 577297"/>
                <a:gd name="connsiteX101" fmla="*/ 140437 w 591029"/>
                <a:gd name="connsiteY101" fmla="*/ 428827 h 577297"/>
                <a:gd name="connsiteX102" fmla="*/ 140437 w 591029"/>
                <a:gd name="connsiteY102" fmla="*/ 443337 h 577297"/>
                <a:gd name="connsiteX103" fmla="*/ 148469 w 591029"/>
                <a:gd name="connsiteY103" fmla="*/ 443337 h 577297"/>
                <a:gd name="connsiteX104" fmla="*/ 148469 w 591029"/>
                <a:gd name="connsiteY104" fmla="*/ 448260 h 577297"/>
                <a:gd name="connsiteX105" fmla="*/ 135773 w 591029"/>
                <a:gd name="connsiteY105" fmla="*/ 448260 h 577297"/>
                <a:gd name="connsiteX106" fmla="*/ 135773 w 591029"/>
                <a:gd name="connsiteY106" fmla="*/ 443337 h 577297"/>
                <a:gd name="connsiteX107" fmla="*/ 137328 w 591029"/>
                <a:gd name="connsiteY107" fmla="*/ 443337 h 577297"/>
                <a:gd name="connsiteX108" fmla="*/ 537912 w 591029"/>
                <a:gd name="connsiteY108" fmla="*/ 404730 h 577297"/>
                <a:gd name="connsiteX109" fmla="*/ 541021 w 591029"/>
                <a:gd name="connsiteY109" fmla="*/ 404730 h 577297"/>
                <a:gd name="connsiteX110" fmla="*/ 541021 w 591029"/>
                <a:gd name="connsiteY110" fmla="*/ 417685 h 577297"/>
                <a:gd name="connsiteX111" fmla="*/ 537912 w 591029"/>
                <a:gd name="connsiteY111" fmla="*/ 417685 h 577297"/>
                <a:gd name="connsiteX112" fmla="*/ 272842 w 591029"/>
                <a:gd name="connsiteY112" fmla="*/ 403175 h 577297"/>
                <a:gd name="connsiteX113" fmla="*/ 277765 w 591029"/>
                <a:gd name="connsiteY113" fmla="*/ 403175 h 577297"/>
                <a:gd name="connsiteX114" fmla="*/ 277765 w 591029"/>
                <a:gd name="connsiteY114" fmla="*/ 415871 h 577297"/>
                <a:gd name="connsiteX115" fmla="*/ 272842 w 591029"/>
                <a:gd name="connsiteY115" fmla="*/ 415871 h 577297"/>
                <a:gd name="connsiteX116" fmla="*/ 137328 w 591029"/>
                <a:gd name="connsiteY116" fmla="*/ 401361 h 577297"/>
                <a:gd name="connsiteX117" fmla="*/ 140437 w 591029"/>
                <a:gd name="connsiteY117" fmla="*/ 401361 h 577297"/>
                <a:gd name="connsiteX118" fmla="*/ 140437 w 591029"/>
                <a:gd name="connsiteY118" fmla="*/ 415871 h 577297"/>
                <a:gd name="connsiteX119" fmla="*/ 137328 w 591029"/>
                <a:gd name="connsiteY119" fmla="*/ 415871 h 577297"/>
                <a:gd name="connsiteX120" fmla="*/ 402138 w 591029"/>
                <a:gd name="connsiteY120" fmla="*/ 399807 h 577297"/>
                <a:gd name="connsiteX121" fmla="*/ 405506 w 591029"/>
                <a:gd name="connsiteY121" fmla="*/ 399807 h 577297"/>
                <a:gd name="connsiteX122" fmla="*/ 405506 w 591029"/>
                <a:gd name="connsiteY122" fmla="*/ 414317 h 577297"/>
                <a:gd name="connsiteX123" fmla="*/ 402138 w 591029"/>
                <a:gd name="connsiteY123" fmla="*/ 414317 h 577297"/>
                <a:gd name="connsiteX124" fmla="*/ 537912 w 591029"/>
                <a:gd name="connsiteY124" fmla="*/ 375709 h 577297"/>
                <a:gd name="connsiteX125" fmla="*/ 541021 w 591029"/>
                <a:gd name="connsiteY125" fmla="*/ 375709 h 577297"/>
                <a:gd name="connsiteX126" fmla="*/ 541021 w 591029"/>
                <a:gd name="connsiteY126" fmla="*/ 390219 h 577297"/>
                <a:gd name="connsiteX127" fmla="*/ 537912 w 591029"/>
                <a:gd name="connsiteY127" fmla="*/ 390219 h 577297"/>
                <a:gd name="connsiteX128" fmla="*/ 272842 w 591029"/>
                <a:gd name="connsiteY128" fmla="*/ 375709 h 577297"/>
                <a:gd name="connsiteX129" fmla="*/ 277765 w 591029"/>
                <a:gd name="connsiteY129" fmla="*/ 375709 h 577297"/>
                <a:gd name="connsiteX130" fmla="*/ 277765 w 591029"/>
                <a:gd name="connsiteY130" fmla="*/ 388664 h 577297"/>
                <a:gd name="connsiteX131" fmla="*/ 272842 w 591029"/>
                <a:gd name="connsiteY131" fmla="*/ 388664 h 577297"/>
                <a:gd name="connsiteX132" fmla="*/ 137328 w 591029"/>
                <a:gd name="connsiteY132" fmla="*/ 374155 h 577297"/>
                <a:gd name="connsiteX133" fmla="*/ 140437 w 591029"/>
                <a:gd name="connsiteY133" fmla="*/ 374155 h 577297"/>
                <a:gd name="connsiteX134" fmla="*/ 140437 w 591029"/>
                <a:gd name="connsiteY134" fmla="*/ 386851 h 577297"/>
                <a:gd name="connsiteX135" fmla="*/ 137328 w 591029"/>
                <a:gd name="connsiteY135" fmla="*/ 386851 h 577297"/>
                <a:gd name="connsiteX136" fmla="*/ 402138 w 591029"/>
                <a:gd name="connsiteY136" fmla="*/ 372341 h 577297"/>
                <a:gd name="connsiteX137" fmla="*/ 405506 w 591029"/>
                <a:gd name="connsiteY137" fmla="*/ 372341 h 577297"/>
                <a:gd name="connsiteX138" fmla="*/ 405506 w 591029"/>
                <a:gd name="connsiteY138" fmla="*/ 385296 h 577297"/>
                <a:gd name="connsiteX139" fmla="*/ 402138 w 591029"/>
                <a:gd name="connsiteY139" fmla="*/ 385296 h 577297"/>
                <a:gd name="connsiteX140" fmla="*/ 537912 w 591029"/>
                <a:gd name="connsiteY140" fmla="*/ 348244 h 577297"/>
                <a:gd name="connsiteX141" fmla="*/ 541021 w 591029"/>
                <a:gd name="connsiteY141" fmla="*/ 348244 h 577297"/>
                <a:gd name="connsiteX142" fmla="*/ 541021 w 591029"/>
                <a:gd name="connsiteY142" fmla="*/ 362754 h 577297"/>
                <a:gd name="connsiteX143" fmla="*/ 537912 w 591029"/>
                <a:gd name="connsiteY143" fmla="*/ 362754 h 577297"/>
                <a:gd name="connsiteX144" fmla="*/ 272842 w 591029"/>
                <a:gd name="connsiteY144" fmla="*/ 348244 h 577297"/>
                <a:gd name="connsiteX145" fmla="*/ 277765 w 591029"/>
                <a:gd name="connsiteY145" fmla="*/ 348244 h 577297"/>
                <a:gd name="connsiteX146" fmla="*/ 277765 w 591029"/>
                <a:gd name="connsiteY146" fmla="*/ 361199 h 577297"/>
                <a:gd name="connsiteX147" fmla="*/ 272842 w 591029"/>
                <a:gd name="connsiteY147" fmla="*/ 361199 h 577297"/>
                <a:gd name="connsiteX148" fmla="*/ 137328 w 591029"/>
                <a:gd name="connsiteY148" fmla="*/ 345134 h 577297"/>
                <a:gd name="connsiteX149" fmla="*/ 140437 w 591029"/>
                <a:gd name="connsiteY149" fmla="*/ 345134 h 577297"/>
                <a:gd name="connsiteX150" fmla="*/ 140437 w 591029"/>
                <a:gd name="connsiteY150" fmla="*/ 359644 h 577297"/>
                <a:gd name="connsiteX151" fmla="*/ 137328 w 591029"/>
                <a:gd name="connsiteY151" fmla="*/ 359644 h 577297"/>
                <a:gd name="connsiteX152" fmla="*/ 402138 w 591029"/>
                <a:gd name="connsiteY152" fmla="*/ 343321 h 577297"/>
                <a:gd name="connsiteX153" fmla="*/ 405506 w 591029"/>
                <a:gd name="connsiteY153" fmla="*/ 343321 h 577297"/>
                <a:gd name="connsiteX154" fmla="*/ 405506 w 591029"/>
                <a:gd name="connsiteY154" fmla="*/ 357831 h 577297"/>
                <a:gd name="connsiteX155" fmla="*/ 402138 w 591029"/>
                <a:gd name="connsiteY155" fmla="*/ 357831 h 577297"/>
                <a:gd name="connsiteX156" fmla="*/ 272842 w 591029"/>
                <a:gd name="connsiteY156" fmla="*/ 320778 h 577297"/>
                <a:gd name="connsiteX157" fmla="*/ 277765 w 591029"/>
                <a:gd name="connsiteY157" fmla="*/ 320778 h 577297"/>
                <a:gd name="connsiteX158" fmla="*/ 277765 w 591029"/>
                <a:gd name="connsiteY158" fmla="*/ 333733 h 577297"/>
                <a:gd name="connsiteX159" fmla="*/ 272842 w 591029"/>
                <a:gd name="connsiteY159" fmla="*/ 333733 h 577297"/>
                <a:gd name="connsiteX160" fmla="*/ 537912 w 591029"/>
                <a:gd name="connsiteY160" fmla="*/ 319223 h 577297"/>
                <a:gd name="connsiteX161" fmla="*/ 541021 w 591029"/>
                <a:gd name="connsiteY161" fmla="*/ 319223 h 577297"/>
                <a:gd name="connsiteX162" fmla="*/ 541021 w 591029"/>
                <a:gd name="connsiteY162" fmla="*/ 333733 h 577297"/>
                <a:gd name="connsiteX163" fmla="*/ 537912 w 591029"/>
                <a:gd name="connsiteY163" fmla="*/ 333733 h 577297"/>
                <a:gd name="connsiteX164" fmla="*/ 137328 w 591029"/>
                <a:gd name="connsiteY164" fmla="*/ 317669 h 577297"/>
                <a:gd name="connsiteX165" fmla="*/ 140437 w 591029"/>
                <a:gd name="connsiteY165" fmla="*/ 317669 h 577297"/>
                <a:gd name="connsiteX166" fmla="*/ 140437 w 591029"/>
                <a:gd name="connsiteY166" fmla="*/ 332179 h 577297"/>
                <a:gd name="connsiteX167" fmla="*/ 137328 w 591029"/>
                <a:gd name="connsiteY167" fmla="*/ 332179 h 577297"/>
                <a:gd name="connsiteX168" fmla="*/ 402138 w 591029"/>
                <a:gd name="connsiteY168" fmla="*/ 316114 h 577297"/>
                <a:gd name="connsiteX169" fmla="*/ 405506 w 591029"/>
                <a:gd name="connsiteY169" fmla="*/ 316114 h 577297"/>
                <a:gd name="connsiteX170" fmla="*/ 405506 w 591029"/>
                <a:gd name="connsiteY170" fmla="*/ 330624 h 577297"/>
                <a:gd name="connsiteX171" fmla="*/ 402138 w 591029"/>
                <a:gd name="connsiteY171" fmla="*/ 330624 h 577297"/>
                <a:gd name="connsiteX172" fmla="*/ 581442 w 591029"/>
                <a:gd name="connsiteY172" fmla="*/ 307823 h 577297"/>
                <a:gd name="connsiteX173" fmla="*/ 587920 w 591029"/>
                <a:gd name="connsiteY173" fmla="*/ 307823 h 577297"/>
                <a:gd name="connsiteX174" fmla="*/ 587920 w 591029"/>
                <a:gd name="connsiteY174" fmla="*/ 311191 h 577297"/>
                <a:gd name="connsiteX175" fmla="*/ 581442 w 591029"/>
                <a:gd name="connsiteY175" fmla="*/ 311191 h 577297"/>
                <a:gd name="connsiteX176" fmla="*/ 553976 w 591029"/>
                <a:gd name="connsiteY176" fmla="*/ 307823 h 577297"/>
                <a:gd name="connsiteX177" fmla="*/ 568486 w 591029"/>
                <a:gd name="connsiteY177" fmla="*/ 307823 h 577297"/>
                <a:gd name="connsiteX178" fmla="*/ 568486 w 591029"/>
                <a:gd name="connsiteY178" fmla="*/ 311191 h 577297"/>
                <a:gd name="connsiteX179" fmla="*/ 553976 w 591029"/>
                <a:gd name="connsiteY179" fmla="*/ 311191 h 577297"/>
                <a:gd name="connsiteX180" fmla="*/ 526511 w 591029"/>
                <a:gd name="connsiteY180" fmla="*/ 307823 h 577297"/>
                <a:gd name="connsiteX181" fmla="*/ 541021 w 591029"/>
                <a:gd name="connsiteY181" fmla="*/ 307823 h 577297"/>
                <a:gd name="connsiteX182" fmla="*/ 541021 w 591029"/>
                <a:gd name="connsiteY182" fmla="*/ 311191 h 577297"/>
                <a:gd name="connsiteX183" fmla="*/ 526511 w 591029"/>
                <a:gd name="connsiteY183" fmla="*/ 311191 h 577297"/>
                <a:gd name="connsiteX184" fmla="*/ 499045 w 591029"/>
                <a:gd name="connsiteY184" fmla="*/ 307823 h 577297"/>
                <a:gd name="connsiteX185" fmla="*/ 512000 w 591029"/>
                <a:gd name="connsiteY185" fmla="*/ 307823 h 577297"/>
                <a:gd name="connsiteX186" fmla="*/ 512000 w 591029"/>
                <a:gd name="connsiteY186" fmla="*/ 311191 h 577297"/>
                <a:gd name="connsiteX187" fmla="*/ 499045 w 591029"/>
                <a:gd name="connsiteY187" fmla="*/ 311191 h 577297"/>
                <a:gd name="connsiteX188" fmla="*/ 416648 w 591029"/>
                <a:gd name="connsiteY188" fmla="*/ 307823 h 577297"/>
                <a:gd name="connsiteX189" fmla="*/ 429603 w 591029"/>
                <a:gd name="connsiteY189" fmla="*/ 307823 h 577297"/>
                <a:gd name="connsiteX190" fmla="*/ 429603 w 591029"/>
                <a:gd name="connsiteY190" fmla="*/ 311191 h 577297"/>
                <a:gd name="connsiteX191" fmla="*/ 416648 w 591029"/>
                <a:gd name="connsiteY191" fmla="*/ 311191 h 577297"/>
                <a:gd name="connsiteX192" fmla="*/ 387628 w 591029"/>
                <a:gd name="connsiteY192" fmla="*/ 307823 h 577297"/>
                <a:gd name="connsiteX193" fmla="*/ 402138 w 591029"/>
                <a:gd name="connsiteY193" fmla="*/ 307823 h 577297"/>
                <a:gd name="connsiteX194" fmla="*/ 402138 w 591029"/>
                <a:gd name="connsiteY194" fmla="*/ 311191 h 577297"/>
                <a:gd name="connsiteX195" fmla="*/ 387628 w 591029"/>
                <a:gd name="connsiteY195" fmla="*/ 311191 h 577297"/>
                <a:gd name="connsiteX196" fmla="*/ 360162 w 591029"/>
                <a:gd name="connsiteY196" fmla="*/ 307823 h 577297"/>
                <a:gd name="connsiteX197" fmla="*/ 374672 w 591029"/>
                <a:gd name="connsiteY197" fmla="*/ 307823 h 577297"/>
                <a:gd name="connsiteX198" fmla="*/ 374672 w 591029"/>
                <a:gd name="connsiteY198" fmla="*/ 311191 h 577297"/>
                <a:gd name="connsiteX199" fmla="*/ 360162 w 591029"/>
                <a:gd name="connsiteY199" fmla="*/ 311191 h 577297"/>
                <a:gd name="connsiteX200" fmla="*/ 332697 w 591029"/>
                <a:gd name="connsiteY200" fmla="*/ 307823 h 577297"/>
                <a:gd name="connsiteX201" fmla="*/ 347207 w 591029"/>
                <a:gd name="connsiteY201" fmla="*/ 307823 h 577297"/>
                <a:gd name="connsiteX202" fmla="*/ 347207 w 591029"/>
                <a:gd name="connsiteY202" fmla="*/ 311191 h 577297"/>
                <a:gd name="connsiteX203" fmla="*/ 332697 w 591029"/>
                <a:gd name="connsiteY203" fmla="*/ 311191 h 577297"/>
                <a:gd name="connsiteX204" fmla="*/ 305231 w 591029"/>
                <a:gd name="connsiteY204" fmla="*/ 307823 h 577297"/>
                <a:gd name="connsiteX205" fmla="*/ 319741 w 591029"/>
                <a:gd name="connsiteY205" fmla="*/ 307823 h 577297"/>
                <a:gd name="connsiteX206" fmla="*/ 319741 w 591029"/>
                <a:gd name="connsiteY206" fmla="*/ 311191 h 577297"/>
                <a:gd name="connsiteX207" fmla="*/ 305231 w 591029"/>
                <a:gd name="connsiteY207" fmla="*/ 311191 h 577297"/>
                <a:gd name="connsiteX208" fmla="*/ 277765 w 591029"/>
                <a:gd name="connsiteY208" fmla="*/ 307823 h 577297"/>
                <a:gd name="connsiteX209" fmla="*/ 292275 w 591029"/>
                <a:gd name="connsiteY209" fmla="*/ 307823 h 577297"/>
                <a:gd name="connsiteX210" fmla="*/ 292275 w 591029"/>
                <a:gd name="connsiteY210" fmla="*/ 311191 h 577297"/>
                <a:gd name="connsiteX211" fmla="*/ 277765 w 591029"/>
                <a:gd name="connsiteY211" fmla="*/ 311191 h 577297"/>
                <a:gd name="connsiteX212" fmla="*/ 250300 w 591029"/>
                <a:gd name="connsiteY212" fmla="*/ 307823 h 577297"/>
                <a:gd name="connsiteX213" fmla="*/ 263255 w 591029"/>
                <a:gd name="connsiteY213" fmla="*/ 307823 h 577297"/>
                <a:gd name="connsiteX214" fmla="*/ 263255 w 591029"/>
                <a:gd name="connsiteY214" fmla="*/ 311191 h 577297"/>
                <a:gd name="connsiteX215" fmla="*/ 250300 w 591029"/>
                <a:gd name="connsiteY215" fmla="*/ 311191 h 577297"/>
                <a:gd name="connsiteX216" fmla="*/ 167903 w 591029"/>
                <a:gd name="connsiteY216" fmla="*/ 307823 h 577297"/>
                <a:gd name="connsiteX217" fmla="*/ 180858 w 591029"/>
                <a:gd name="connsiteY217" fmla="*/ 307823 h 577297"/>
                <a:gd name="connsiteX218" fmla="*/ 180858 w 591029"/>
                <a:gd name="connsiteY218" fmla="*/ 311191 h 577297"/>
                <a:gd name="connsiteX219" fmla="*/ 167903 w 591029"/>
                <a:gd name="connsiteY219" fmla="*/ 311191 h 577297"/>
                <a:gd name="connsiteX220" fmla="*/ 138883 w 591029"/>
                <a:gd name="connsiteY220" fmla="*/ 307823 h 577297"/>
                <a:gd name="connsiteX221" fmla="*/ 153393 w 591029"/>
                <a:gd name="connsiteY221" fmla="*/ 307823 h 577297"/>
                <a:gd name="connsiteX222" fmla="*/ 153393 w 591029"/>
                <a:gd name="connsiteY222" fmla="*/ 311191 h 577297"/>
                <a:gd name="connsiteX223" fmla="*/ 138883 w 591029"/>
                <a:gd name="connsiteY223" fmla="*/ 311191 h 577297"/>
                <a:gd name="connsiteX224" fmla="*/ 111417 w 591029"/>
                <a:gd name="connsiteY224" fmla="*/ 307823 h 577297"/>
                <a:gd name="connsiteX225" fmla="*/ 125927 w 591029"/>
                <a:gd name="connsiteY225" fmla="*/ 307823 h 577297"/>
                <a:gd name="connsiteX226" fmla="*/ 125927 w 591029"/>
                <a:gd name="connsiteY226" fmla="*/ 311191 h 577297"/>
                <a:gd name="connsiteX227" fmla="*/ 111417 w 591029"/>
                <a:gd name="connsiteY227" fmla="*/ 311191 h 577297"/>
                <a:gd name="connsiteX228" fmla="*/ 35498 w 591029"/>
                <a:gd name="connsiteY228" fmla="*/ 307823 h 577297"/>
                <a:gd name="connsiteX229" fmla="*/ 41976 w 591029"/>
                <a:gd name="connsiteY229" fmla="*/ 307823 h 577297"/>
                <a:gd name="connsiteX230" fmla="*/ 41976 w 591029"/>
                <a:gd name="connsiteY230" fmla="*/ 311191 h 577297"/>
                <a:gd name="connsiteX231" fmla="*/ 35498 w 591029"/>
                <a:gd name="connsiteY231" fmla="*/ 311191 h 577297"/>
                <a:gd name="connsiteX232" fmla="*/ 537912 w 591029"/>
                <a:gd name="connsiteY232" fmla="*/ 291758 h 577297"/>
                <a:gd name="connsiteX233" fmla="*/ 541021 w 591029"/>
                <a:gd name="connsiteY233" fmla="*/ 291758 h 577297"/>
                <a:gd name="connsiteX234" fmla="*/ 541021 w 591029"/>
                <a:gd name="connsiteY234" fmla="*/ 306268 h 577297"/>
                <a:gd name="connsiteX235" fmla="*/ 537912 w 591029"/>
                <a:gd name="connsiteY235" fmla="*/ 306268 h 577297"/>
                <a:gd name="connsiteX236" fmla="*/ 272842 w 591029"/>
                <a:gd name="connsiteY236" fmla="*/ 291758 h 577297"/>
                <a:gd name="connsiteX237" fmla="*/ 277765 w 591029"/>
                <a:gd name="connsiteY237" fmla="*/ 291758 h 577297"/>
                <a:gd name="connsiteX238" fmla="*/ 277765 w 591029"/>
                <a:gd name="connsiteY238" fmla="*/ 306268 h 577297"/>
                <a:gd name="connsiteX239" fmla="*/ 272842 w 591029"/>
                <a:gd name="connsiteY239" fmla="*/ 306268 h 577297"/>
                <a:gd name="connsiteX240" fmla="*/ 137328 w 591029"/>
                <a:gd name="connsiteY240" fmla="*/ 290203 h 577297"/>
                <a:gd name="connsiteX241" fmla="*/ 140437 w 591029"/>
                <a:gd name="connsiteY241" fmla="*/ 290203 h 577297"/>
                <a:gd name="connsiteX242" fmla="*/ 140437 w 591029"/>
                <a:gd name="connsiteY242" fmla="*/ 304713 h 577297"/>
                <a:gd name="connsiteX243" fmla="*/ 137328 w 591029"/>
                <a:gd name="connsiteY243" fmla="*/ 304713 h 577297"/>
                <a:gd name="connsiteX244" fmla="*/ 402138 w 591029"/>
                <a:gd name="connsiteY244" fmla="*/ 287094 h 577297"/>
                <a:gd name="connsiteX245" fmla="*/ 405506 w 591029"/>
                <a:gd name="connsiteY245" fmla="*/ 287094 h 577297"/>
                <a:gd name="connsiteX246" fmla="*/ 405506 w 591029"/>
                <a:gd name="connsiteY246" fmla="*/ 301604 h 577297"/>
                <a:gd name="connsiteX247" fmla="*/ 402138 w 591029"/>
                <a:gd name="connsiteY247" fmla="*/ 301604 h 577297"/>
                <a:gd name="connsiteX248" fmla="*/ 537912 w 591029"/>
                <a:gd name="connsiteY248" fmla="*/ 264292 h 577297"/>
                <a:gd name="connsiteX249" fmla="*/ 541021 w 591029"/>
                <a:gd name="connsiteY249" fmla="*/ 264292 h 577297"/>
                <a:gd name="connsiteX250" fmla="*/ 541021 w 591029"/>
                <a:gd name="connsiteY250" fmla="*/ 277247 h 577297"/>
                <a:gd name="connsiteX251" fmla="*/ 537912 w 591029"/>
                <a:gd name="connsiteY251" fmla="*/ 277247 h 577297"/>
                <a:gd name="connsiteX252" fmla="*/ 272842 w 591029"/>
                <a:gd name="connsiteY252" fmla="*/ 264292 h 577297"/>
                <a:gd name="connsiteX253" fmla="*/ 277765 w 591029"/>
                <a:gd name="connsiteY253" fmla="*/ 264292 h 577297"/>
                <a:gd name="connsiteX254" fmla="*/ 277765 w 591029"/>
                <a:gd name="connsiteY254" fmla="*/ 278802 h 577297"/>
                <a:gd name="connsiteX255" fmla="*/ 272842 w 591029"/>
                <a:gd name="connsiteY255" fmla="*/ 278802 h 577297"/>
                <a:gd name="connsiteX256" fmla="*/ 137328 w 591029"/>
                <a:gd name="connsiteY256" fmla="*/ 262738 h 577297"/>
                <a:gd name="connsiteX257" fmla="*/ 140437 w 591029"/>
                <a:gd name="connsiteY257" fmla="*/ 262738 h 577297"/>
                <a:gd name="connsiteX258" fmla="*/ 140437 w 591029"/>
                <a:gd name="connsiteY258" fmla="*/ 275693 h 577297"/>
                <a:gd name="connsiteX259" fmla="*/ 137328 w 591029"/>
                <a:gd name="connsiteY259" fmla="*/ 275693 h 577297"/>
                <a:gd name="connsiteX260" fmla="*/ 402138 w 591029"/>
                <a:gd name="connsiteY260" fmla="*/ 259628 h 577297"/>
                <a:gd name="connsiteX261" fmla="*/ 405506 w 591029"/>
                <a:gd name="connsiteY261" fmla="*/ 259628 h 577297"/>
                <a:gd name="connsiteX262" fmla="*/ 405506 w 591029"/>
                <a:gd name="connsiteY262" fmla="*/ 274138 h 577297"/>
                <a:gd name="connsiteX263" fmla="*/ 402138 w 591029"/>
                <a:gd name="connsiteY263" fmla="*/ 274138 h 577297"/>
                <a:gd name="connsiteX264" fmla="*/ 272842 w 591029"/>
                <a:gd name="connsiteY264" fmla="*/ 237086 h 577297"/>
                <a:gd name="connsiteX265" fmla="*/ 277765 w 591029"/>
                <a:gd name="connsiteY265" fmla="*/ 237086 h 577297"/>
                <a:gd name="connsiteX266" fmla="*/ 277765 w 591029"/>
                <a:gd name="connsiteY266" fmla="*/ 251596 h 577297"/>
                <a:gd name="connsiteX267" fmla="*/ 272842 w 591029"/>
                <a:gd name="connsiteY267" fmla="*/ 251596 h 577297"/>
                <a:gd name="connsiteX268" fmla="*/ 537912 w 591029"/>
                <a:gd name="connsiteY268" fmla="*/ 235272 h 577297"/>
                <a:gd name="connsiteX269" fmla="*/ 541021 w 591029"/>
                <a:gd name="connsiteY269" fmla="*/ 235272 h 577297"/>
                <a:gd name="connsiteX270" fmla="*/ 541021 w 591029"/>
                <a:gd name="connsiteY270" fmla="*/ 249782 h 577297"/>
                <a:gd name="connsiteX271" fmla="*/ 537912 w 591029"/>
                <a:gd name="connsiteY271" fmla="*/ 249782 h 577297"/>
                <a:gd name="connsiteX272" fmla="*/ 137328 w 591029"/>
                <a:gd name="connsiteY272" fmla="*/ 233717 h 577297"/>
                <a:gd name="connsiteX273" fmla="*/ 140437 w 591029"/>
                <a:gd name="connsiteY273" fmla="*/ 233717 h 577297"/>
                <a:gd name="connsiteX274" fmla="*/ 140437 w 591029"/>
                <a:gd name="connsiteY274" fmla="*/ 248227 h 577297"/>
                <a:gd name="connsiteX275" fmla="*/ 137328 w 591029"/>
                <a:gd name="connsiteY275" fmla="*/ 248227 h 577297"/>
                <a:gd name="connsiteX276" fmla="*/ 402138 w 591029"/>
                <a:gd name="connsiteY276" fmla="*/ 230608 h 577297"/>
                <a:gd name="connsiteX277" fmla="*/ 405506 w 591029"/>
                <a:gd name="connsiteY277" fmla="*/ 230608 h 577297"/>
                <a:gd name="connsiteX278" fmla="*/ 405506 w 591029"/>
                <a:gd name="connsiteY278" fmla="*/ 245118 h 577297"/>
                <a:gd name="connsiteX279" fmla="*/ 402138 w 591029"/>
                <a:gd name="connsiteY279" fmla="*/ 245118 h 577297"/>
                <a:gd name="connsiteX280" fmla="*/ 272842 w 591029"/>
                <a:gd name="connsiteY280" fmla="*/ 209620 h 577297"/>
                <a:gd name="connsiteX281" fmla="*/ 277765 w 591029"/>
                <a:gd name="connsiteY281" fmla="*/ 209620 h 577297"/>
                <a:gd name="connsiteX282" fmla="*/ 277765 w 591029"/>
                <a:gd name="connsiteY282" fmla="*/ 224130 h 577297"/>
                <a:gd name="connsiteX283" fmla="*/ 272842 w 591029"/>
                <a:gd name="connsiteY283" fmla="*/ 224130 h 577297"/>
                <a:gd name="connsiteX284" fmla="*/ 537912 w 591029"/>
                <a:gd name="connsiteY284" fmla="*/ 208065 h 577297"/>
                <a:gd name="connsiteX285" fmla="*/ 541021 w 591029"/>
                <a:gd name="connsiteY285" fmla="*/ 208065 h 577297"/>
                <a:gd name="connsiteX286" fmla="*/ 541021 w 591029"/>
                <a:gd name="connsiteY286" fmla="*/ 222575 h 577297"/>
                <a:gd name="connsiteX287" fmla="*/ 537912 w 591029"/>
                <a:gd name="connsiteY287" fmla="*/ 222575 h 577297"/>
                <a:gd name="connsiteX288" fmla="*/ 137328 w 591029"/>
                <a:gd name="connsiteY288" fmla="*/ 206252 h 577297"/>
                <a:gd name="connsiteX289" fmla="*/ 140437 w 591029"/>
                <a:gd name="connsiteY289" fmla="*/ 206252 h 577297"/>
                <a:gd name="connsiteX290" fmla="*/ 140437 w 591029"/>
                <a:gd name="connsiteY290" fmla="*/ 220762 h 577297"/>
                <a:gd name="connsiteX291" fmla="*/ 137328 w 591029"/>
                <a:gd name="connsiteY291" fmla="*/ 220762 h 577297"/>
                <a:gd name="connsiteX292" fmla="*/ 402138 w 591029"/>
                <a:gd name="connsiteY292" fmla="*/ 203142 h 577297"/>
                <a:gd name="connsiteX293" fmla="*/ 405506 w 591029"/>
                <a:gd name="connsiteY293" fmla="*/ 203142 h 577297"/>
                <a:gd name="connsiteX294" fmla="*/ 405506 w 591029"/>
                <a:gd name="connsiteY294" fmla="*/ 217652 h 577297"/>
                <a:gd name="connsiteX295" fmla="*/ 402138 w 591029"/>
                <a:gd name="connsiteY295" fmla="*/ 217652 h 577297"/>
                <a:gd name="connsiteX296" fmla="*/ 74298 w 591029"/>
                <a:gd name="connsiteY296" fmla="*/ 180607 h 577297"/>
                <a:gd name="connsiteX297" fmla="*/ 88834 w 591029"/>
                <a:gd name="connsiteY297" fmla="*/ 180607 h 577297"/>
                <a:gd name="connsiteX298" fmla="*/ 88834 w 591029"/>
                <a:gd name="connsiteY298" fmla="*/ 183832 h 577297"/>
                <a:gd name="connsiteX299" fmla="*/ 87219 w 591029"/>
                <a:gd name="connsiteY299" fmla="*/ 183832 h 577297"/>
                <a:gd name="connsiteX300" fmla="*/ 74298 w 591029"/>
                <a:gd name="connsiteY300" fmla="*/ 183832 h 577297"/>
                <a:gd name="connsiteX301" fmla="*/ 581442 w 591029"/>
                <a:gd name="connsiteY301" fmla="*/ 180600 h 577297"/>
                <a:gd name="connsiteX302" fmla="*/ 587920 w 591029"/>
                <a:gd name="connsiteY302" fmla="*/ 180600 h 577297"/>
                <a:gd name="connsiteX303" fmla="*/ 587920 w 591029"/>
                <a:gd name="connsiteY303" fmla="*/ 183709 h 577297"/>
                <a:gd name="connsiteX304" fmla="*/ 581442 w 591029"/>
                <a:gd name="connsiteY304" fmla="*/ 183709 h 577297"/>
                <a:gd name="connsiteX305" fmla="*/ 553976 w 591029"/>
                <a:gd name="connsiteY305" fmla="*/ 180600 h 577297"/>
                <a:gd name="connsiteX306" fmla="*/ 568486 w 591029"/>
                <a:gd name="connsiteY306" fmla="*/ 180600 h 577297"/>
                <a:gd name="connsiteX307" fmla="*/ 568486 w 591029"/>
                <a:gd name="connsiteY307" fmla="*/ 183709 h 577297"/>
                <a:gd name="connsiteX308" fmla="*/ 553976 w 591029"/>
                <a:gd name="connsiteY308" fmla="*/ 183709 h 577297"/>
                <a:gd name="connsiteX309" fmla="*/ 524956 w 591029"/>
                <a:gd name="connsiteY309" fmla="*/ 180600 h 577297"/>
                <a:gd name="connsiteX310" fmla="*/ 537808 w 591029"/>
                <a:gd name="connsiteY310" fmla="*/ 180600 h 577297"/>
                <a:gd name="connsiteX311" fmla="*/ 541021 w 591029"/>
                <a:gd name="connsiteY311" fmla="*/ 180600 h 577297"/>
                <a:gd name="connsiteX312" fmla="*/ 541021 w 591029"/>
                <a:gd name="connsiteY312" fmla="*/ 193555 h 577297"/>
                <a:gd name="connsiteX313" fmla="*/ 537808 w 591029"/>
                <a:gd name="connsiteY313" fmla="*/ 193555 h 577297"/>
                <a:gd name="connsiteX314" fmla="*/ 537808 w 591029"/>
                <a:gd name="connsiteY314" fmla="*/ 183839 h 577297"/>
                <a:gd name="connsiteX315" fmla="*/ 524956 w 591029"/>
                <a:gd name="connsiteY315" fmla="*/ 183839 h 577297"/>
                <a:gd name="connsiteX316" fmla="*/ 497490 w 591029"/>
                <a:gd name="connsiteY316" fmla="*/ 180600 h 577297"/>
                <a:gd name="connsiteX317" fmla="*/ 512000 w 591029"/>
                <a:gd name="connsiteY317" fmla="*/ 180600 h 577297"/>
                <a:gd name="connsiteX318" fmla="*/ 512000 w 591029"/>
                <a:gd name="connsiteY318" fmla="*/ 183709 h 577297"/>
                <a:gd name="connsiteX319" fmla="*/ 497490 w 591029"/>
                <a:gd name="connsiteY319" fmla="*/ 183709 h 577297"/>
                <a:gd name="connsiteX320" fmla="*/ 441005 w 591029"/>
                <a:gd name="connsiteY320" fmla="*/ 180600 h 577297"/>
                <a:gd name="connsiteX321" fmla="*/ 455515 w 591029"/>
                <a:gd name="connsiteY321" fmla="*/ 180600 h 577297"/>
                <a:gd name="connsiteX322" fmla="*/ 455515 w 591029"/>
                <a:gd name="connsiteY322" fmla="*/ 183709 h 577297"/>
                <a:gd name="connsiteX323" fmla="*/ 441005 w 591029"/>
                <a:gd name="connsiteY323" fmla="*/ 183709 h 577297"/>
                <a:gd name="connsiteX324" fmla="*/ 413539 w 591029"/>
                <a:gd name="connsiteY324" fmla="*/ 180600 h 577297"/>
                <a:gd name="connsiteX325" fmla="*/ 426494 w 591029"/>
                <a:gd name="connsiteY325" fmla="*/ 180600 h 577297"/>
                <a:gd name="connsiteX326" fmla="*/ 426494 w 591029"/>
                <a:gd name="connsiteY326" fmla="*/ 183709 h 577297"/>
                <a:gd name="connsiteX327" fmla="*/ 413539 w 591029"/>
                <a:gd name="connsiteY327" fmla="*/ 183709 h 577297"/>
                <a:gd name="connsiteX328" fmla="*/ 384519 w 591029"/>
                <a:gd name="connsiteY328" fmla="*/ 180600 h 577297"/>
                <a:gd name="connsiteX329" fmla="*/ 399029 w 591029"/>
                <a:gd name="connsiteY329" fmla="*/ 180600 h 577297"/>
                <a:gd name="connsiteX330" fmla="*/ 399029 w 591029"/>
                <a:gd name="connsiteY330" fmla="*/ 183709 h 577297"/>
                <a:gd name="connsiteX331" fmla="*/ 384519 w 591029"/>
                <a:gd name="connsiteY331" fmla="*/ 183709 h 577297"/>
                <a:gd name="connsiteX332" fmla="*/ 357053 w 591029"/>
                <a:gd name="connsiteY332" fmla="*/ 180600 h 577297"/>
                <a:gd name="connsiteX333" fmla="*/ 369749 w 591029"/>
                <a:gd name="connsiteY333" fmla="*/ 180600 h 577297"/>
                <a:gd name="connsiteX334" fmla="*/ 369749 w 591029"/>
                <a:gd name="connsiteY334" fmla="*/ 183709 h 577297"/>
                <a:gd name="connsiteX335" fmla="*/ 357053 w 591029"/>
                <a:gd name="connsiteY335" fmla="*/ 183709 h 577297"/>
                <a:gd name="connsiteX336" fmla="*/ 327774 w 591029"/>
                <a:gd name="connsiteY336" fmla="*/ 180600 h 577297"/>
                <a:gd name="connsiteX337" fmla="*/ 342284 w 591029"/>
                <a:gd name="connsiteY337" fmla="*/ 180600 h 577297"/>
                <a:gd name="connsiteX338" fmla="*/ 342284 w 591029"/>
                <a:gd name="connsiteY338" fmla="*/ 183709 h 577297"/>
                <a:gd name="connsiteX339" fmla="*/ 327774 w 591029"/>
                <a:gd name="connsiteY339" fmla="*/ 183709 h 577297"/>
                <a:gd name="connsiteX340" fmla="*/ 300308 w 591029"/>
                <a:gd name="connsiteY340" fmla="*/ 180600 h 577297"/>
                <a:gd name="connsiteX341" fmla="*/ 313263 w 591029"/>
                <a:gd name="connsiteY341" fmla="*/ 180600 h 577297"/>
                <a:gd name="connsiteX342" fmla="*/ 313263 w 591029"/>
                <a:gd name="connsiteY342" fmla="*/ 183709 h 577297"/>
                <a:gd name="connsiteX343" fmla="*/ 300308 w 591029"/>
                <a:gd name="connsiteY343" fmla="*/ 183709 h 577297"/>
                <a:gd name="connsiteX344" fmla="*/ 271288 w 591029"/>
                <a:gd name="connsiteY344" fmla="*/ 180600 h 577297"/>
                <a:gd name="connsiteX345" fmla="*/ 285798 w 591029"/>
                <a:gd name="connsiteY345" fmla="*/ 180600 h 577297"/>
                <a:gd name="connsiteX346" fmla="*/ 285798 w 591029"/>
                <a:gd name="connsiteY346" fmla="*/ 183813 h 577297"/>
                <a:gd name="connsiteX347" fmla="*/ 277737 w 591029"/>
                <a:gd name="connsiteY347" fmla="*/ 183813 h 577297"/>
                <a:gd name="connsiteX348" fmla="*/ 277737 w 591029"/>
                <a:gd name="connsiteY348" fmla="*/ 196665 h 577297"/>
                <a:gd name="connsiteX349" fmla="*/ 272900 w 591029"/>
                <a:gd name="connsiteY349" fmla="*/ 196665 h 577297"/>
                <a:gd name="connsiteX350" fmla="*/ 272900 w 591029"/>
                <a:gd name="connsiteY350" fmla="*/ 183813 h 577297"/>
                <a:gd name="connsiteX351" fmla="*/ 271288 w 591029"/>
                <a:gd name="connsiteY351" fmla="*/ 183813 h 577297"/>
                <a:gd name="connsiteX352" fmla="*/ 243822 w 591029"/>
                <a:gd name="connsiteY352" fmla="*/ 180600 h 577297"/>
                <a:gd name="connsiteX353" fmla="*/ 258332 w 591029"/>
                <a:gd name="connsiteY353" fmla="*/ 180600 h 577297"/>
                <a:gd name="connsiteX354" fmla="*/ 258332 w 591029"/>
                <a:gd name="connsiteY354" fmla="*/ 183709 h 577297"/>
                <a:gd name="connsiteX355" fmla="*/ 243822 w 591029"/>
                <a:gd name="connsiteY355" fmla="*/ 183709 h 577297"/>
                <a:gd name="connsiteX356" fmla="*/ 158316 w 591029"/>
                <a:gd name="connsiteY356" fmla="*/ 180600 h 577297"/>
                <a:gd name="connsiteX357" fmla="*/ 172826 w 591029"/>
                <a:gd name="connsiteY357" fmla="*/ 180600 h 577297"/>
                <a:gd name="connsiteX358" fmla="*/ 172826 w 591029"/>
                <a:gd name="connsiteY358" fmla="*/ 183709 h 577297"/>
                <a:gd name="connsiteX359" fmla="*/ 158316 w 591029"/>
                <a:gd name="connsiteY359" fmla="*/ 183709 h 577297"/>
                <a:gd name="connsiteX360" fmla="*/ 101830 w 591029"/>
                <a:gd name="connsiteY360" fmla="*/ 180600 h 577297"/>
                <a:gd name="connsiteX361" fmla="*/ 116340 w 591029"/>
                <a:gd name="connsiteY361" fmla="*/ 180600 h 577297"/>
                <a:gd name="connsiteX362" fmla="*/ 116340 w 591029"/>
                <a:gd name="connsiteY362" fmla="*/ 183709 h 577297"/>
                <a:gd name="connsiteX363" fmla="*/ 101830 w 591029"/>
                <a:gd name="connsiteY363" fmla="*/ 183709 h 577297"/>
                <a:gd name="connsiteX364" fmla="*/ 46899 w 591029"/>
                <a:gd name="connsiteY364" fmla="*/ 180600 h 577297"/>
                <a:gd name="connsiteX365" fmla="*/ 59854 w 591029"/>
                <a:gd name="connsiteY365" fmla="*/ 180600 h 577297"/>
                <a:gd name="connsiteX366" fmla="*/ 59854 w 591029"/>
                <a:gd name="connsiteY366" fmla="*/ 183709 h 577297"/>
                <a:gd name="connsiteX367" fmla="*/ 46899 w 591029"/>
                <a:gd name="connsiteY367" fmla="*/ 183709 h 577297"/>
                <a:gd name="connsiteX368" fmla="*/ 137299 w 591029"/>
                <a:gd name="connsiteY368" fmla="*/ 179045 h 577297"/>
                <a:gd name="connsiteX369" fmla="*/ 140523 w 591029"/>
                <a:gd name="connsiteY369" fmla="*/ 179045 h 577297"/>
                <a:gd name="connsiteX370" fmla="*/ 140523 w 591029"/>
                <a:gd name="connsiteY370" fmla="*/ 180632 h 577297"/>
                <a:gd name="connsiteX371" fmla="*/ 145360 w 591029"/>
                <a:gd name="connsiteY371" fmla="*/ 180632 h 577297"/>
                <a:gd name="connsiteX372" fmla="*/ 145360 w 591029"/>
                <a:gd name="connsiteY372" fmla="*/ 183806 h 577297"/>
                <a:gd name="connsiteX373" fmla="*/ 140523 w 591029"/>
                <a:gd name="connsiteY373" fmla="*/ 183806 h 577297"/>
                <a:gd name="connsiteX374" fmla="*/ 140523 w 591029"/>
                <a:gd name="connsiteY374" fmla="*/ 191741 h 577297"/>
                <a:gd name="connsiteX375" fmla="*/ 137299 w 591029"/>
                <a:gd name="connsiteY375" fmla="*/ 191741 h 577297"/>
                <a:gd name="connsiteX376" fmla="*/ 137299 w 591029"/>
                <a:gd name="connsiteY376" fmla="*/ 183806 h 577297"/>
                <a:gd name="connsiteX377" fmla="*/ 130850 w 591029"/>
                <a:gd name="connsiteY377" fmla="*/ 183806 h 577297"/>
                <a:gd name="connsiteX378" fmla="*/ 130850 w 591029"/>
                <a:gd name="connsiteY378" fmla="*/ 180632 h 577297"/>
                <a:gd name="connsiteX379" fmla="*/ 137299 w 591029"/>
                <a:gd name="connsiteY379" fmla="*/ 180632 h 577297"/>
                <a:gd name="connsiteX380" fmla="*/ 402138 w 591029"/>
                <a:gd name="connsiteY380" fmla="*/ 175677 h 577297"/>
                <a:gd name="connsiteX381" fmla="*/ 405506 w 591029"/>
                <a:gd name="connsiteY381" fmla="*/ 175677 h 577297"/>
                <a:gd name="connsiteX382" fmla="*/ 405506 w 591029"/>
                <a:gd name="connsiteY382" fmla="*/ 188632 h 577297"/>
                <a:gd name="connsiteX383" fmla="*/ 402138 w 591029"/>
                <a:gd name="connsiteY383" fmla="*/ 188632 h 577297"/>
                <a:gd name="connsiteX384" fmla="*/ 272842 w 591029"/>
                <a:gd name="connsiteY384" fmla="*/ 154689 h 577297"/>
                <a:gd name="connsiteX385" fmla="*/ 277765 w 591029"/>
                <a:gd name="connsiteY385" fmla="*/ 154689 h 577297"/>
                <a:gd name="connsiteX386" fmla="*/ 277765 w 591029"/>
                <a:gd name="connsiteY386" fmla="*/ 167644 h 577297"/>
                <a:gd name="connsiteX387" fmla="*/ 272842 w 591029"/>
                <a:gd name="connsiteY387" fmla="*/ 167644 h 577297"/>
                <a:gd name="connsiteX388" fmla="*/ 537912 w 591029"/>
                <a:gd name="connsiteY388" fmla="*/ 151579 h 577297"/>
                <a:gd name="connsiteX389" fmla="*/ 541021 w 591029"/>
                <a:gd name="connsiteY389" fmla="*/ 151579 h 577297"/>
                <a:gd name="connsiteX390" fmla="*/ 541021 w 591029"/>
                <a:gd name="connsiteY390" fmla="*/ 166089 h 577297"/>
                <a:gd name="connsiteX391" fmla="*/ 537912 w 591029"/>
                <a:gd name="connsiteY391" fmla="*/ 166089 h 577297"/>
                <a:gd name="connsiteX392" fmla="*/ 137328 w 591029"/>
                <a:gd name="connsiteY392" fmla="*/ 150025 h 577297"/>
                <a:gd name="connsiteX393" fmla="*/ 140437 w 591029"/>
                <a:gd name="connsiteY393" fmla="*/ 150025 h 577297"/>
                <a:gd name="connsiteX394" fmla="*/ 140437 w 591029"/>
                <a:gd name="connsiteY394" fmla="*/ 164535 h 577297"/>
                <a:gd name="connsiteX395" fmla="*/ 137328 w 591029"/>
                <a:gd name="connsiteY395" fmla="*/ 164535 h 577297"/>
                <a:gd name="connsiteX396" fmla="*/ 402138 w 591029"/>
                <a:gd name="connsiteY396" fmla="*/ 146656 h 577297"/>
                <a:gd name="connsiteX397" fmla="*/ 405506 w 591029"/>
                <a:gd name="connsiteY397" fmla="*/ 146656 h 577297"/>
                <a:gd name="connsiteX398" fmla="*/ 405506 w 591029"/>
                <a:gd name="connsiteY398" fmla="*/ 161166 h 577297"/>
                <a:gd name="connsiteX399" fmla="*/ 402138 w 591029"/>
                <a:gd name="connsiteY399" fmla="*/ 161166 h 577297"/>
                <a:gd name="connsiteX400" fmla="*/ 272842 w 591029"/>
                <a:gd name="connsiteY400" fmla="*/ 127223 h 577297"/>
                <a:gd name="connsiteX401" fmla="*/ 277765 w 591029"/>
                <a:gd name="connsiteY401" fmla="*/ 127223 h 577297"/>
                <a:gd name="connsiteX402" fmla="*/ 277765 w 591029"/>
                <a:gd name="connsiteY402" fmla="*/ 140178 h 577297"/>
                <a:gd name="connsiteX403" fmla="*/ 272842 w 591029"/>
                <a:gd name="connsiteY403" fmla="*/ 140178 h 577297"/>
                <a:gd name="connsiteX404" fmla="*/ 537912 w 591029"/>
                <a:gd name="connsiteY404" fmla="*/ 124114 h 577297"/>
                <a:gd name="connsiteX405" fmla="*/ 541021 w 591029"/>
                <a:gd name="connsiteY405" fmla="*/ 124114 h 577297"/>
                <a:gd name="connsiteX406" fmla="*/ 541021 w 591029"/>
                <a:gd name="connsiteY406" fmla="*/ 137069 h 577297"/>
                <a:gd name="connsiteX407" fmla="*/ 537912 w 591029"/>
                <a:gd name="connsiteY407" fmla="*/ 137069 h 577297"/>
                <a:gd name="connsiteX408" fmla="*/ 137328 w 591029"/>
                <a:gd name="connsiteY408" fmla="*/ 122559 h 577297"/>
                <a:gd name="connsiteX409" fmla="*/ 140437 w 591029"/>
                <a:gd name="connsiteY409" fmla="*/ 122559 h 577297"/>
                <a:gd name="connsiteX410" fmla="*/ 140437 w 591029"/>
                <a:gd name="connsiteY410" fmla="*/ 137069 h 577297"/>
                <a:gd name="connsiteX411" fmla="*/ 137328 w 591029"/>
                <a:gd name="connsiteY411" fmla="*/ 137069 h 577297"/>
                <a:gd name="connsiteX412" fmla="*/ 402138 w 591029"/>
                <a:gd name="connsiteY412" fmla="*/ 119191 h 577297"/>
                <a:gd name="connsiteX413" fmla="*/ 405506 w 591029"/>
                <a:gd name="connsiteY413" fmla="*/ 119191 h 577297"/>
                <a:gd name="connsiteX414" fmla="*/ 405506 w 591029"/>
                <a:gd name="connsiteY414" fmla="*/ 132146 h 577297"/>
                <a:gd name="connsiteX415" fmla="*/ 402138 w 591029"/>
                <a:gd name="connsiteY415" fmla="*/ 132146 h 577297"/>
                <a:gd name="connsiteX416" fmla="*/ 272842 w 591029"/>
                <a:gd name="connsiteY416" fmla="*/ 100016 h 577297"/>
                <a:gd name="connsiteX417" fmla="*/ 277765 w 591029"/>
                <a:gd name="connsiteY417" fmla="*/ 100016 h 577297"/>
                <a:gd name="connsiteX418" fmla="*/ 277765 w 591029"/>
                <a:gd name="connsiteY418" fmla="*/ 112712 h 577297"/>
                <a:gd name="connsiteX419" fmla="*/ 272842 w 591029"/>
                <a:gd name="connsiteY419" fmla="*/ 112712 h 577297"/>
                <a:gd name="connsiteX420" fmla="*/ 537912 w 591029"/>
                <a:gd name="connsiteY420" fmla="*/ 95093 h 577297"/>
                <a:gd name="connsiteX421" fmla="*/ 541021 w 591029"/>
                <a:gd name="connsiteY421" fmla="*/ 95093 h 577297"/>
                <a:gd name="connsiteX422" fmla="*/ 541021 w 591029"/>
                <a:gd name="connsiteY422" fmla="*/ 109603 h 577297"/>
                <a:gd name="connsiteX423" fmla="*/ 537912 w 591029"/>
                <a:gd name="connsiteY423" fmla="*/ 109603 h 577297"/>
                <a:gd name="connsiteX424" fmla="*/ 137328 w 591029"/>
                <a:gd name="connsiteY424" fmla="*/ 95093 h 577297"/>
                <a:gd name="connsiteX425" fmla="*/ 140437 w 591029"/>
                <a:gd name="connsiteY425" fmla="*/ 95093 h 577297"/>
                <a:gd name="connsiteX426" fmla="*/ 140437 w 591029"/>
                <a:gd name="connsiteY426" fmla="*/ 109603 h 577297"/>
                <a:gd name="connsiteX427" fmla="*/ 137328 w 591029"/>
                <a:gd name="connsiteY427" fmla="*/ 109603 h 577297"/>
                <a:gd name="connsiteX428" fmla="*/ 402138 w 591029"/>
                <a:gd name="connsiteY428" fmla="*/ 90170 h 577297"/>
                <a:gd name="connsiteX429" fmla="*/ 405506 w 591029"/>
                <a:gd name="connsiteY429" fmla="*/ 90170 h 577297"/>
                <a:gd name="connsiteX430" fmla="*/ 405506 w 591029"/>
                <a:gd name="connsiteY430" fmla="*/ 104680 h 577297"/>
                <a:gd name="connsiteX431" fmla="*/ 402138 w 591029"/>
                <a:gd name="connsiteY431" fmla="*/ 104680 h 577297"/>
                <a:gd name="connsiteX432" fmla="*/ 272842 w 591029"/>
                <a:gd name="connsiteY432" fmla="*/ 70996 h 577297"/>
                <a:gd name="connsiteX433" fmla="*/ 277765 w 591029"/>
                <a:gd name="connsiteY433" fmla="*/ 70996 h 577297"/>
                <a:gd name="connsiteX434" fmla="*/ 277765 w 591029"/>
                <a:gd name="connsiteY434" fmla="*/ 85506 h 577297"/>
                <a:gd name="connsiteX435" fmla="*/ 272842 w 591029"/>
                <a:gd name="connsiteY435" fmla="*/ 85506 h 577297"/>
                <a:gd name="connsiteX436" fmla="*/ 537912 w 591029"/>
                <a:gd name="connsiteY436" fmla="*/ 67628 h 577297"/>
                <a:gd name="connsiteX437" fmla="*/ 541021 w 591029"/>
                <a:gd name="connsiteY437" fmla="*/ 67628 h 577297"/>
                <a:gd name="connsiteX438" fmla="*/ 541021 w 591029"/>
                <a:gd name="connsiteY438" fmla="*/ 82138 h 577297"/>
                <a:gd name="connsiteX439" fmla="*/ 537912 w 591029"/>
                <a:gd name="connsiteY439" fmla="*/ 82138 h 577297"/>
                <a:gd name="connsiteX440" fmla="*/ 137328 w 591029"/>
                <a:gd name="connsiteY440" fmla="*/ 67628 h 577297"/>
                <a:gd name="connsiteX441" fmla="*/ 140437 w 591029"/>
                <a:gd name="connsiteY441" fmla="*/ 67628 h 577297"/>
                <a:gd name="connsiteX442" fmla="*/ 140437 w 591029"/>
                <a:gd name="connsiteY442" fmla="*/ 80583 h 577297"/>
                <a:gd name="connsiteX443" fmla="*/ 137328 w 591029"/>
                <a:gd name="connsiteY443" fmla="*/ 80583 h 577297"/>
                <a:gd name="connsiteX444" fmla="*/ 402138 w 591029"/>
                <a:gd name="connsiteY444" fmla="*/ 62964 h 577297"/>
                <a:gd name="connsiteX445" fmla="*/ 405506 w 591029"/>
                <a:gd name="connsiteY445" fmla="*/ 62964 h 577297"/>
                <a:gd name="connsiteX446" fmla="*/ 405506 w 591029"/>
                <a:gd name="connsiteY446" fmla="*/ 75660 h 577297"/>
                <a:gd name="connsiteX447" fmla="*/ 402138 w 591029"/>
                <a:gd name="connsiteY447" fmla="*/ 75660 h 577297"/>
                <a:gd name="connsiteX448" fmla="*/ 584551 w 591029"/>
                <a:gd name="connsiteY448" fmla="*/ 45085 h 577297"/>
                <a:gd name="connsiteX449" fmla="*/ 591029 w 591029"/>
                <a:gd name="connsiteY449" fmla="*/ 45085 h 577297"/>
                <a:gd name="connsiteX450" fmla="*/ 591029 w 591029"/>
                <a:gd name="connsiteY450" fmla="*/ 48453 h 577297"/>
                <a:gd name="connsiteX451" fmla="*/ 584551 w 591029"/>
                <a:gd name="connsiteY451" fmla="*/ 48453 h 577297"/>
                <a:gd name="connsiteX452" fmla="*/ 557086 w 591029"/>
                <a:gd name="connsiteY452" fmla="*/ 45085 h 577297"/>
                <a:gd name="connsiteX453" fmla="*/ 571855 w 591029"/>
                <a:gd name="connsiteY453" fmla="*/ 45085 h 577297"/>
                <a:gd name="connsiteX454" fmla="*/ 571855 w 591029"/>
                <a:gd name="connsiteY454" fmla="*/ 48453 h 577297"/>
                <a:gd name="connsiteX455" fmla="*/ 557086 w 591029"/>
                <a:gd name="connsiteY455" fmla="*/ 48453 h 577297"/>
                <a:gd name="connsiteX456" fmla="*/ 500600 w 591029"/>
                <a:gd name="connsiteY456" fmla="*/ 45085 h 577297"/>
                <a:gd name="connsiteX457" fmla="*/ 515110 w 591029"/>
                <a:gd name="connsiteY457" fmla="*/ 45085 h 577297"/>
                <a:gd name="connsiteX458" fmla="*/ 515110 w 591029"/>
                <a:gd name="connsiteY458" fmla="*/ 48453 h 577297"/>
                <a:gd name="connsiteX459" fmla="*/ 500600 w 591029"/>
                <a:gd name="connsiteY459" fmla="*/ 48453 h 577297"/>
                <a:gd name="connsiteX460" fmla="*/ 473134 w 591029"/>
                <a:gd name="connsiteY460" fmla="*/ 45085 h 577297"/>
                <a:gd name="connsiteX461" fmla="*/ 487644 w 591029"/>
                <a:gd name="connsiteY461" fmla="*/ 45085 h 577297"/>
                <a:gd name="connsiteX462" fmla="*/ 487644 w 591029"/>
                <a:gd name="connsiteY462" fmla="*/ 48453 h 577297"/>
                <a:gd name="connsiteX463" fmla="*/ 473134 w 591029"/>
                <a:gd name="connsiteY463" fmla="*/ 48453 h 577297"/>
                <a:gd name="connsiteX464" fmla="*/ 444114 w 591029"/>
                <a:gd name="connsiteY464" fmla="*/ 45085 h 577297"/>
                <a:gd name="connsiteX465" fmla="*/ 458624 w 591029"/>
                <a:gd name="connsiteY465" fmla="*/ 45085 h 577297"/>
                <a:gd name="connsiteX466" fmla="*/ 458624 w 591029"/>
                <a:gd name="connsiteY466" fmla="*/ 48453 h 577297"/>
                <a:gd name="connsiteX467" fmla="*/ 444114 w 591029"/>
                <a:gd name="connsiteY467" fmla="*/ 48453 h 577297"/>
                <a:gd name="connsiteX468" fmla="*/ 416648 w 591029"/>
                <a:gd name="connsiteY468" fmla="*/ 45085 h 577297"/>
                <a:gd name="connsiteX469" fmla="*/ 431158 w 591029"/>
                <a:gd name="connsiteY469" fmla="*/ 45085 h 577297"/>
                <a:gd name="connsiteX470" fmla="*/ 431158 w 591029"/>
                <a:gd name="connsiteY470" fmla="*/ 48453 h 577297"/>
                <a:gd name="connsiteX471" fmla="*/ 416648 w 591029"/>
                <a:gd name="connsiteY471" fmla="*/ 48453 h 577297"/>
                <a:gd name="connsiteX472" fmla="*/ 360162 w 591029"/>
                <a:gd name="connsiteY472" fmla="*/ 45085 h 577297"/>
                <a:gd name="connsiteX473" fmla="*/ 374672 w 591029"/>
                <a:gd name="connsiteY473" fmla="*/ 45085 h 577297"/>
                <a:gd name="connsiteX474" fmla="*/ 374672 w 591029"/>
                <a:gd name="connsiteY474" fmla="*/ 48453 h 577297"/>
                <a:gd name="connsiteX475" fmla="*/ 360162 w 591029"/>
                <a:gd name="connsiteY475" fmla="*/ 48453 h 577297"/>
                <a:gd name="connsiteX476" fmla="*/ 332697 w 591029"/>
                <a:gd name="connsiteY476" fmla="*/ 45085 h 577297"/>
                <a:gd name="connsiteX477" fmla="*/ 347207 w 591029"/>
                <a:gd name="connsiteY477" fmla="*/ 45085 h 577297"/>
                <a:gd name="connsiteX478" fmla="*/ 347207 w 591029"/>
                <a:gd name="connsiteY478" fmla="*/ 48453 h 577297"/>
                <a:gd name="connsiteX479" fmla="*/ 332697 w 591029"/>
                <a:gd name="connsiteY479" fmla="*/ 48453 h 577297"/>
                <a:gd name="connsiteX480" fmla="*/ 303676 w 591029"/>
                <a:gd name="connsiteY480" fmla="*/ 45085 h 577297"/>
                <a:gd name="connsiteX481" fmla="*/ 318186 w 591029"/>
                <a:gd name="connsiteY481" fmla="*/ 45085 h 577297"/>
                <a:gd name="connsiteX482" fmla="*/ 318186 w 591029"/>
                <a:gd name="connsiteY482" fmla="*/ 48453 h 577297"/>
                <a:gd name="connsiteX483" fmla="*/ 303676 w 591029"/>
                <a:gd name="connsiteY483" fmla="*/ 48453 h 577297"/>
                <a:gd name="connsiteX484" fmla="*/ 248745 w 591029"/>
                <a:gd name="connsiteY484" fmla="*/ 45085 h 577297"/>
                <a:gd name="connsiteX485" fmla="*/ 261700 w 591029"/>
                <a:gd name="connsiteY485" fmla="*/ 45085 h 577297"/>
                <a:gd name="connsiteX486" fmla="*/ 261700 w 591029"/>
                <a:gd name="connsiteY486" fmla="*/ 48453 h 577297"/>
                <a:gd name="connsiteX487" fmla="*/ 248745 w 591029"/>
                <a:gd name="connsiteY487" fmla="*/ 48453 h 577297"/>
                <a:gd name="connsiteX488" fmla="*/ 219725 w 591029"/>
                <a:gd name="connsiteY488" fmla="*/ 45085 h 577297"/>
                <a:gd name="connsiteX489" fmla="*/ 234235 w 591029"/>
                <a:gd name="connsiteY489" fmla="*/ 45085 h 577297"/>
                <a:gd name="connsiteX490" fmla="*/ 234235 w 591029"/>
                <a:gd name="connsiteY490" fmla="*/ 48453 h 577297"/>
                <a:gd name="connsiteX491" fmla="*/ 219725 w 591029"/>
                <a:gd name="connsiteY491" fmla="*/ 48453 h 577297"/>
                <a:gd name="connsiteX492" fmla="*/ 192259 w 591029"/>
                <a:gd name="connsiteY492" fmla="*/ 45085 h 577297"/>
                <a:gd name="connsiteX493" fmla="*/ 206769 w 591029"/>
                <a:gd name="connsiteY493" fmla="*/ 45085 h 577297"/>
                <a:gd name="connsiteX494" fmla="*/ 206769 w 591029"/>
                <a:gd name="connsiteY494" fmla="*/ 48453 h 577297"/>
                <a:gd name="connsiteX495" fmla="*/ 192259 w 591029"/>
                <a:gd name="connsiteY495" fmla="*/ 48453 h 577297"/>
                <a:gd name="connsiteX496" fmla="*/ 163239 w 591029"/>
                <a:gd name="connsiteY496" fmla="*/ 45085 h 577297"/>
                <a:gd name="connsiteX497" fmla="*/ 177749 w 591029"/>
                <a:gd name="connsiteY497" fmla="*/ 45085 h 577297"/>
                <a:gd name="connsiteX498" fmla="*/ 177749 w 591029"/>
                <a:gd name="connsiteY498" fmla="*/ 48453 h 577297"/>
                <a:gd name="connsiteX499" fmla="*/ 163239 w 591029"/>
                <a:gd name="connsiteY499" fmla="*/ 48453 h 577297"/>
                <a:gd name="connsiteX500" fmla="*/ 108308 w 591029"/>
                <a:gd name="connsiteY500" fmla="*/ 45085 h 577297"/>
                <a:gd name="connsiteX501" fmla="*/ 121004 w 591029"/>
                <a:gd name="connsiteY501" fmla="*/ 45085 h 577297"/>
                <a:gd name="connsiteX502" fmla="*/ 121004 w 591029"/>
                <a:gd name="connsiteY502" fmla="*/ 48453 h 577297"/>
                <a:gd name="connsiteX503" fmla="*/ 108308 w 591029"/>
                <a:gd name="connsiteY503" fmla="*/ 48453 h 577297"/>
                <a:gd name="connsiteX504" fmla="*/ 79028 w 591029"/>
                <a:gd name="connsiteY504" fmla="*/ 45085 h 577297"/>
                <a:gd name="connsiteX505" fmla="*/ 93797 w 591029"/>
                <a:gd name="connsiteY505" fmla="*/ 45085 h 577297"/>
                <a:gd name="connsiteX506" fmla="*/ 93797 w 591029"/>
                <a:gd name="connsiteY506" fmla="*/ 48453 h 577297"/>
                <a:gd name="connsiteX507" fmla="*/ 79028 w 591029"/>
                <a:gd name="connsiteY507" fmla="*/ 48453 h 577297"/>
                <a:gd name="connsiteX508" fmla="*/ 51563 w 591029"/>
                <a:gd name="connsiteY508" fmla="*/ 45085 h 577297"/>
                <a:gd name="connsiteX509" fmla="*/ 66332 w 591029"/>
                <a:gd name="connsiteY509" fmla="*/ 45085 h 577297"/>
                <a:gd name="connsiteX510" fmla="*/ 66332 w 591029"/>
                <a:gd name="connsiteY510" fmla="*/ 48453 h 577297"/>
                <a:gd name="connsiteX511" fmla="*/ 51563 w 591029"/>
                <a:gd name="connsiteY511" fmla="*/ 48453 h 577297"/>
                <a:gd name="connsiteX512" fmla="*/ 30575 w 591029"/>
                <a:gd name="connsiteY512" fmla="*/ 45085 h 577297"/>
                <a:gd name="connsiteX513" fmla="*/ 37053 w 591029"/>
                <a:gd name="connsiteY513" fmla="*/ 45085 h 577297"/>
                <a:gd name="connsiteX514" fmla="*/ 37053 w 591029"/>
                <a:gd name="connsiteY514" fmla="*/ 48453 h 577297"/>
                <a:gd name="connsiteX515" fmla="*/ 30575 w 591029"/>
                <a:gd name="connsiteY515" fmla="*/ 48453 h 577297"/>
                <a:gd name="connsiteX516" fmla="*/ 272842 w 591029"/>
                <a:gd name="connsiteY516" fmla="*/ 43530 h 577297"/>
                <a:gd name="connsiteX517" fmla="*/ 277718 w 591029"/>
                <a:gd name="connsiteY517" fmla="*/ 43530 h 577297"/>
                <a:gd name="connsiteX518" fmla="*/ 277718 w 591029"/>
                <a:gd name="connsiteY518" fmla="*/ 45142 h 577297"/>
                <a:gd name="connsiteX519" fmla="*/ 290721 w 591029"/>
                <a:gd name="connsiteY519" fmla="*/ 45142 h 577297"/>
                <a:gd name="connsiteX520" fmla="*/ 290721 w 591029"/>
                <a:gd name="connsiteY520" fmla="*/ 48367 h 577297"/>
                <a:gd name="connsiteX521" fmla="*/ 277718 w 591029"/>
                <a:gd name="connsiteY521" fmla="*/ 48367 h 577297"/>
                <a:gd name="connsiteX522" fmla="*/ 277718 w 591029"/>
                <a:gd name="connsiteY522" fmla="*/ 58040 h 577297"/>
                <a:gd name="connsiteX523" fmla="*/ 272842 w 591029"/>
                <a:gd name="connsiteY523" fmla="*/ 58040 h 577297"/>
                <a:gd name="connsiteX524" fmla="*/ 537814 w 591029"/>
                <a:gd name="connsiteY524" fmla="*/ 38607 h 577297"/>
                <a:gd name="connsiteX525" fmla="*/ 540988 w 591029"/>
                <a:gd name="connsiteY525" fmla="*/ 38607 h 577297"/>
                <a:gd name="connsiteX526" fmla="*/ 540988 w 591029"/>
                <a:gd name="connsiteY526" fmla="*/ 45056 h 577297"/>
                <a:gd name="connsiteX527" fmla="*/ 542575 w 591029"/>
                <a:gd name="connsiteY527" fmla="*/ 45056 h 577297"/>
                <a:gd name="connsiteX528" fmla="*/ 542575 w 591029"/>
                <a:gd name="connsiteY528" fmla="*/ 48280 h 577297"/>
                <a:gd name="connsiteX529" fmla="*/ 540988 w 591029"/>
                <a:gd name="connsiteY529" fmla="*/ 48280 h 577297"/>
                <a:gd name="connsiteX530" fmla="*/ 540988 w 591029"/>
                <a:gd name="connsiteY530" fmla="*/ 53117 h 577297"/>
                <a:gd name="connsiteX531" fmla="*/ 537814 w 591029"/>
                <a:gd name="connsiteY531" fmla="*/ 53117 h 577297"/>
                <a:gd name="connsiteX532" fmla="*/ 537814 w 591029"/>
                <a:gd name="connsiteY532" fmla="*/ 48280 h 577297"/>
                <a:gd name="connsiteX533" fmla="*/ 529879 w 591029"/>
                <a:gd name="connsiteY533" fmla="*/ 48280 h 577297"/>
                <a:gd name="connsiteX534" fmla="*/ 529879 w 591029"/>
                <a:gd name="connsiteY534" fmla="*/ 45056 h 577297"/>
                <a:gd name="connsiteX535" fmla="*/ 537814 w 591029"/>
                <a:gd name="connsiteY535" fmla="*/ 45056 h 577297"/>
                <a:gd name="connsiteX536" fmla="*/ 137385 w 591029"/>
                <a:gd name="connsiteY536" fmla="*/ 38607 h 577297"/>
                <a:gd name="connsiteX537" fmla="*/ 140610 w 591029"/>
                <a:gd name="connsiteY537" fmla="*/ 38607 h 577297"/>
                <a:gd name="connsiteX538" fmla="*/ 140610 w 591029"/>
                <a:gd name="connsiteY538" fmla="*/ 45056 h 577297"/>
                <a:gd name="connsiteX539" fmla="*/ 150283 w 591029"/>
                <a:gd name="connsiteY539" fmla="*/ 45056 h 577297"/>
                <a:gd name="connsiteX540" fmla="*/ 150283 w 591029"/>
                <a:gd name="connsiteY540" fmla="*/ 48280 h 577297"/>
                <a:gd name="connsiteX541" fmla="*/ 140610 w 591029"/>
                <a:gd name="connsiteY541" fmla="*/ 48280 h 577297"/>
                <a:gd name="connsiteX542" fmla="*/ 140610 w 591029"/>
                <a:gd name="connsiteY542" fmla="*/ 53117 h 577297"/>
                <a:gd name="connsiteX543" fmla="*/ 137385 w 591029"/>
                <a:gd name="connsiteY543" fmla="*/ 53117 h 577297"/>
                <a:gd name="connsiteX544" fmla="*/ 137385 w 591029"/>
                <a:gd name="connsiteY544" fmla="*/ 48280 h 577297"/>
                <a:gd name="connsiteX545" fmla="*/ 135773 w 591029"/>
                <a:gd name="connsiteY545" fmla="*/ 48280 h 577297"/>
                <a:gd name="connsiteX546" fmla="*/ 135773 w 591029"/>
                <a:gd name="connsiteY546" fmla="*/ 45056 h 577297"/>
                <a:gd name="connsiteX547" fmla="*/ 137385 w 591029"/>
                <a:gd name="connsiteY547" fmla="*/ 45056 h 577297"/>
                <a:gd name="connsiteX548" fmla="*/ 402139 w 591029"/>
                <a:gd name="connsiteY548" fmla="*/ 33943 h 577297"/>
                <a:gd name="connsiteX549" fmla="*/ 405507 w 591029"/>
                <a:gd name="connsiteY549" fmla="*/ 33943 h 577297"/>
                <a:gd name="connsiteX550" fmla="*/ 405507 w 591029"/>
                <a:gd name="connsiteY550" fmla="*/ 48453 h 577297"/>
                <a:gd name="connsiteX551" fmla="*/ 402139 w 591029"/>
                <a:gd name="connsiteY551" fmla="*/ 48453 h 577297"/>
                <a:gd name="connsiteX552" fmla="*/ 389183 w 591029"/>
                <a:gd name="connsiteY552" fmla="*/ 48453 h 577297"/>
                <a:gd name="connsiteX553" fmla="*/ 389183 w 591029"/>
                <a:gd name="connsiteY553" fmla="*/ 45085 h 577297"/>
                <a:gd name="connsiteX554" fmla="*/ 402139 w 591029"/>
                <a:gd name="connsiteY554" fmla="*/ 45085 h 577297"/>
                <a:gd name="connsiteX555" fmla="*/ 272842 w 591029"/>
                <a:gd name="connsiteY555" fmla="*/ 12955 h 577297"/>
                <a:gd name="connsiteX556" fmla="*/ 277765 w 591029"/>
                <a:gd name="connsiteY556" fmla="*/ 12955 h 577297"/>
                <a:gd name="connsiteX557" fmla="*/ 277765 w 591029"/>
                <a:gd name="connsiteY557" fmla="*/ 27465 h 577297"/>
                <a:gd name="connsiteX558" fmla="*/ 272842 w 591029"/>
                <a:gd name="connsiteY558" fmla="*/ 27465 h 577297"/>
                <a:gd name="connsiteX559" fmla="*/ 537912 w 591029"/>
                <a:gd name="connsiteY559" fmla="*/ 11142 h 577297"/>
                <a:gd name="connsiteX560" fmla="*/ 541021 w 591029"/>
                <a:gd name="connsiteY560" fmla="*/ 11142 h 577297"/>
                <a:gd name="connsiteX561" fmla="*/ 541021 w 591029"/>
                <a:gd name="connsiteY561" fmla="*/ 25652 h 577297"/>
                <a:gd name="connsiteX562" fmla="*/ 537912 w 591029"/>
                <a:gd name="connsiteY562" fmla="*/ 25652 h 577297"/>
                <a:gd name="connsiteX563" fmla="*/ 137328 w 591029"/>
                <a:gd name="connsiteY563" fmla="*/ 11142 h 577297"/>
                <a:gd name="connsiteX564" fmla="*/ 140437 w 591029"/>
                <a:gd name="connsiteY564" fmla="*/ 11142 h 577297"/>
                <a:gd name="connsiteX565" fmla="*/ 140437 w 591029"/>
                <a:gd name="connsiteY565" fmla="*/ 25652 h 577297"/>
                <a:gd name="connsiteX566" fmla="*/ 137328 w 591029"/>
                <a:gd name="connsiteY566" fmla="*/ 25652 h 577297"/>
                <a:gd name="connsiteX567" fmla="*/ 402138 w 591029"/>
                <a:gd name="connsiteY567" fmla="*/ 6478 h 577297"/>
                <a:gd name="connsiteX568" fmla="*/ 405506 w 591029"/>
                <a:gd name="connsiteY568" fmla="*/ 6478 h 577297"/>
                <a:gd name="connsiteX569" fmla="*/ 405506 w 591029"/>
                <a:gd name="connsiteY569" fmla="*/ 19433 h 577297"/>
                <a:gd name="connsiteX570" fmla="*/ 402138 w 591029"/>
                <a:gd name="connsiteY570" fmla="*/ 19433 h 577297"/>
                <a:gd name="connsiteX571" fmla="*/ 0 w 591029"/>
                <a:gd name="connsiteY571" fmla="*/ 0 h 577297"/>
                <a:gd name="connsiteX572" fmla="*/ 27458 w 591029"/>
                <a:gd name="connsiteY572" fmla="*/ 0 h 577297"/>
                <a:gd name="connsiteX573" fmla="*/ 27458 w 591029"/>
                <a:gd name="connsiteY573" fmla="*/ 180607 h 577297"/>
                <a:gd name="connsiteX574" fmla="*/ 32303 w 591029"/>
                <a:gd name="connsiteY574" fmla="*/ 180607 h 577297"/>
                <a:gd name="connsiteX575" fmla="*/ 32303 w 591029"/>
                <a:gd name="connsiteY575" fmla="*/ 183832 h 577297"/>
                <a:gd name="connsiteX576" fmla="*/ 27458 w 591029"/>
                <a:gd name="connsiteY576" fmla="*/ 183832 h 577297"/>
                <a:gd name="connsiteX577" fmla="*/ 27458 w 591029"/>
                <a:gd name="connsiteY577" fmla="*/ 549884 h 577297"/>
                <a:gd name="connsiteX578" fmla="*/ 30688 w 591029"/>
                <a:gd name="connsiteY578" fmla="*/ 549884 h 577297"/>
                <a:gd name="connsiteX579" fmla="*/ 67837 w 591029"/>
                <a:gd name="connsiteY579" fmla="*/ 311224 h 577297"/>
                <a:gd name="connsiteX580" fmla="*/ 56531 w 591029"/>
                <a:gd name="connsiteY580" fmla="*/ 311224 h 577297"/>
                <a:gd name="connsiteX581" fmla="*/ 56531 w 591029"/>
                <a:gd name="connsiteY581" fmla="*/ 307999 h 577297"/>
                <a:gd name="connsiteX582" fmla="*/ 67837 w 591029"/>
                <a:gd name="connsiteY582" fmla="*/ 307999 h 577297"/>
                <a:gd name="connsiteX583" fmla="*/ 87219 w 591029"/>
                <a:gd name="connsiteY583" fmla="*/ 183832 h 577297"/>
                <a:gd name="connsiteX584" fmla="*/ 119522 w 591029"/>
                <a:gd name="connsiteY584" fmla="*/ 443454 h 577297"/>
                <a:gd name="connsiteX585" fmla="*/ 121137 w 591029"/>
                <a:gd name="connsiteY585" fmla="*/ 443454 h 577297"/>
                <a:gd name="connsiteX586" fmla="*/ 121137 w 591029"/>
                <a:gd name="connsiteY586" fmla="*/ 448292 h 577297"/>
                <a:gd name="connsiteX587" fmla="*/ 119522 w 591029"/>
                <a:gd name="connsiteY587" fmla="*/ 448292 h 577297"/>
                <a:gd name="connsiteX588" fmla="*/ 132444 w 591029"/>
                <a:gd name="connsiteY588" fmla="*/ 549884 h 577297"/>
                <a:gd name="connsiteX589" fmla="*/ 158286 w 591029"/>
                <a:gd name="connsiteY589" fmla="*/ 549884 h 577297"/>
                <a:gd name="connsiteX590" fmla="*/ 169592 w 591029"/>
                <a:gd name="connsiteY590" fmla="*/ 448292 h 577297"/>
                <a:gd name="connsiteX591" fmla="*/ 163132 w 591029"/>
                <a:gd name="connsiteY591" fmla="*/ 448292 h 577297"/>
                <a:gd name="connsiteX592" fmla="*/ 163132 w 591029"/>
                <a:gd name="connsiteY592" fmla="*/ 443454 h 577297"/>
                <a:gd name="connsiteX593" fmla="*/ 169592 w 591029"/>
                <a:gd name="connsiteY593" fmla="*/ 443454 h 577297"/>
                <a:gd name="connsiteX594" fmla="*/ 198665 w 591029"/>
                <a:gd name="connsiteY594" fmla="*/ 183832 h 577297"/>
                <a:gd name="connsiteX595" fmla="*/ 187359 w 591029"/>
                <a:gd name="connsiteY595" fmla="*/ 183832 h 577297"/>
                <a:gd name="connsiteX596" fmla="*/ 187359 w 591029"/>
                <a:gd name="connsiteY596" fmla="*/ 180607 h 577297"/>
                <a:gd name="connsiteX597" fmla="*/ 200280 w 591029"/>
                <a:gd name="connsiteY597" fmla="*/ 180607 h 577297"/>
                <a:gd name="connsiteX598" fmla="*/ 214817 w 591029"/>
                <a:gd name="connsiteY598" fmla="*/ 46764 h 577297"/>
                <a:gd name="connsiteX599" fmla="*/ 226123 w 591029"/>
                <a:gd name="connsiteY599" fmla="*/ 180607 h 577297"/>
                <a:gd name="connsiteX600" fmla="*/ 229353 w 591029"/>
                <a:gd name="connsiteY600" fmla="*/ 180607 h 577297"/>
                <a:gd name="connsiteX601" fmla="*/ 229353 w 591029"/>
                <a:gd name="connsiteY601" fmla="*/ 183832 h 577297"/>
                <a:gd name="connsiteX602" fmla="*/ 226123 w 591029"/>
                <a:gd name="connsiteY602" fmla="*/ 183832 h 577297"/>
                <a:gd name="connsiteX603" fmla="*/ 250351 w 591029"/>
                <a:gd name="connsiteY603" fmla="*/ 443454 h 577297"/>
                <a:gd name="connsiteX604" fmla="*/ 260042 w 591029"/>
                <a:gd name="connsiteY604" fmla="*/ 443454 h 577297"/>
                <a:gd name="connsiteX605" fmla="*/ 260042 w 591029"/>
                <a:gd name="connsiteY605" fmla="*/ 448292 h 577297"/>
                <a:gd name="connsiteX606" fmla="*/ 250351 w 591029"/>
                <a:gd name="connsiteY606" fmla="*/ 448292 h 577297"/>
                <a:gd name="connsiteX607" fmla="*/ 258426 w 591029"/>
                <a:gd name="connsiteY607" fmla="*/ 549884 h 577297"/>
                <a:gd name="connsiteX608" fmla="*/ 292345 w 591029"/>
                <a:gd name="connsiteY608" fmla="*/ 549884 h 577297"/>
                <a:gd name="connsiteX609" fmla="*/ 316572 w 591029"/>
                <a:gd name="connsiteY609" fmla="*/ 448292 h 577297"/>
                <a:gd name="connsiteX610" fmla="*/ 302036 w 591029"/>
                <a:gd name="connsiteY610" fmla="*/ 448292 h 577297"/>
                <a:gd name="connsiteX611" fmla="*/ 302036 w 591029"/>
                <a:gd name="connsiteY611" fmla="*/ 443454 h 577297"/>
                <a:gd name="connsiteX612" fmla="*/ 316572 w 591029"/>
                <a:gd name="connsiteY612" fmla="*/ 443454 h 577297"/>
                <a:gd name="connsiteX613" fmla="*/ 348876 w 591029"/>
                <a:gd name="connsiteY613" fmla="*/ 306387 h 577297"/>
                <a:gd name="connsiteX614" fmla="*/ 392485 w 591029"/>
                <a:gd name="connsiteY614" fmla="*/ 549884 h 577297"/>
                <a:gd name="connsiteX615" fmla="*/ 421558 w 591029"/>
                <a:gd name="connsiteY615" fmla="*/ 549884 h 577297"/>
                <a:gd name="connsiteX616" fmla="*/ 457092 w 591029"/>
                <a:gd name="connsiteY616" fmla="*/ 311224 h 577297"/>
                <a:gd name="connsiteX617" fmla="*/ 444170 w 591029"/>
                <a:gd name="connsiteY617" fmla="*/ 311224 h 577297"/>
                <a:gd name="connsiteX618" fmla="*/ 444170 w 591029"/>
                <a:gd name="connsiteY618" fmla="*/ 307999 h 577297"/>
                <a:gd name="connsiteX619" fmla="*/ 457092 w 591029"/>
                <a:gd name="connsiteY619" fmla="*/ 307999 h 577297"/>
                <a:gd name="connsiteX620" fmla="*/ 457092 w 591029"/>
                <a:gd name="connsiteY620" fmla="*/ 309612 h 577297"/>
                <a:gd name="connsiteX621" fmla="*/ 476474 w 591029"/>
                <a:gd name="connsiteY621" fmla="*/ 183832 h 577297"/>
                <a:gd name="connsiteX622" fmla="*/ 468398 w 591029"/>
                <a:gd name="connsiteY622" fmla="*/ 183832 h 577297"/>
                <a:gd name="connsiteX623" fmla="*/ 468398 w 591029"/>
                <a:gd name="connsiteY623" fmla="*/ 180607 h 577297"/>
                <a:gd name="connsiteX624" fmla="*/ 482934 w 591029"/>
                <a:gd name="connsiteY624" fmla="*/ 180607 h 577297"/>
                <a:gd name="connsiteX625" fmla="*/ 482934 w 591029"/>
                <a:gd name="connsiteY625" fmla="*/ 183832 h 577297"/>
                <a:gd name="connsiteX626" fmla="*/ 478089 w 591029"/>
                <a:gd name="connsiteY626" fmla="*/ 183832 h 577297"/>
                <a:gd name="connsiteX627" fmla="*/ 508777 w 591029"/>
                <a:gd name="connsiteY627" fmla="*/ 443454 h 577297"/>
                <a:gd name="connsiteX628" fmla="*/ 512007 w 591029"/>
                <a:gd name="connsiteY628" fmla="*/ 443454 h 577297"/>
                <a:gd name="connsiteX629" fmla="*/ 512007 w 591029"/>
                <a:gd name="connsiteY629" fmla="*/ 448292 h 577297"/>
                <a:gd name="connsiteX630" fmla="*/ 508777 w 591029"/>
                <a:gd name="connsiteY630" fmla="*/ 448292 h 577297"/>
                <a:gd name="connsiteX631" fmla="*/ 521698 w 591029"/>
                <a:gd name="connsiteY631" fmla="*/ 549884 h 577297"/>
                <a:gd name="connsiteX632" fmla="*/ 537850 w 591029"/>
                <a:gd name="connsiteY632" fmla="*/ 549884 h 577297"/>
                <a:gd name="connsiteX633" fmla="*/ 537850 w 591029"/>
                <a:gd name="connsiteY633" fmla="*/ 543433 h 577297"/>
                <a:gd name="connsiteX634" fmla="*/ 541080 w 591029"/>
                <a:gd name="connsiteY634" fmla="*/ 543433 h 577297"/>
                <a:gd name="connsiteX635" fmla="*/ 541080 w 591029"/>
                <a:gd name="connsiteY635" fmla="*/ 549884 h 577297"/>
                <a:gd name="connsiteX636" fmla="*/ 587920 w 591029"/>
                <a:gd name="connsiteY636" fmla="*/ 549884 h 577297"/>
                <a:gd name="connsiteX637" fmla="*/ 587920 w 591029"/>
                <a:gd name="connsiteY637" fmla="*/ 577297 h 577297"/>
                <a:gd name="connsiteX638" fmla="*/ 0 w 591029"/>
                <a:gd name="connsiteY638" fmla="*/ 577297 h 57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</a:cxnLst>
              <a:rect l="l" t="t" r="r" b="b"/>
              <a:pathLst>
                <a:path w="591029" h="577297">
                  <a:moveTo>
                    <a:pt x="402138" y="540244"/>
                  </a:moveTo>
                  <a:lnTo>
                    <a:pt x="405506" y="540244"/>
                  </a:lnTo>
                  <a:lnTo>
                    <a:pt x="405506" y="546463"/>
                  </a:lnTo>
                  <a:lnTo>
                    <a:pt x="402138" y="546463"/>
                  </a:lnTo>
                  <a:close/>
                  <a:moveTo>
                    <a:pt x="272842" y="540244"/>
                  </a:moveTo>
                  <a:lnTo>
                    <a:pt x="277765" y="540244"/>
                  </a:lnTo>
                  <a:lnTo>
                    <a:pt x="277765" y="546463"/>
                  </a:lnTo>
                  <a:lnTo>
                    <a:pt x="272842" y="546463"/>
                  </a:lnTo>
                  <a:close/>
                  <a:moveTo>
                    <a:pt x="137328" y="540244"/>
                  </a:moveTo>
                  <a:lnTo>
                    <a:pt x="140437" y="540244"/>
                  </a:lnTo>
                  <a:lnTo>
                    <a:pt x="140437" y="546463"/>
                  </a:lnTo>
                  <a:lnTo>
                    <a:pt x="137328" y="546463"/>
                  </a:lnTo>
                  <a:close/>
                  <a:moveTo>
                    <a:pt x="537912" y="515888"/>
                  </a:moveTo>
                  <a:lnTo>
                    <a:pt x="541021" y="515888"/>
                  </a:lnTo>
                  <a:lnTo>
                    <a:pt x="541021" y="530398"/>
                  </a:lnTo>
                  <a:lnTo>
                    <a:pt x="537912" y="530398"/>
                  </a:lnTo>
                  <a:close/>
                  <a:moveTo>
                    <a:pt x="402138" y="512779"/>
                  </a:moveTo>
                  <a:lnTo>
                    <a:pt x="405506" y="512779"/>
                  </a:lnTo>
                  <a:lnTo>
                    <a:pt x="405506" y="527289"/>
                  </a:lnTo>
                  <a:lnTo>
                    <a:pt x="402138" y="527289"/>
                  </a:lnTo>
                  <a:close/>
                  <a:moveTo>
                    <a:pt x="272842" y="512779"/>
                  </a:moveTo>
                  <a:lnTo>
                    <a:pt x="277765" y="512779"/>
                  </a:lnTo>
                  <a:lnTo>
                    <a:pt x="277765" y="527289"/>
                  </a:lnTo>
                  <a:lnTo>
                    <a:pt x="272842" y="527289"/>
                  </a:lnTo>
                  <a:close/>
                  <a:moveTo>
                    <a:pt x="137328" y="512779"/>
                  </a:moveTo>
                  <a:lnTo>
                    <a:pt x="140437" y="512779"/>
                  </a:lnTo>
                  <a:lnTo>
                    <a:pt x="140437" y="527289"/>
                  </a:lnTo>
                  <a:lnTo>
                    <a:pt x="137328" y="527289"/>
                  </a:lnTo>
                  <a:close/>
                  <a:moveTo>
                    <a:pt x="537912" y="488422"/>
                  </a:moveTo>
                  <a:lnTo>
                    <a:pt x="541021" y="488422"/>
                  </a:lnTo>
                  <a:lnTo>
                    <a:pt x="541021" y="502932"/>
                  </a:lnTo>
                  <a:lnTo>
                    <a:pt x="537912" y="502932"/>
                  </a:lnTo>
                  <a:close/>
                  <a:moveTo>
                    <a:pt x="402138" y="485313"/>
                  </a:moveTo>
                  <a:lnTo>
                    <a:pt x="405506" y="485313"/>
                  </a:lnTo>
                  <a:lnTo>
                    <a:pt x="405506" y="498268"/>
                  </a:lnTo>
                  <a:lnTo>
                    <a:pt x="402138" y="498268"/>
                  </a:lnTo>
                  <a:close/>
                  <a:moveTo>
                    <a:pt x="272842" y="485313"/>
                  </a:moveTo>
                  <a:lnTo>
                    <a:pt x="277765" y="485313"/>
                  </a:lnTo>
                  <a:lnTo>
                    <a:pt x="277765" y="499823"/>
                  </a:lnTo>
                  <a:lnTo>
                    <a:pt x="272842" y="499823"/>
                  </a:lnTo>
                  <a:close/>
                  <a:moveTo>
                    <a:pt x="137328" y="485313"/>
                  </a:moveTo>
                  <a:lnTo>
                    <a:pt x="140437" y="485313"/>
                  </a:lnTo>
                  <a:lnTo>
                    <a:pt x="140437" y="499823"/>
                  </a:lnTo>
                  <a:lnTo>
                    <a:pt x="137328" y="499823"/>
                  </a:lnTo>
                  <a:close/>
                  <a:moveTo>
                    <a:pt x="537912" y="459402"/>
                  </a:moveTo>
                  <a:lnTo>
                    <a:pt x="541021" y="459402"/>
                  </a:lnTo>
                  <a:lnTo>
                    <a:pt x="541021" y="473912"/>
                  </a:lnTo>
                  <a:lnTo>
                    <a:pt x="537912" y="473912"/>
                  </a:lnTo>
                  <a:close/>
                  <a:moveTo>
                    <a:pt x="272842" y="457847"/>
                  </a:moveTo>
                  <a:lnTo>
                    <a:pt x="277765" y="457847"/>
                  </a:lnTo>
                  <a:lnTo>
                    <a:pt x="277765" y="472357"/>
                  </a:lnTo>
                  <a:lnTo>
                    <a:pt x="272842" y="472357"/>
                  </a:lnTo>
                  <a:close/>
                  <a:moveTo>
                    <a:pt x="137328" y="457847"/>
                  </a:moveTo>
                  <a:lnTo>
                    <a:pt x="140437" y="457847"/>
                  </a:lnTo>
                  <a:lnTo>
                    <a:pt x="140437" y="470802"/>
                  </a:lnTo>
                  <a:lnTo>
                    <a:pt x="137328" y="470802"/>
                  </a:lnTo>
                  <a:close/>
                  <a:moveTo>
                    <a:pt x="402138" y="456293"/>
                  </a:moveTo>
                  <a:lnTo>
                    <a:pt x="405506" y="456293"/>
                  </a:lnTo>
                  <a:lnTo>
                    <a:pt x="405506" y="470803"/>
                  </a:lnTo>
                  <a:lnTo>
                    <a:pt x="402138" y="470803"/>
                  </a:lnTo>
                  <a:close/>
                  <a:moveTo>
                    <a:pt x="581442" y="443337"/>
                  </a:moveTo>
                  <a:lnTo>
                    <a:pt x="587920" y="443337"/>
                  </a:lnTo>
                  <a:lnTo>
                    <a:pt x="587920" y="448260"/>
                  </a:lnTo>
                  <a:lnTo>
                    <a:pt x="581442" y="448260"/>
                  </a:lnTo>
                  <a:close/>
                  <a:moveTo>
                    <a:pt x="553976" y="443337"/>
                  </a:moveTo>
                  <a:lnTo>
                    <a:pt x="568486" y="443337"/>
                  </a:lnTo>
                  <a:lnTo>
                    <a:pt x="568486" y="448260"/>
                  </a:lnTo>
                  <a:lnTo>
                    <a:pt x="553976" y="448260"/>
                  </a:lnTo>
                  <a:close/>
                  <a:moveTo>
                    <a:pt x="415094" y="443337"/>
                  </a:moveTo>
                  <a:lnTo>
                    <a:pt x="428049" y="443337"/>
                  </a:lnTo>
                  <a:lnTo>
                    <a:pt x="428049" y="448260"/>
                  </a:lnTo>
                  <a:lnTo>
                    <a:pt x="415094" y="448260"/>
                  </a:lnTo>
                  <a:close/>
                  <a:moveTo>
                    <a:pt x="386073" y="443337"/>
                  </a:moveTo>
                  <a:lnTo>
                    <a:pt x="400583" y="443337"/>
                  </a:lnTo>
                  <a:lnTo>
                    <a:pt x="400583" y="448260"/>
                  </a:lnTo>
                  <a:lnTo>
                    <a:pt x="386073" y="448260"/>
                  </a:lnTo>
                  <a:close/>
                  <a:moveTo>
                    <a:pt x="30575" y="443337"/>
                  </a:moveTo>
                  <a:lnTo>
                    <a:pt x="37053" y="443337"/>
                  </a:lnTo>
                  <a:lnTo>
                    <a:pt x="37053" y="448260"/>
                  </a:lnTo>
                  <a:lnTo>
                    <a:pt x="30575" y="448260"/>
                  </a:lnTo>
                  <a:close/>
                  <a:moveTo>
                    <a:pt x="537797" y="432195"/>
                  </a:moveTo>
                  <a:lnTo>
                    <a:pt x="541021" y="432195"/>
                  </a:lnTo>
                  <a:lnTo>
                    <a:pt x="541021" y="446654"/>
                  </a:lnTo>
                  <a:lnTo>
                    <a:pt x="539409" y="446654"/>
                  </a:lnTo>
                  <a:lnTo>
                    <a:pt x="539409" y="448260"/>
                  </a:lnTo>
                  <a:lnTo>
                    <a:pt x="526511" y="448260"/>
                  </a:lnTo>
                  <a:lnTo>
                    <a:pt x="526511" y="443441"/>
                  </a:lnTo>
                  <a:lnTo>
                    <a:pt x="537797" y="443441"/>
                  </a:lnTo>
                  <a:close/>
                  <a:moveTo>
                    <a:pt x="272842" y="430382"/>
                  </a:moveTo>
                  <a:lnTo>
                    <a:pt x="277739" y="430382"/>
                  </a:lnTo>
                  <a:lnTo>
                    <a:pt x="277739" y="443385"/>
                  </a:lnTo>
                  <a:lnTo>
                    <a:pt x="289166" y="443385"/>
                  </a:lnTo>
                  <a:lnTo>
                    <a:pt x="289166" y="448261"/>
                  </a:lnTo>
                  <a:lnTo>
                    <a:pt x="274474" y="448261"/>
                  </a:lnTo>
                  <a:lnTo>
                    <a:pt x="274474" y="445010"/>
                  </a:lnTo>
                  <a:lnTo>
                    <a:pt x="272842" y="445010"/>
                  </a:lnTo>
                  <a:close/>
                  <a:moveTo>
                    <a:pt x="402138" y="428827"/>
                  </a:moveTo>
                  <a:lnTo>
                    <a:pt x="405506" y="428827"/>
                  </a:lnTo>
                  <a:lnTo>
                    <a:pt x="405506" y="441782"/>
                  </a:lnTo>
                  <a:lnTo>
                    <a:pt x="402138" y="441782"/>
                  </a:lnTo>
                  <a:close/>
                  <a:moveTo>
                    <a:pt x="137328" y="428827"/>
                  </a:moveTo>
                  <a:lnTo>
                    <a:pt x="140437" y="428827"/>
                  </a:lnTo>
                  <a:lnTo>
                    <a:pt x="140437" y="443337"/>
                  </a:lnTo>
                  <a:lnTo>
                    <a:pt x="148469" y="443337"/>
                  </a:lnTo>
                  <a:lnTo>
                    <a:pt x="148469" y="448260"/>
                  </a:lnTo>
                  <a:lnTo>
                    <a:pt x="135773" y="448260"/>
                  </a:lnTo>
                  <a:lnTo>
                    <a:pt x="135773" y="443337"/>
                  </a:lnTo>
                  <a:lnTo>
                    <a:pt x="137328" y="443337"/>
                  </a:lnTo>
                  <a:close/>
                  <a:moveTo>
                    <a:pt x="537912" y="404730"/>
                  </a:moveTo>
                  <a:lnTo>
                    <a:pt x="541021" y="404730"/>
                  </a:lnTo>
                  <a:lnTo>
                    <a:pt x="541021" y="417685"/>
                  </a:lnTo>
                  <a:lnTo>
                    <a:pt x="537912" y="417685"/>
                  </a:lnTo>
                  <a:close/>
                  <a:moveTo>
                    <a:pt x="272842" y="403175"/>
                  </a:moveTo>
                  <a:lnTo>
                    <a:pt x="277765" y="403175"/>
                  </a:lnTo>
                  <a:lnTo>
                    <a:pt x="277765" y="415871"/>
                  </a:lnTo>
                  <a:lnTo>
                    <a:pt x="272842" y="415871"/>
                  </a:lnTo>
                  <a:close/>
                  <a:moveTo>
                    <a:pt x="137328" y="401361"/>
                  </a:moveTo>
                  <a:lnTo>
                    <a:pt x="140437" y="401361"/>
                  </a:lnTo>
                  <a:lnTo>
                    <a:pt x="140437" y="415871"/>
                  </a:lnTo>
                  <a:lnTo>
                    <a:pt x="137328" y="415871"/>
                  </a:lnTo>
                  <a:close/>
                  <a:moveTo>
                    <a:pt x="402138" y="399807"/>
                  </a:moveTo>
                  <a:lnTo>
                    <a:pt x="405506" y="399807"/>
                  </a:lnTo>
                  <a:lnTo>
                    <a:pt x="405506" y="414317"/>
                  </a:lnTo>
                  <a:lnTo>
                    <a:pt x="402138" y="414317"/>
                  </a:lnTo>
                  <a:close/>
                  <a:moveTo>
                    <a:pt x="537912" y="375709"/>
                  </a:moveTo>
                  <a:lnTo>
                    <a:pt x="541021" y="375709"/>
                  </a:lnTo>
                  <a:lnTo>
                    <a:pt x="541021" y="390219"/>
                  </a:lnTo>
                  <a:lnTo>
                    <a:pt x="537912" y="390219"/>
                  </a:lnTo>
                  <a:close/>
                  <a:moveTo>
                    <a:pt x="272842" y="375709"/>
                  </a:moveTo>
                  <a:lnTo>
                    <a:pt x="277765" y="375709"/>
                  </a:lnTo>
                  <a:lnTo>
                    <a:pt x="277765" y="388664"/>
                  </a:lnTo>
                  <a:lnTo>
                    <a:pt x="272842" y="388664"/>
                  </a:lnTo>
                  <a:close/>
                  <a:moveTo>
                    <a:pt x="137328" y="374155"/>
                  </a:moveTo>
                  <a:lnTo>
                    <a:pt x="140437" y="374155"/>
                  </a:lnTo>
                  <a:lnTo>
                    <a:pt x="140437" y="386851"/>
                  </a:lnTo>
                  <a:lnTo>
                    <a:pt x="137328" y="386851"/>
                  </a:lnTo>
                  <a:close/>
                  <a:moveTo>
                    <a:pt x="402138" y="372341"/>
                  </a:moveTo>
                  <a:lnTo>
                    <a:pt x="405506" y="372341"/>
                  </a:lnTo>
                  <a:lnTo>
                    <a:pt x="405506" y="385296"/>
                  </a:lnTo>
                  <a:lnTo>
                    <a:pt x="402138" y="385296"/>
                  </a:lnTo>
                  <a:close/>
                  <a:moveTo>
                    <a:pt x="537912" y="348244"/>
                  </a:moveTo>
                  <a:lnTo>
                    <a:pt x="541021" y="348244"/>
                  </a:lnTo>
                  <a:lnTo>
                    <a:pt x="541021" y="362754"/>
                  </a:lnTo>
                  <a:lnTo>
                    <a:pt x="537912" y="362754"/>
                  </a:lnTo>
                  <a:close/>
                  <a:moveTo>
                    <a:pt x="272842" y="348244"/>
                  </a:moveTo>
                  <a:lnTo>
                    <a:pt x="277765" y="348244"/>
                  </a:lnTo>
                  <a:lnTo>
                    <a:pt x="277765" y="361199"/>
                  </a:lnTo>
                  <a:lnTo>
                    <a:pt x="272842" y="361199"/>
                  </a:lnTo>
                  <a:close/>
                  <a:moveTo>
                    <a:pt x="137328" y="345134"/>
                  </a:moveTo>
                  <a:lnTo>
                    <a:pt x="140437" y="345134"/>
                  </a:lnTo>
                  <a:lnTo>
                    <a:pt x="140437" y="359644"/>
                  </a:lnTo>
                  <a:lnTo>
                    <a:pt x="137328" y="359644"/>
                  </a:lnTo>
                  <a:close/>
                  <a:moveTo>
                    <a:pt x="402138" y="343321"/>
                  </a:moveTo>
                  <a:lnTo>
                    <a:pt x="405506" y="343321"/>
                  </a:lnTo>
                  <a:lnTo>
                    <a:pt x="405506" y="357831"/>
                  </a:lnTo>
                  <a:lnTo>
                    <a:pt x="402138" y="357831"/>
                  </a:lnTo>
                  <a:close/>
                  <a:moveTo>
                    <a:pt x="272842" y="320778"/>
                  </a:moveTo>
                  <a:lnTo>
                    <a:pt x="277765" y="320778"/>
                  </a:lnTo>
                  <a:lnTo>
                    <a:pt x="277765" y="333733"/>
                  </a:lnTo>
                  <a:lnTo>
                    <a:pt x="272842" y="333733"/>
                  </a:lnTo>
                  <a:close/>
                  <a:moveTo>
                    <a:pt x="537912" y="319223"/>
                  </a:moveTo>
                  <a:lnTo>
                    <a:pt x="541021" y="319223"/>
                  </a:lnTo>
                  <a:lnTo>
                    <a:pt x="541021" y="333733"/>
                  </a:lnTo>
                  <a:lnTo>
                    <a:pt x="537912" y="333733"/>
                  </a:lnTo>
                  <a:close/>
                  <a:moveTo>
                    <a:pt x="137328" y="317669"/>
                  </a:moveTo>
                  <a:lnTo>
                    <a:pt x="140437" y="317669"/>
                  </a:lnTo>
                  <a:lnTo>
                    <a:pt x="140437" y="332179"/>
                  </a:lnTo>
                  <a:lnTo>
                    <a:pt x="137328" y="332179"/>
                  </a:lnTo>
                  <a:close/>
                  <a:moveTo>
                    <a:pt x="402138" y="316114"/>
                  </a:moveTo>
                  <a:lnTo>
                    <a:pt x="405506" y="316114"/>
                  </a:lnTo>
                  <a:lnTo>
                    <a:pt x="405506" y="330624"/>
                  </a:lnTo>
                  <a:lnTo>
                    <a:pt x="402138" y="330624"/>
                  </a:lnTo>
                  <a:close/>
                  <a:moveTo>
                    <a:pt x="581442" y="307823"/>
                  </a:moveTo>
                  <a:lnTo>
                    <a:pt x="587920" y="307823"/>
                  </a:lnTo>
                  <a:lnTo>
                    <a:pt x="587920" y="311191"/>
                  </a:lnTo>
                  <a:lnTo>
                    <a:pt x="581442" y="311191"/>
                  </a:lnTo>
                  <a:close/>
                  <a:moveTo>
                    <a:pt x="553976" y="307823"/>
                  </a:moveTo>
                  <a:lnTo>
                    <a:pt x="568486" y="307823"/>
                  </a:lnTo>
                  <a:lnTo>
                    <a:pt x="568486" y="311191"/>
                  </a:lnTo>
                  <a:lnTo>
                    <a:pt x="553976" y="311191"/>
                  </a:lnTo>
                  <a:close/>
                  <a:moveTo>
                    <a:pt x="526511" y="307823"/>
                  </a:moveTo>
                  <a:lnTo>
                    <a:pt x="541021" y="307823"/>
                  </a:lnTo>
                  <a:lnTo>
                    <a:pt x="541021" y="311191"/>
                  </a:lnTo>
                  <a:lnTo>
                    <a:pt x="526511" y="311191"/>
                  </a:lnTo>
                  <a:close/>
                  <a:moveTo>
                    <a:pt x="499045" y="307823"/>
                  </a:moveTo>
                  <a:lnTo>
                    <a:pt x="512000" y="307823"/>
                  </a:lnTo>
                  <a:lnTo>
                    <a:pt x="512000" y="311191"/>
                  </a:lnTo>
                  <a:lnTo>
                    <a:pt x="499045" y="311191"/>
                  </a:lnTo>
                  <a:close/>
                  <a:moveTo>
                    <a:pt x="416648" y="307823"/>
                  </a:moveTo>
                  <a:lnTo>
                    <a:pt x="429603" y="307823"/>
                  </a:lnTo>
                  <a:lnTo>
                    <a:pt x="429603" y="311191"/>
                  </a:lnTo>
                  <a:lnTo>
                    <a:pt x="416648" y="311191"/>
                  </a:lnTo>
                  <a:close/>
                  <a:moveTo>
                    <a:pt x="387628" y="307823"/>
                  </a:moveTo>
                  <a:lnTo>
                    <a:pt x="402138" y="307823"/>
                  </a:lnTo>
                  <a:lnTo>
                    <a:pt x="402138" y="311191"/>
                  </a:lnTo>
                  <a:lnTo>
                    <a:pt x="387628" y="311191"/>
                  </a:lnTo>
                  <a:close/>
                  <a:moveTo>
                    <a:pt x="360162" y="307823"/>
                  </a:moveTo>
                  <a:lnTo>
                    <a:pt x="374672" y="307823"/>
                  </a:lnTo>
                  <a:lnTo>
                    <a:pt x="374672" y="311191"/>
                  </a:lnTo>
                  <a:lnTo>
                    <a:pt x="360162" y="311191"/>
                  </a:lnTo>
                  <a:close/>
                  <a:moveTo>
                    <a:pt x="332697" y="307823"/>
                  </a:moveTo>
                  <a:lnTo>
                    <a:pt x="347207" y="307823"/>
                  </a:lnTo>
                  <a:lnTo>
                    <a:pt x="347207" y="311191"/>
                  </a:lnTo>
                  <a:lnTo>
                    <a:pt x="332697" y="311191"/>
                  </a:lnTo>
                  <a:close/>
                  <a:moveTo>
                    <a:pt x="305231" y="307823"/>
                  </a:moveTo>
                  <a:lnTo>
                    <a:pt x="319741" y="307823"/>
                  </a:lnTo>
                  <a:lnTo>
                    <a:pt x="319741" y="311191"/>
                  </a:lnTo>
                  <a:lnTo>
                    <a:pt x="305231" y="311191"/>
                  </a:lnTo>
                  <a:close/>
                  <a:moveTo>
                    <a:pt x="277765" y="307823"/>
                  </a:moveTo>
                  <a:lnTo>
                    <a:pt x="292275" y="307823"/>
                  </a:lnTo>
                  <a:lnTo>
                    <a:pt x="292275" y="311191"/>
                  </a:lnTo>
                  <a:lnTo>
                    <a:pt x="277765" y="311191"/>
                  </a:lnTo>
                  <a:close/>
                  <a:moveTo>
                    <a:pt x="250300" y="307823"/>
                  </a:moveTo>
                  <a:lnTo>
                    <a:pt x="263255" y="307823"/>
                  </a:lnTo>
                  <a:lnTo>
                    <a:pt x="263255" y="311191"/>
                  </a:lnTo>
                  <a:lnTo>
                    <a:pt x="250300" y="311191"/>
                  </a:lnTo>
                  <a:close/>
                  <a:moveTo>
                    <a:pt x="167903" y="307823"/>
                  </a:moveTo>
                  <a:lnTo>
                    <a:pt x="180858" y="307823"/>
                  </a:lnTo>
                  <a:lnTo>
                    <a:pt x="180858" y="311191"/>
                  </a:lnTo>
                  <a:lnTo>
                    <a:pt x="167903" y="311191"/>
                  </a:lnTo>
                  <a:close/>
                  <a:moveTo>
                    <a:pt x="138883" y="307823"/>
                  </a:moveTo>
                  <a:lnTo>
                    <a:pt x="153393" y="307823"/>
                  </a:lnTo>
                  <a:lnTo>
                    <a:pt x="153393" y="311191"/>
                  </a:lnTo>
                  <a:lnTo>
                    <a:pt x="138883" y="311191"/>
                  </a:lnTo>
                  <a:close/>
                  <a:moveTo>
                    <a:pt x="111417" y="307823"/>
                  </a:moveTo>
                  <a:lnTo>
                    <a:pt x="125927" y="307823"/>
                  </a:lnTo>
                  <a:lnTo>
                    <a:pt x="125927" y="311191"/>
                  </a:lnTo>
                  <a:lnTo>
                    <a:pt x="111417" y="311191"/>
                  </a:lnTo>
                  <a:close/>
                  <a:moveTo>
                    <a:pt x="35498" y="307823"/>
                  </a:moveTo>
                  <a:lnTo>
                    <a:pt x="41976" y="307823"/>
                  </a:lnTo>
                  <a:lnTo>
                    <a:pt x="41976" y="311191"/>
                  </a:lnTo>
                  <a:lnTo>
                    <a:pt x="35498" y="311191"/>
                  </a:lnTo>
                  <a:close/>
                  <a:moveTo>
                    <a:pt x="537912" y="291758"/>
                  </a:moveTo>
                  <a:lnTo>
                    <a:pt x="541021" y="291758"/>
                  </a:lnTo>
                  <a:lnTo>
                    <a:pt x="541021" y="306268"/>
                  </a:lnTo>
                  <a:lnTo>
                    <a:pt x="537912" y="306268"/>
                  </a:lnTo>
                  <a:close/>
                  <a:moveTo>
                    <a:pt x="272842" y="291758"/>
                  </a:moveTo>
                  <a:lnTo>
                    <a:pt x="277765" y="291758"/>
                  </a:lnTo>
                  <a:lnTo>
                    <a:pt x="277765" y="306268"/>
                  </a:lnTo>
                  <a:lnTo>
                    <a:pt x="272842" y="306268"/>
                  </a:lnTo>
                  <a:close/>
                  <a:moveTo>
                    <a:pt x="137328" y="290203"/>
                  </a:moveTo>
                  <a:lnTo>
                    <a:pt x="140437" y="290203"/>
                  </a:lnTo>
                  <a:lnTo>
                    <a:pt x="140437" y="304713"/>
                  </a:lnTo>
                  <a:lnTo>
                    <a:pt x="137328" y="304713"/>
                  </a:lnTo>
                  <a:close/>
                  <a:moveTo>
                    <a:pt x="402138" y="287094"/>
                  </a:moveTo>
                  <a:lnTo>
                    <a:pt x="405506" y="287094"/>
                  </a:lnTo>
                  <a:lnTo>
                    <a:pt x="405506" y="301604"/>
                  </a:lnTo>
                  <a:lnTo>
                    <a:pt x="402138" y="301604"/>
                  </a:lnTo>
                  <a:close/>
                  <a:moveTo>
                    <a:pt x="537912" y="264292"/>
                  </a:moveTo>
                  <a:lnTo>
                    <a:pt x="541021" y="264292"/>
                  </a:lnTo>
                  <a:lnTo>
                    <a:pt x="541021" y="277247"/>
                  </a:lnTo>
                  <a:lnTo>
                    <a:pt x="537912" y="277247"/>
                  </a:lnTo>
                  <a:close/>
                  <a:moveTo>
                    <a:pt x="272842" y="264292"/>
                  </a:moveTo>
                  <a:lnTo>
                    <a:pt x="277765" y="264292"/>
                  </a:lnTo>
                  <a:lnTo>
                    <a:pt x="277765" y="278802"/>
                  </a:lnTo>
                  <a:lnTo>
                    <a:pt x="272842" y="278802"/>
                  </a:lnTo>
                  <a:close/>
                  <a:moveTo>
                    <a:pt x="137328" y="262738"/>
                  </a:moveTo>
                  <a:lnTo>
                    <a:pt x="140437" y="262738"/>
                  </a:lnTo>
                  <a:lnTo>
                    <a:pt x="140437" y="275693"/>
                  </a:lnTo>
                  <a:lnTo>
                    <a:pt x="137328" y="275693"/>
                  </a:lnTo>
                  <a:close/>
                  <a:moveTo>
                    <a:pt x="402138" y="259628"/>
                  </a:moveTo>
                  <a:lnTo>
                    <a:pt x="405506" y="259628"/>
                  </a:lnTo>
                  <a:lnTo>
                    <a:pt x="405506" y="274138"/>
                  </a:lnTo>
                  <a:lnTo>
                    <a:pt x="402138" y="274138"/>
                  </a:lnTo>
                  <a:close/>
                  <a:moveTo>
                    <a:pt x="272842" y="237086"/>
                  </a:moveTo>
                  <a:lnTo>
                    <a:pt x="277765" y="237086"/>
                  </a:lnTo>
                  <a:lnTo>
                    <a:pt x="277765" y="251596"/>
                  </a:lnTo>
                  <a:lnTo>
                    <a:pt x="272842" y="251596"/>
                  </a:lnTo>
                  <a:close/>
                  <a:moveTo>
                    <a:pt x="537912" y="235272"/>
                  </a:moveTo>
                  <a:lnTo>
                    <a:pt x="541021" y="235272"/>
                  </a:lnTo>
                  <a:lnTo>
                    <a:pt x="541021" y="249782"/>
                  </a:lnTo>
                  <a:lnTo>
                    <a:pt x="537912" y="249782"/>
                  </a:lnTo>
                  <a:close/>
                  <a:moveTo>
                    <a:pt x="137328" y="233717"/>
                  </a:moveTo>
                  <a:lnTo>
                    <a:pt x="140437" y="233717"/>
                  </a:lnTo>
                  <a:lnTo>
                    <a:pt x="140437" y="248227"/>
                  </a:lnTo>
                  <a:lnTo>
                    <a:pt x="137328" y="248227"/>
                  </a:lnTo>
                  <a:close/>
                  <a:moveTo>
                    <a:pt x="402138" y="230608"/>
                  </a:moveTo>
                  <a:lnTo>
                    <a:pt x="405506" y="230608"/>
                  </a:lnTo>
                  <a:lnTo>
                    <a:pt x="405506" y="245118"/>
                  </a:lnTo>
                  <a:lnTo>
                    <a:pt x="402138" y="245118"/>
                  </a:lnTo>
                  <a:close/>
                  <a:moveTo>
                    <a:pt x="272842" y="209620"/>
                  </a:moveTo>
                  <a:lnTo>
                    <a:pt x="277765" y="209620"/>
                  </a:lnTo>
                  <a:lnTo>
                    <a:pt x="277765" y="224130"/>
                  </a:lnTo>
                  <a:lnTo>
                    <a:pt x="272842" y="224130"/>
                  </a:lnTo>
                  <a:close/>
                  <a:moveTo>
                    <a:pt x="537912" y="208065"/>
                  </a:moveTo>
                  <a:lnTo>
                    <a:pt x="541021" y="208065"/>
                  </a:lnTo>
                  <a:lnTo>
                    <a:pt x="541021" y="222575"/>
                  </a:lnTo>
                  <a:lnTo>
                    <a:pt x="537912" y="222575"/>
                  </a:lnTo>
                  <a:close/>
                  <a:moveTo>
                    <a:pt x="137328" y="206252"/>
                  </a:moveTo>
                  <a:lnTo>
                    <a:pt x="140437" y="206252"/>
                  </a:lnTo>
                  <a:lnTo>
                    <a:pt x="140437" y="220762"/>
                  </a:lnTo>
                  <a:lnTo>
                    <a:pt x="137328" y="220762"/>
                  </a:lnTo>
                  <a:close/>
                  <a:moveTo>
                    <a:pt x="402138" y="203142"/>
                  </a:moveTo>
                  <a:lnTo>
                    <a:pt x="405506" y="203142"/>
                  </a:lnTo>
                  <a:lnTo>
                    <a:pt x="405506" y="217652"/>
                  </a:lnTo>
                  <a:lnTo>
                    <a:pt x="402138" y="217652"/>
                  </a:lnTo>
                  <a:close/>
                  <a:moveTo>
                    <a:pt x="74298" y="180607"/>
                  </a:moveTo>
                  <a:lnTo>
                    <a:pt x="88834" y="180607"/>
                  </a:lnTo>
                  <a:lnTo>
                    <a:pt x="88834" y="183832"/>
                  </a:lnTo>
                  <a:lnTo>
                    <a:pt x="87219" y="183832"/>
                  </a:lnTo>
                  <a:lnTo>
                    <a:pt x="74298" y="183832"/>
                  </a:lnTo>
                  <a:close/>
                  <a:moveTo>
                    <a:pt x="581442" y="180600"/>
                  </a:moveTo>
                  <a:lnTo>
                    <a:pt x="587920" y="180600"/>
                  </a:lnTo>
                  <a:lnTo>
                    <a:pt x="587920" y="183709"/>
                  </a:lnTo>
                  <a:lnTo>
                    <a:pt x="581442" y="183709"/>
                  </a:lnTo>
                  <a:close/>
                  <a:moveTo>
                    <a:pt x="553976" y="180600"/>
                  </a:moveTo>
                  <a:lnTo>
                    <a:pt x="568486" y="180600"/>
                  </a:lnTo>
                  <a:lnTo>
                    <a:pt x="568486" y="183709"/>
                  </a:lnTo>
                  <a:lnTo>
                    <a:pt x="553976" y="183709"/>
                  </a:lnTo>
                  <a:close/>
                  <a:moveTo>
                    <a:pt x="524956" y="180600"/>
                  </a:moveTo>
                  <a:lnTo>
                    <a:pt x="537808" y="180600"/>
                  </a:lnTo>
                  <a:lnTo>
                    <a:pt x="541021" y="180600"/>
                  </a:lnTo>
                  <a:lnTo>
                    <a:pt x="541021" y="193555"/>
                  </a:lnTo>
                  <a:lnTo>
                    <a:pt x="537808" y="193555"/>
                  </a:lnTo>
                  <a:lnTo>
                    <a:pt x="537808" y="183839"/>
                  </a:lnTo>
                  <a:lnTo>
                    <a:pt x="524956" y="183839"/>
                  </a:lnTo>
                  <a:close/>
                  <a:moveTo>
                    <a:pt x="497490" y="180600"/>
                  </a:moveTo>
                  <a:lnTo>
                    <a:pt x="512000" y="180600"/>
                  </a:lnTo>
                  <a:lnTo>
                    <a:pt x="512000" y="183709"/>
                  </a:lnTo>
                  <a:lnTo>
                    <a:pt x="497490" y="183709"/>
                  </a:lnTo>
                  <a:close/>
                  <a:moveTo>
                    <a:pt x="441005" y="180600"/>
                  </a:moveTo>
                  <a:lnTo>
                    <a:pt x="455515" y="180600"/>
                  </a:lnTo>
                  <a:lnTo>
                    <a:pt x="455515" y="183709"/>
                  </a:lnTo>
                  <a:lnTo>
                    <a:pt x="441005" y="183709"/>
                  </a:lnTo>
                  <a:close/>
                  <a:moveTo>
                    <a:pt x="413539" y="180600"/>
                  </a:moveTo>
                  <a:lnTo>
                    <a:pt x="426494" y="180600"/>
                  </a:lnTo>
                  <a:lnTo>
                    <a:pt x="426494" y="183709"/>
                  </a:lnTo>
                  <a:lnTo>
                    <a:pt x="413539" y="183709"/>
                  </a:lnTo>
                  <a:close/>
                  <a:moveTo>
                    <a:pt x="384519" y="180600"/>
                  </a:moveTo>
                  <a:lnTo>
                    <a:pt x="399029" y="180600"/>
                  </a:lnTo>
                  <a:lnTo>
                    <a:pt x="399029" y="183709"/>
                  </a:lnTo>
                  <a:lnTo>
                    <a:pt x="384519" y="183709"/>
                  </a:lnTo>
                  <a:close/>
                  <a:moveTo>
                    <a:pt x="357053" y="180600"/>
                  </a:moveTo>
                  <a:lnTo>
                    <a:pt x="369749" y="180600"/>
                  </a:lnTo>
                  <a:lnTo>
                    <a:pt x="369749" y="183709"/>
                  </a:lnTo>
                  <a:lnTo>
                    <a:pt x="357053" y="183709"/>
                  </a:lnTo>
                  <a:close/>
                  <a:moveTo>
                    <a:pt x="327774" y="180600"/>
                  </a:moveTo>
                  <a:lnTo>
                    <a:pt x="342284" y="180600"/>
                  </a:lnTo>
                  <a:lnTo>
                    <a:pt x="342284" y="183709"/>
                  </a:lnTo>
                  <a:lnTo>
                    <a:pt x="327774" y="183709"/>
                  </a:lnTo>
                  <a:close/>
                  <a:moveTo>
                    <a:pt x="300308" y="180600"/>
                  </a:moveTo>
                  <a:lnTo>
                    <a:pt x="313263" y="180600"/>
                  </a:lnTo>
                  <a:lnTo>
                    <a:pt x="313263" y="183709"/>
                  </a:lnTo>
                  <a:lnTo>
                    <a:pt x="300308" y="183709"/>
                  </a:lnTo>
                  <a:close/>
                  <a:moveTo>
                    <a:pt x="271288" y="180600"/>
                  </a:moveTo>
                  <a:lnTo>
                    <a:pt x="285798" y="180600"/>
                  </a:lnTo>
                  <a:lnTo>
                    <a:pt x="285798" y="183813"/>
                  </a:lnTo>
                  <a:lnTo>
                    <a:pt x="277737" y="183813"/>
                  </a:lnTo>
                  <a:lnTo>
                    <a:pt x="277737" y="196665"/>
                  </a:lnTo>
                  <a:lnTo>
                    <a:pt x="272900" y="196665"/>
                  </a:lnTo>
                  <a:lnTo>
                    <a:pt x="272900" y="183813"/>
                  </a:lnTo>
                  <a:lnTo>
                    <a:pt x="271288" y="183813"/>
                  </a:lnTo>
                  <a:close/>
                  <a:moveTo>
                    <a:pt x="243822" y="180600"/>
                  </a:moveTo>
                  <a:lnTo>
                    <a:pt x="258332" y="180600"/>
                  </a:lnTo>
                  <a:lnTo>
                    <a:pt x="258332" y="183709"/>
                  </a:lnTo>
                  <a:lnTo>
                    <a:pt x="243822" y="183709"/>
                  </a:lnTo>
                  <a:close/>
                  <a:moveTo>
                    <a:pt x="158316" y="180600"/>
                  </a:moveTo>
                  <a:lnTo>
                    <a:pt x="172826" y="180600"/>
                  </a:lnTo>
                  <a:lnTo>
                    <a:pt x="172826" y="183709"/>
                  </a:lnTo>
                  <a:lnTo>
                    <a:pt x="158316" y="183709"/>
                  </a:lnTo>
                  <a:close/>
                  <a:moveTo>
                    <a:pt x="101830" y="180600"/>
                  </a:moveTo>
                  <a:lnTo>
                    <a:pt x="116340" y="180600"/>
                  </a:lnTo>
                  <a:lnTo>
                    <a:pt x="116340" y="183709"/>
                  </a:lnTo>
                  <a:lnTo>
                    <a:pt x="101830" y="183709"/>
                  </a:lnTo>
                  <a:close/>
                  <a:moveTo>
                    <a:pt x="46899" y="180600"/>
                  </a:moveTo>
                  <a:lnTo>
                    <a:pt x="59854" y="180600"/>
                  </a:lnTo>
                  <a:lnTo>
                    <a:pt x="59854" y="183709"/>
                  </a:lnTo>
                  <a:lnTo>
                    <a:pt x="46899" y="183709"/>
                  </a:lnTo>
                  <a:close/>
                  <a:moveTo>
                    <a:pt x="137299" y="179045"/>
                  </a:moveTo>
                  <a:lnTo>
                    <a:pt x="140523" y="179045"/>
                  </a:lnTo>
                  <a:lnTo>
                    <a:pt x="140523" y="180632"/>
                  </a:lnTo>
                  <a:lnTo>
                    <a:pt x="145360" y="180632"/>
                  </a:lnTo>
                  <a:lnTo>
                    <a:pt x="145360" y="183806"/>
                  </a:lnTo>
                  <a:lnTo>
                    <a:pt x="140523" y="183806"/>
                  </a:lnTo>
                  <a:lnTo>
                    <a:pt x="140523" y="191741"/>
                  </a:lnTo>
                  <a:lnTo>
                    <a:pt x="137299" y="191741"/>
                  </a:lnTo>
                  <a:lnTo>
                    <a:pt x="137299" y="183806"/>
                  </a:lnTo>
                  <a:lnTo>
                    <a:pt x="130850" y="183806"/>
                  </a:lnTo>
                  <a:lnTo>
                    <a:pt x="130850" y="180632"/>
                  </a:lnTo>
                  <a:lnTo>
                    <a:pt x="137299" y="180632"/>
                  </a:lnTo>
                  <a:close/>
                  <a:moveTo>
                    <a:pt x="402138" y="175677"/>
                  </a:moveTo>
                  <a:lnTo>
                    <a:pt x="405506" y="175677"/>
                  </a:lnTo>
                  <a:lnTo>
                    <a:pt x="405506" y="188632"/>
                  </a:lnTo>
                  <a:lnTo>
                    <a:pt x="402138" y="188632"/>
                  </a:lnTo>
                  <a:close/>
                  <a:moveTo>
                    <a:pt x="272842" y="154689"/>
                  </a:moveTo>
                  <a:lnTo>
                    <a:pt x="277765" y="154689"/>
                  </a:lnTo>
                  <a:lnTo>
                    <a:pt x="277765" y="167644"/>
                  </a:lnTo>
                  <a:lnTo>
                    <a:pt x="272842" y="167644"/>
                  </a:lnTo>
                  <a:close/>
                  <a:moveTo>
                    <a:pt x="537912" y="151579"/>
                  </a:moveTo>
                  <a:lnTo>
                    <a:pt x="541021" y="151579"/>
                  </a:lnTo>
                  <a:lnTo>
                    <a:pt x="541021" y="166089"/>
                  </a:lnTo>
                  <a:lnTo>
                    <a:pt x="537912" y="166089"/>
                  </a:lnTo>
                  <a:close/>
                  <a:moveTo>
                    <a:pt x="137328" y="150025"/>
                  </a:moveTo>
                  <a:lnTo>
                    <a:pt x="140437" y="150025"/>
                  </a:lnTo>
                  <a:lnTo>
                    <a:pt x="140437" y="164535"/>
                  </a:lnTo>
                  <a:lnTo>
                    <a:pt x="137328" y="164535"/>
                  </a:lnTo>
                  <a:close/>
                  <a:moveTo>
                    <a:pt x="402138" y="146656"/>
                  </a:moveTo>
                  <a:lnTo>
                    <a:pt x="405506" y="146656"/>
                  </a:lnTo>
                  <a:lnTo>
                    <a:pt x="405506" y="161166"/>
                  </a:lnTo>
                  <a:lnTo>
                    <a:pt x="402138" y="161166"/>
                  </a:lnTo>
                  <a:close/>
                  <a:moveTo>
                    <a:pt x="272842" y="127223"/>
                  </a:moveTo>
                  <a:lnTo>
                    <a:pt x="277765" y="127223"/>
                  </a:lnTo>
                  <a:lnTo>
                    <a:pt x="277765" y="140178"/>
                  </a:lnTo>
                  <a:lnTo>
                    <a:pt x="272842" y="140178"/>
                  </a:lnTo>
                  <a:close/>
                  <a:moveTo>
                    <a:pt x="537912" y="124114"/>
                  </a:moveTo>
                  <a:lnTo>
                    <a:pt x="541021" y="124114"/>
                  </a:lnTo>
                  <a:lnTo>
                    <a:pt x="541021" y="137069"/>
                  </a:lnTo>
                  <a:lnTo>
                    <a:pt x="537912" y="137069"/>
                  </a:lnTo>
                  <a:close/>
                  <a:moveTo>
                    <a:pt x="137328" y="122559"/>
                  </a:moveTo>
                  <a:lnTo>
                    <a:pt x="140437" y="122559"/>
                  </a:lnTo>
                  <a:lnTo>
                    <a:pt x="140437" y="137069"/>
                  </a:lnTo>
                  <a:lnTo>
                    <a:pt x="137328" y="137069"/>
                  </a:lnTo>
                  <a:close/>
                  <a:moveTo>
                    <a:pt x="402138" y="119191"/>
                  </a:moveTo>
                  <a:lnTo>
                    <a:pt x="405506" y="119191"/>
                  </a:lnTo>
                  <a:lnTo>
                    <a:pt x="405506" y="132146"/>
                  </a:lnTo>
                  <a:lnTo>
                    <a:pt x="402138" y="132146"/>
                  </a:lnTo>
                  <a:close/>
                  <a:moveTo>
                    <a:pt x="272842" y="100016"/>
                  </a:moveTo>
                  <a:lnTo>
                    <a:pt x="277765" y="100016"/>
                  </a:lnTo>
                  <a:lnTo>
                    <a:pt x="277765" y="112712"/>
                  </a:lnTo>
                  <a:lnTo>
                    <a:pt x="272842" y="112712"/>
                  </a:lnTo>
                  <a:close/>
                  <a:moveTo>
                    <a:pt x="537912" y="95093"/>
                  </a:moveTo>
                  <a:lnTo>
                    <a:pt x="541021" y="95093"/>
                  </a:lnTo>
                  <a:lnTo>
                    <a:pt x="541021" y="109603"/>
                  </a:lnTo>
                  <a:lnTo>
                    <a:pt x="537912" y="109603"/>
                  </a:lnTo>
                  <a:close/>
                  <a:moveTo>
                    <a:pt x="137328" y="95093"/>
                  </a:moveTo>
                  <a:lnTo>
                    <a:pt x="140437" y="95093"/>
                  </a:lnTo>
                  <a:lnTo>
                    <a:pt x="140437" y="109603"/>
                  </a:lnTo>
                  <a:lnTo>
                    <a:pt x="137328" y="109603"/>
                  </a:lnTo>
                  <a:close/>
                  <a:moveTo>
                    <a:pt x="402138" y="90170"/>
                  </a:moveTo>
                  <a:lnTo>
                    <a:pt x="405506" y="90170"/>
                  </a:lnTo>
                  <a:lnTo>
                    <a:pt x="405506" y="104680"/>
                  </a:lnTo>
                  <a:lnTo>
                    <a:pt x="402138" y="104680"/>
                  </a:lnTo>
                  <a:close/>
                  <a:moveTo>
                    <a:pt x="272842" y="70996"/>
                  </a:moveTo>
                  <a:lnTo>
                    <a:pt x="277765" y="70996"/>
                  </a:lnTo>
                  <a:lnTo>
                    <a:pt x="277765" y="85506"/>
                  </a:lnTo>
                  <a:lnTo>
                    <a:pt x="272842" y="85506"/>
                  </a:lnTo>
                  <a:close/>
                  <a:moveTo>
                    <a:pt x="537912" y="67628"/>
                  </a:moveTo>
                  <a:lnTo>
                    <a:pt x="541021" y="67628"/>
                  </a:lnTo>
                  <a:lnTo>
                    <a:pt x="541021" y="82138"/>
                  </a:lnTo>
                  <a:lnTo>
                    <a:pt x="537912" y="82138"/>
                  </a:lnTo>
                  <a:close/>
                  <a:moveTo>
                    <a:pt x="137328" y="67628"/>
                  </a:moveTo>
                  <a:lnTo>
                    <a:pt x="140437" y="67628"/>
                  </a:lnTo>
                  <a:lnTo>
                    <a:pt x="140437" y="80583"/>
                  </a:lnTo>
                  <a:lnTo>
                    <a:pt x="137328" y="80583"/>
                  </a:lnTo>
                  <a:close/>
                  <a:moveTo>
                    <a:pt x="402138" y="62964"/>
                  </a:moveTo>
                  <a:lnTo>
                    <a:pt x="405506" y="62964"/>
                  </a:lnTo>
                  <a:lnTo>
                    <a:pt x="405506" y="75660"/>
                  </a:lnTo>
                  <a:lnTo>
                    <a:pt x="402138" y="75660"/>
                  </a:lnTo>
                  <a:close/>
                  <a:moveTo>
                    <a:pt x="584551" y="45085"/>
                  </a:moveTo>
                  <a:lnTo>
                    <a:pt x="591029" y="45085"/>
                  </a:lnTo>
                  <a:lnTo>
                    <a:pt x="591029" y="48453"/>
                  </a:lnTo>
                  <a:lnTo>
                    <a:pt x="584551" y="48453"/>
                  </a:lnTo>
                  <a:close/>
                  <a:moveTo>
                    <a:pt x="557086" y="45085"/>
                  </a:moveTo>
                  <a:lnTo>
                    <a:pt x="571855" y="45085"/>
                  </a:lnTo>
                  <a:lnTo>
                    <a:pt x="571855" y="48453"/>
                  </a:lnTo>
                  <a:lnTo>
                    <a:pt x="557086" y="48453"/>
                  </a:lnTo>
                  <a:close/>
                  <a:moveTo>
                    <a:pt x="500600" y="45085"/>
                  </a:moveTo>
                  <a:lnTo>
                    <a:pt x="515110" y="45085"/>
                  </a:lnTo>
                  <a:lnTo>
                    <a:pt x="515110" y="48453"/>
                  </a:lnTo>
                  <a:lnTo>
                    <a:pt x="500600" y="48453"/>
                  </a:lnTo>
                  <a:close/>
                  <a:moveTo>
                    <a:pt x="473134" y="45085"/>
                  </a:moveTo>
                  <a:lnTo>
                    <a:pt x="487644" y="45085"/>
                  </a:lnTo>
                  <a:lnTo>
                    <a:pt x="487644" y="48453"/>
                  </a:lnTo>
                  <a:lnTo>
                    <a:pt x="473134" y="48453"/>
                  </a:lnTo>
                  <a:close/>
                  <a:moveTo>
                    <a:pt x="444114" y="45085"/>
                  </a:moveTo>
                  <a:lnTo>
                    <a:pt x="458624" y="45085"/>
                  </a:lnTo>
                  <a:lnTo>
                    <a:pt x="458624" y="48453"/>
                  </a:lnTo>
                  <a:lnTo>
                    <a:pt x="444114" y="48453"/>
                  </a:lnTo>
                  <a:close/>
                  <a:moveTo>
                    <a:pt x="416648" y="45085"/>
                  </a:moveTo>
                  <a:lnTo>
                    <a:pt x="431158" y="45085"/>
                  </a:lnTo>
                  <a:lnTo>
                    <a:pt x="431158" y="48453"/>
                  </a:lnTo>
                  <a:lnTo>
                    <a:pt x="416648" y="48453"/>
                  </a:lnTo>
                  <a:close/>
                  <a:moveTo>
                    <a:pt x="360162" y="45085"/>
                  </a:moveTo>
                  <a:lnTo>
                    <a:pt x="374672" y="45085"/>
                  </a:lnTo>
                  <a:lnTo>
                    <a:pt x="374672" y="48453"/>
                  </a:lnTo>
                  <a:lnTo>
                    <a:pt x="360162" y="48453"/>
                  </a:lnTo>
                  <a:close/>
                  <a:moveTo>
                    <a:pt x="332697" y="45085"/>
                  </a:moveTo>
                  <a:lnTo>
                    <a:pt x="347207" y="45085"/>
                  </a:lnTo>
                  <a:lnTo>
                    <a:pt x="347207" y="48453"/>
                  </a:lnTo>
                  <a:lnTo>
                    <a:pt x="332697" y="48453"/>
                  </a:lnTo>
                  <a:close/>
                  <a:moveTo>
                    <a:pt x="303676" y="45085"/>
                  </a:moveTo>
                  <a:lnTo>
                    <a:pt x="318186" y="45085"/>
                  </a:lnTo>
                  <a:lnTo>
                    <a:pt x="318186" y="48453"/>
                  </a:lnTo>
                  <a:lnTo>
                    <a:pt x="303676" y="48453"/>
                  </a:lnTo>
                  <a:close/>
                  <a:moveTo>
                    <a:pt x="248745" y="45085"/>
                  </a:moveTo>
                  <a:lnTo>
                    <a:pt x="261700" y="45085"/>
                  </a:lnTo>
                  <a:lnTo>
                    <a:pt x="261700" y="48453"/>
                  </a:lnTo>
                  <a:lnTo>
                    <a:pt x="248745" y="48453"/>
                  </a:lnTo>
                  <a:close/>
                  <a:moveTo>
                    <a:pt x="219725" y="45085"/>
                  </a:moveTo>
                  <a:lnTo>
                    <a:pt x="234235" y="45085"/>
                  </a:lnTo>
                  <a:lnTo>
                    <a:pt x="234235" y="48453"/>
                  </a:lnTo>
                  <a:lnTo>
                    <a:pt x="219725" y="48453"/>
                  </a:lnTo>
                  <a:close/>
                  <a:moveTo>
                    <a:pt x="192259" y="45085"/>
                  </a:moveTo>
                  <a:lnTo>
                    <a:pt x="206769" y="45085"/>
                  </a:lnTo>
                  <a:lnTo>
                    <a:pt x="206769" y="48453"/>
                  </a:lnTo>
                  <a:lnTo>
                    <a:pt x="192259" y="48453"/>
                  </a:lnTo>
                  <a:close/>
                  <a:moveTo>
                    <a:pt x="163239" y="45085"/>
                  </a:moveTo>
                  <a:lnTo>
                    <a:pt x="177749" y="45085"/>
                  </a:lnTo>
                  <a:lnTo>
                    <a:pt x="177749" y="48453"/>
                  </a:lnTo>
                  <a:lnTo>
                    <a:pt x="163239" y="48453"/>
                  </a:lnTo>
                  <a:close/>
                  <a:moveTo>
                    <a:pt x="108308" y="45085"/>
                  </a:moveTo>
                  <a:lnTo>
                    <a:pt x="121004" y="45085"/>
                  </a:lnTo>
                  <a:lnTo>
                    <a:pt x="121004" y="48453"/>
                  </a:lnTo>
                  <a:lnTo>
                    <a:pt x="108308" y="48453"/>
                  </a:lnTo>
                  <a:close/>
                  <a:moveTo>
                    <a:pt x="79028" y="45085"/>
                  </a:moveTo>
                  <a:lnTo>
                    <a:pt x="93797" y="45085"/>
                  </a:lnTo>
                  <a:lnTo>
                    <a:pt x="93797" y="48453"/>
                  </a:lnTo>
                  <a:lnTo>
                    <a:pt x="79028" y="48453"/>
                  </a:lnTo>
                  <a:close/>
                  <a:moveTo>
                    <a:pt x="51563" y="45085"/>
                  </a:moveTo>
                  <a:lnTo>
                    <a:pt x="66332" y="45085"/>
                  </a:lnTo>
                  <a:lnTo>
                    <a:pt x="66332" y="48453"/>
                  </a:lnTo>
                  <a:lnTo>
                    <a:pt x="51563" y="48453"/>
                  </a:lnTo>
                  <a:close/>
                  <a:moveTo>
                    <a:pt x="30575" y="45085"/>
                  </a:moveTo>
                  <a:lnTo>
                    <a:pt x="37053" y="45085"/>
                  </a:lnTo>
                  <a:lnTo>
                    <a:pt x="37053" y="48453"/>
                  </a:lnTo>
                  <a:lnTo>
                    <a:pt x="30575" y="48453"/>
                  </a:lnTo>
                  <a:close/>
                  <a:moveTo>
                    <a:pt x="272842" y="43530"/>
                  </a:moveTo>
                  <a:lnTo>
                    <a:pt x="277718" y="43530"/>
                  </a:lnTo>
                  <a:lnTo>
                    <a:pt x="277718" y="45142"/>
                  </a:lnTo>
                  <a:lnTo>
                    <a:pt x="290721" y="45142"/>
                  </a:lnTo>
                  <a:lnTo>
                    <a:pt x="290721" y="48367"/>
                  </a:lnTo>
                  <a:lnTo>
                    <a:pt x="277718" y="48367"/>
                  </a:lnTo>
                  <a:lnTo>
                    <a:pt x="277718" y="58040"/>
                  </a:lnTo>
                  <a:lnTo>
                    <a:pt x="272842" y="58040"/>
                  </a:lnTo>
                  <a:close/>
                  <a:moveTo>
                    <a:pt x="537814" y="38607"/>
                  </a:moveTo>
                  <a:lnTo>
                    <a:pt x="540988" y="38607"/>
                  </a:lnTo>
                  <a:lnTo>
                    <a:pt x="540988" y="45056"/>
                  </a:lnTo>
                  <a:lnTo>
                    <a:pt x="542575" y="45056"/>
                  </a:lnTo>
                  <a:lnTo>
                    <a:pt x="542575" y="48280"/>
                  </a:lnTo>
                  <a:lnTo>
                    <a:pt x="540988" y="48280"/>
                  </a:lnTo>
                  <a:lnTo>
                    <a:pt x="540988" y="53117"/>
                  </a:lnTo>
                  <a:lnTo>
                    <a:pt x="537814" y="53117"/>
                  </a:lnTo>
                  <a:lnTo>
                    <a:pt x="537814" y="48280"/>
                  </a:lnTo>
                  <a:lnTo>
                    <a:pt x="529879" y="48280"/>
                  </a:lnTo>
                  <a:lnTo>
                    <a:pt x="529879" y="45056"/>
                  </a:lnTo>
                  <a:lnTo>
                    <a:pt x="537814" y="45056"/>
                  </a:lnTo>
                  <a:close/>
                  <a:moveTo>
                    <a:pt x="137385" y="38607"/>
                  </a:moveTo>
                  <a:lnTo>
                    <a:pt x="140610" y="38607"/>
                  </a:lnTo>
                  <a:lnTo>
                    <a:pt x="140610" y="45056"/>
                  </a:lnTo>
                  <a:lnTo>
                    <a:pt x="150283" y="45056"/>
                  </a:lnTo>
                  <a:lnTo>
                    <a:pt x="150283" y="48280"/>
                  </a:lnTo>
                  <a:lnTo>
                    <a:pt x="140610" y="48280"/>
                  </a:lnTo>
                  <a:lnTo>
                    <a:pt x="140610" y="53117"/>
                  </a:lnTo>
                  <a:lnTo>
                    <a:pt x="137385" y="53117"/>
                  </a:lnTo>
                  <a:lnTo>
                    <a:pt x="137385" y="48280"/>
                  </a:lnTo>
                  <a:lnTo>
                    <a:pt x="135773" y="48280"/>
                  </a:lnTo>
                  <a:lnTo>
                    <a:pt x="135773" y="45056"/>
                  </a:lnTo>
                  <a:lnTo>
                    <a:pt x="137385" y="45056"/>
                  </a:lnTo>
                  <a:close/>
                  <a:moveTo>
                    <a:pt x="402139" y="33943"/>
                  </a:moveTo>
                  <a:lnTo>
                    <a:pt x="405507" y="33943"/>
                  </a:lnTo>
                  <a:lnTo>
                    <a:pt x="405507" y="48453"/>
                  </a:lnTo>
                  <a:lnTo>
                    <a:pt x="402139" y="48453"/>
                  </a:lnTo>
                  <a:lnTo>
                    <a:pt x="389183" y="48453"/>
                  </a:lnTo>
                  <a:lnTo>
                    <a:pt x="389183" y="45085"/>
                  </a:lnTo>
                  <a:lnTo>
                    <a:pt x="402139" y="45085"/>
                  </a:lnTo>
                  <a:close/>
                  <a:moveTo>
                    <a:pt x="272842" y="12955"/>
                  </a:moveTo>
                  <a:lnTo>
                    <a:pt x="277765" y="12955"/>
                  </a:lnTo>
                  <a:lnTo>
                    <a:pt x="277765" y="27465"/>
                  </a:lnTo>
                  <a:lnTo>
                    <a:pt x="272842" y="27465"/>
                  </a:lnTo>
                  <a:close/>
                  <a:moveTo>
                    <a:pt x="537912" y="11142"/>
                  </a:moveTo>
                  <a:lnTo>
                    <a:pt x="541021" y="11142"/>
                  </a:lnTo>
                  <a:lnTo>
                    <a:pt x="541021" y="25652"/>
                  </a:lnTo>
                  <a:lnTo>
                    <a:pt x="537912" y="25652"/>
                  </a:lnTo>
                  <a:close/>
                  <a:moveTo>
                    <a:pt x="137328" y="11142"/>
                  </a:moveTo>
                  <a:lnTo>
                    <a:pt x="140437" y="11142"/>
                  </a:lnTo>
                  <a:lnTo>
                    <a:pt x="140437" y="25652"/>
                  </a:lnTo>
                  <a:lnTo>
                    <a:pt x="137328" y="25652"/>
                  </a:lnTo>
                  <a:close/>
                  <a:moveTo>
                    <a:pt x="402138" y="6478"/>
                  </a:moveTo>
                  <a:lnTo>
                    <a:pt x="405506" y="6478"/>
                  </a:lnTo>
                  <a:lnTo>
                    <a:pt x="405506" y="19433"/>
                  </a:lnTo>
                  <a:lnTo>
                    <a:pt x="402138" y="19433"/>
                  </a:lnTo>
                  <a:close/>
                  <a:moveTo>
                    <a:pt x="0" y="0"/>
                  </a:moveTo>
                  <a:lnTo>
                    <a:pt x="27458" y="0"/>
                  </a:lnTo>
                  <a:lnTo>
                    <a:pt x="27458" y="180607"/>
                  </a:lnTo>
                  <a:lnTo>
                    <a:pt x="32303" y="180607"/>
                  </a:lnTo>
                  <a:lnTo>
                    <a:pt x="32303" y="183832"/>
                  </a:lnTo>
                  <a:lnTo>
                    <a:pt x="27458" y="183832"/>
                  </a:lnTo>
                  <a:lnTo>
                    <a:pt x="27458" y="549884"/>
                  </a:lnTo>
                  <a:lnTo>
                    <a:pt x="30688" y="549884"/>
                  </a:lnTo>
                  <a:lnTo>
                    <a:pt x="67837" y="311224"/>
                  </a:lnTo>
                  <a:lnTo>
                    <a:pt x="56531" y="311224"/>
                  </a:lnTo>
                  <a:lnTo>
                    <a:pt x="56531" y="307999"/>
                  </a:lnTo>
                  <a:lnTo>
                    <a:pt x="67837" y="307999"/>
                  </a:lnTo>
                  <a:lnTo>
                    <a:pt x="87219" y="183832"/>
                  </a:lnTo>
                  <a:lnTo>
                    <a:pt x="119522" y="443454"/>
                  </a:lnTo>
                  <a:lnTo>
                    <a:pt x="121137" y="443454"/>
                  </a:lnTo>
                  <a:lnTo>
                    <a:pt x="121137" y="448292"/>
                  </a:lnTo>
                  <a:lnTo>
                    <a:pt x="119522" y="448292"/>
                  </a:lnTo>
                  <a:lnTo>
                    <a:pt x="132444" y="549884"/>
                  </a:lnTo>
                  <a:lnTo>
                    <a:pt x="158286" y="549884"/>
                  </a:lnTo>
                  <a:lnTo>
                    <a:pt x="169592" y="448292"/>
                  </a:lnTo>
                  <a:lnTo>
                    <a:pt x="163132" y="448292"/>
                  </a:lnTo>
                  <a:lnTo>
                    <a:pt x="163132" y="443454"/>
                  </a:lnTo>
                  <a:lnTo>
                    <a:pt x="169592" y="443454"/>
                  </a:lnTo>
                  <a:lnTo>
                    <a:pt x="198665" y="183832"/>
                  </a:lnTo>
                  <a:lnTo>
                    <a:pt x="187359" y="183832"/>
                  </a:lnTo>
                  <a:lnTo>
                    <a:pt x="187359" y="180607"/>
                  </a:lnTo>
                  <a:lnTo>
                    <a:pt x="200280" y="180607"/>
                  </a:lnTo>
                  <a:lnTo>
                    <a:pt x="214817" y="46764"/>
                  </a:lnTo>
                  <a:lnTo>
                    <a:pt x="226123" y="180607"/>
                  </a:lnTo>
                  <a:lnTo>
                    <a:pt x="229353" y="180607"/>
                  </a:lnTo>
                  <a:lnTo>
                    <a:pt x="229353" y="183832"/>
                  </a:lnTo>
                  <a:lnTo>
                    <a:pt x="226123" y="183832"/>
                  </a:lnTo>
                  <a:lnTo>
                    <a:pt x="250351" y="443454"/>
                  </a:lnTo>
                  <a:lnTo>
                    <a:pt x="260042" y="443454"/>
                  </a:lnTo>
                  <a:lnTo>
                    <a:pt x="260042" y="448292"/>
                  </a:lnTo>
                  <a:lnTo>
                    <a:pt x="250351" y="448292"/>
                  </a:lnTo>
                  <a:lnTo>
                    <a:pt x="258426" y="549884"/>
                  </a:lnTo>
                  <a:lnTo>
                    <a:pt x="292345" y="549884"/>
                  </a:lnTo>
                  <a:lnTo>
                    <a:pt x="316572" y="448292"/>
                  </a:lnTo>
                  <a:lnTo>
                    <a:pt x="302036" y="448292"/>
                  </a:lnTo>
                  <a:lnTo>
                    <a:pt x="302036" y="443454"/>
                  </a:lnTo>
                  <a:lnTo>
                    <a:pt x="316572" y="443454"/>
                  </a:lnTo>
                  <a:lnTo>
                    <a:pt x="348876" y="306387"/>
                  </a:lnTo>
                  <a:lnTo>
                    <a:pt x="392485" y="549884"/>
                  </a:lnTo>
                  <a:lnTo>
                    <a:pt x="421558" y="549884"/>
                  </a:lnTo>
                  <a:lnTo>
                    <a:pt x="457092" y="311224"/>
                  </a:lnTo>
                  <a:lnTo>
                    <a:pt x="444170" y="311224"/>
                  </a:lnTo>
                  <a:lnTo>
                    <a:pt x="444170" y="307999"/>
                  </a:lnTo>
                  <a:lnTo>
                    <a:pt x="457092" y="307999"/>
                  </a:lnTo>
                  <a:lnTo>
                    <a:pt x="457092" y="309612"/>
                  </a:lnTo>
                  <a:lnTo>
                    <a:pt x="476474" y="183832"/>
                  </a:lnTo>
                  <a:lnTo>
                    <a:pt x="468398" y="183832"/>
                  </a:lnTo>
                  <a:lnTo>
                    <a:pt x="468398" y="180607"/>
                  </a:lnTo>
                  <a:lnTo>
                    <a:pt x="482934" y="180607"/>
                  </a:lnTo>
                  <a:lnTo>
                    <a:pt x="482934" y="183832"/>
                  </a:lnTo>
                  <a:lnTo>
                    <a:pt x="478089" y="183832"/>
                  </a:lnTo>
                  <a:lnTo>
                    <a:pt x="508777" y="443454"/>
                  </a:lnTo>
                  <a:lnTo>
                    <a:pt x="512007" y="443454"/>
                  </a:lnTo>
                  <a:lnTo>
                    <a:pt x="512007" y="448292"/>
                  </a:lnTo>
                  <a:lnTo>
                    <a:pt x="508777" y="448292"/>
                  </a:lnTo>
                  <a:lnTo>
                    <a:pt x="521698" y="549884"/>
                  </a:lnTo>
                  <a:lnTo>
                    <a:pt x="537850" y="549884"/>
                  </a:lnTo>
                  <a:lnTo>
                    <a:pt x="537850" y="543433"/>
                  </a:lnTo>
                  <a:lnTo>
                    <a:pt x="541080" y="543433"/>
                  </a:lnTo>
                  <a:lnTo>
                    <a:pt x="541080" y="549884"/>
                  </a:lnTo>
                  <a:lnTo>
                    <a:pt x="587920" y="549884"/>
                  </a:lnTo>
                  <a:lnTo>
                    <a:pt x="587920" y="577297"/>
                  </a:lnTo>
                  <a:lnTo>
                    <a:pt x="0" y="577297"/>
                  </a:lnTo>
                  <a:close/>
                </a:path>
              </a:pathLst>
            </a:custGeom>
            <a:solidFill>
              <a:srgbClr val="E8B13E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02" name="组合 101">
            <a:extLst>
              <a:ext uri="{FF2B5EF4-FFF2-40B4-BE49-F238E27FC236}">
                <a16:creationId xmlns:a16="http://schemas.microsoft.com/office/drawing/2014/main" xmlns="" id="{FDDEE1B0-B82E-42C5-9AC5-F0A366B8EA7E}"/>
              </a:ext>
            </a:extLst>
          </p:cNvPr>
          <p:cNvGrpSpPr/>
          <p:nvPr/>
        </p:nvGrpSpPr>
        <p:grpSpPr>
          <a:xfrm>
            <a:off x="9381731" y="3055735"/>
            <a:ext cx="1571134" cy="1571134"/>
            <a:chOff x="9381731" y="3055735"/>
            <a:chExt cx="1571134" cy="1571134"/>
          </a:xfrm>
        </p:grpSpPr>
        <p:sp>
          <p:nvSpPr>
            <p:cNvPr id="80" name="ValueBack3">
              <a:extLst>
                <a:ext uri="{FF2B5EF4-FFF2-40B4-BE49-F238E27FC236}">
                  <a16:creationId xmlns:a16="http://schemas.microsoft.com/office/drawing/2014/main" xmlns="" id="{42D15D02-3F9F-4F0F-BD56-DB802C05FE9A}"/>
                </a:ext>
              </a:extLst>
            </p:cNvPr>
            <p:cNvSpPr/>
            <p:nvPr/>
          </p:nvSpPr>
          <p:spPr>
            <a:xfrm>
              <a:off x="9381731" y="3055735"/>
              <a:ext cx="1571134" cy="1571134"/>
            </a:xfrm>
            <a:prstGeom prst="donut">
              <a:avLst>
                <a:gd name="adj" fmla="val 16973"/>
              </a:avLst>
            </a:prstGeom>
            <a:solidFill>
              <a:schemeClr val="accent3">
                <a:lumMod val="30000"/>
                <a:lumOff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1" name="ValueShape3">
              <a:extLst>
                <a:ext uri="{FF2B5EF4-FFF2-40B4-BE49-F238E27FC236}">
                  <a16:creationId xmlns:a16="http://schemas.microsoft.com/office/drawing/2014/main" xmlns="" id="{772B02A4-9EBD-45CF-B508-7BA019A7A81F}"/>
                </a:ext>
              </a:extLst>
            </p:cNvPr>
            <p:cNvSpPr/>
            <p:nvPr/>
          </p:nvSpPr>
          <p:spPr>
            <a:xfrm flipH="1">
              <a:off x="9381731" y="3055735"/>
              <a:ext cx="1571134" cy="1571134"/>
            </a:xfrm>
            <a:prstGeom prst="blockArc">
              <a:avLst>
                <a:gd name="adj1" fmla="val 16200000"/>
                <a:gd name="adj2" fmla="val 7344000"/>
                <a:gd name="adj3" fmla="val 17112"/>
              </a:avLst>
            </a:prstGeom>
            <a:solidFill>
              <a:schemeClr val="accent3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4" name="IconShape3">
              <a:extLst>
                <a:ext uri="{FF2B5EF4-FFF2-40B4-BE49-F238E27FC236}">
                  <a16:creationId xmlns:a16="http://schemas.microsoft.com/office/drawing/2014/main" xmlns="" id="{B3E528B9-0A4D-42E2-91C6-4CA03374EC1E}"/>
                </a:ext>
              </a:extLst>
            </p:cNvPr>
            <p:cNvSpPr/>
            <p:nvPr/>
          </p:nvSpPr>
          <p:spPr bwMode="auto">
            <a:xfrm>
              <a:off x="9962519" y="3586101"/>
              <a:ext cx="474757" cy="488423"/>
            </a:xfrm>
            <a:custGeom>
              <a:avLst/>
              <a:gdLst>
                <a:gd name="T0" fmla="*/ 2672 w 2712"/>
                <a:gd name="T1" fmla="*/ 689 h 2794"/>
                <a:gd name="T2" fmla="*/ 1960 w 2712"/>
                <a:gd name="T3" fmla="*/ 35 h 2794"/>
                <a:gd name="T4" fmla="*/ 1829 w 2712"/>
                <a:gd name="T5" fmla="*/ 39 h 2794"/>
                <a:gd name="T6" fmla="*/ 1807 w 2712"/>
                <a:gd name="T7" fmla="*/ 63 h 2794"/>
                <a:gd name="T8" fmla="*/ 1812 w 2712"/>
                <a:gd name="T9" fmla="*/ 195 h 2794"/>
                <a:gd name="T10" fmla="*/ 1827 w 2712"/>
                <a:gd name="T11" fmla="*/ 209 h 2794"/>
                <a:gd name="T12" fmla="*/ 115 w 2712"/>
                <a:gd name="T13" fmla="*/ 2029 h 2794"/>
                <a:gd name="T14" fmla="*/ 4 w 2712"/>
                <a:gd name="T15" fmla="*/ 2322 h 2794"/>
                <a:gd name="T16" fmla="*/ 135 w 2712"/>
                <a:gd name="T17" fmla="*/ 2607 h 2794"/>
                <a:gd name="T18" fmla="*/ 222 w 2712"/>
                <a:gd name="T19" fmla="*/ 2686 h 2794"/>
                <a:gd name="T20" fmla="*/ 497 w 2712"/>
                <a:gd name="T21" fmla="*/ 2794 h 2794"/>
                <a:gd name="T22" fmla="*/ 793 w 2712"/>
                <a:gd name="T23" fmla="*/ 2666 h 2794"/>
                <a:gd name="T24" fmla="*/ 2512 w 2712"/>
                <a:gd name="T25" fmla="*/ 840 h 2794"/>
                <a:gd name="T26" fmla="*/ 2523 w 2712"/>
                <a:gd name="T27" fmla="*/ 850 h 2794"/>
                <a:gd name="T28" fmla="*/ 2654 w 2712"/>
                <a:gd name="T29" fmla="*/ 845 h 2794"/>
                <a:gd name="T30" fmla="*/ 2676 w 2712"/>
                <a:gd name="T31" fmla="*/ 822 h 2794"/>
                <a:gd name="T32" fmla="*/ 2672 w 2712"/>
                <a:gd name="T33" fmla="*/ 689 h 2794"/>
                <a:gd name="T34" fmla="*/ 1652 w 2712"/>
                <a:gd name="T35" fmla="*/ 1559 h 2794"/>
                <a:gd name="T36" fmla="*/ 1023 w 2712"/>
                <a:gd name="T37" fmla="*/ 1259 h 2794"/>
                <a:gd name="T38" fmla="*/ 1901 w 2712"/>
                <a:gd name="T39" fmla="*/ 325 h 2794"/>
                <a:gd name="T40" fmla="*/ 2390 w 2712"/>
                <a:gd name="T41" fmla="*/ 775 h 2794"/>
                <a:gd name="T42" fmla="*/ 1652 w 2712"/>
                <a:gd name="T43" fmla="*/ 1559 h 2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12" h="2794">
                  <a:moveTo>
                    <a:pt x="2672" y="689"/>
                  </a:moveTo>
                  <a:lnTo>
                    <a:pt x="1960" y="35"/>
                  </a:lnTo>
                  <a:cubicBezTo>
                    <a:pt x="1923" y="0"/>
                    <a:pt x="1864" y="2"/>
                    <a:pt x="1829" y="39"/>
                  </a:cubicBezTo>
                  <a:lnTo>
                    <a:pt x="1807" y="63"/>
                  </a:lnTo>
                  <a:cubicBezTo>
                    <a:pt x="1771" y="101"/>
                    <a:pt x="1774" y="160"/>
                    <a:pt x="1812" y="195"/>
                  </a:cubicBezTo>
                  <a:lnTo>
                    <a:pt x="1827" y="209"/>
                  </a:lnTo>
                  <a:lnTo>
                    <a:pt x="115" y="2029"/>
                  </a:lnTo>
                  <a:cubicBezTo>
                    <a:pt x="39" y="2109"/>
                    <a:pt x="0" y="2213"/>
                    <a:pt x="4" y="2322"/>
                  </a:cubicBezTo>
                  <a:cubicBezTo>
                    <a:pt x="8" y="2432"/>
                    <a:pt x="55" y="2533"/>
                    <a:pt x="135" y="2607"/>
                  </a:cubicBezTo>
                  <a:lnTo>
                    <a:pt x="222" y="2686"/>
                  </a:lnTo>
                  <a:cubicBezTo>
                    <a:pt x="297" y="2756"/>
                    <a:pt x="395" y="2794"/>
                    <a:pt x="497" y="2794"/>
                  </a:cubicBezTo>
                  <a:cubicBezTo>
                    <a:pt x="609" y="2794"/>
                    <a:pt x="717" y="2747"/>
                    <a:pt x="793" y="2666"/>
                  </a:cubicBezTo>
                  <a:lnTo>
                    <a:pt x="2512" y="840"/>
                  </a:lnTo>
                  <a:lnTo>
                    <a:pt x="2523" y="850"/>
                  </a:lnTo>
                  <a:cubicBezTo>
                    <a:pt x="2561" y="884"/>
                    <a:pt x="2619" y="882"/>
                    <a:pt x="2654" y="845"/>
                  </a:cubicBezTo>
                  <a:lnTo>
                    <a:pt x="2676" y="822"/>
                  </a:lnTo>
                  <a:cubicBezTo>
                    <a:pt x="2712" y="784"/>
                    <a:pt x="2710" y="724"/>
                    <a:pt x="2672" y="689"/>
                  </a:cubicBezTo>
                  <a:close/>
                  <a:moveTo>
                    <a:pt x="1652" y="1559"/>
                  </a:moveTo>
                  <a:lnTo>
                    <a:pt x="1023" y="1259"/>
                  </a:lnTo>
                  <a:lnTo>
                    <a:pt x="1901" y="325"/>
                  </a:lnTo>
                  <a:lnTo>
                    <a:pt x="2390" y="775"/>
                  </a:lnTo>
                  <a:lnTo>
                    <a:pt x="1652" y="1559"/>
                  </a:ln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85" name="ValueText1">
            <a:extLst>
              <a:ext uri="{FF2B5EF4-FFF2-40B4-BE49-F238E27FC236}">
                <a16:creationId xmlns:a16="http://schemas.microsoft.com/office/drawing/2014/main" xmlns="" id="{E1BBD594-8029-481E-B129-9DD45BA0DA0D}"/>
              </a:ext>
            </a:extLst>
          </p:cNvPr>
          <p:cNvSpPr txBox="1"/>
          <p:nvPr/>
        </p:nvSpPr>
        <p:spPr>
          <a:xfrm>
            <a:off x="6106474" y="2395137"/>
            <a:ext cx="529021" cy="457988"/>
          </a:xfrm>
          <a:prstGeom prst="rect">
            <a:avLst/>
          </a:prstGeom>
          <a:noFill/>
        </p:spPr>
        <p:txBody>
          <a:bodyPr wrap="none" numCol="1" anchor="ctr" anchorCtr="0">
            <a:prstTxWarp prst="textPlain">
              <a:avLst/>
            </a:prstTxWarp>
            <a:normAutofit fontScale="47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en-US" altLang="zh-CN" sz="60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rPr>
              <a:t>59%</a:t>
            </a:r>
            <a:endParaRPr lang="en-US" sz="6000" dirty="0">
              <a:solidFill>
                <a:schemeClr val="accent1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86" name="ValueText2">
            <a:extLst>
              <a:ext uri="{FF2B5EF4-FFF2-40B4-BE49-F238E27FC236}">
                <a16:creationId xmlns:a16="http://schemas.microsoft.com/office/drawing/2014/main" xmlns="" id="{F271783A-9812-40F4-8B3E-C3EF9A933F29}"/>
              </a:ext>
            </a:extLst>
          </p:cNvPr>
          <p:cNvSpPr txBox="1"/>
          <p:nvPr/>
        </p:nvSpPr>
        <p:spPr>
          <a:xfrm>
            <a:off x="8040406" y="2395137"/>
            <a:ext cx="529021" cy="457988"/>
          </a:xfrm>
          <a:prstGeom prst="rect">
            <a:avLst/>
          </a:prstGeom>
          <a:noFill/>
        </p:spPr>
        <p:txBody>
          <a:bodyPr wrap="none" numCol="1" anchor="ctr" anchorCtr="0">
            <a:prstTxWarp prst="textPlain">
              <a:avLst/>
            </a:prstTxWarp>
            <a:normAutofit fontScale="47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en-US" altLang="zh-CN" sz="6000">
                <a:solidFill>
                  <a:srgbClr val="E8B13E"/>
                </a:solidFill>
                <a:latin typeface="Impact" panose="020B0806030902050204" pitchFamily="34" charset="0"/>
              </a:rPr>
              <a:t>50%</a:t>
            </a:r>
            <a:endParaRPr lang="en-US" sz="6000" dirty="0">
              <a:solidFill>
                <a:srgbClr val="E8B13E"/>
              </a:solidFill>
              <a:latin typeface="Impact" panose="020B0806030902050204" pitchFamily="34" charset="0"/>
            </a:endParaRPr>
          </a:p>
        </p:txBody>
      </p:sp>
      <p:sp>
        <p:nvSpPr>
          <p:cNvPr id="87" name="ValueText3">
            <a:extLst>
              <a:ext uri="{FF2B5EF4-FFF2-40B4-BE49-F238E27FC236}">
                <a16:creationId xmlns:a16="http://schemas.microsoft.com/office/drawing/2014/main" xmlns="" id="{63E99ED7-AECF-41D2-A0DB-18EE6139E312}"/>
              </a:ext>
            </a:extLst>
          </p:cNvPr>
          <p:cNvSpPr txBox="1"/>
          <p:nvPr/>
        </p:nvSpPr>
        <p:spPr>
          <a:xfrm>
            <a:off x="9941477" y="2395137"/>
            <a:ext cx="529021" cy="457988"/>
          </a:xfrm>
          <a:prstGeom prst="rect">
            <a:avLst/>
          </a:prstGeom>
          <a:noFill/>
        </p:spPr>
        <p:txBody>
          <a:bodyPr wrap="none" numCol="1" anchor="ctr" anchorCtr="0">
            <a:prstTxWarp prst="textPlain">
              <a:avLst/>
            </a:prstTxWarp>
            <a:normAutofit fontScale="47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en-US" altLang="zh-CN" sz="6000">
                <a:solidFill>
                  <a:schemeClr val="accent3">
                    <a:lumMod val="100000"/>
                  </a:schemeClr>
                </a:solidFill>
                <a:latin typeface="Impact" panose="020B0806030902050204" pitchFamily="34" charset="0"/>
              </a:rPr>
              <a:t>59%</a:t>
            </a:r>
            <a:endParaRPr lang="en-US" sz="6000" dirty="0">
              <a:solidFill>
                <a:schemeClr val="accent3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88" name="CustomText">
            <a:extLst>
              <a:ext uri="{FF2B5EF4-FFF2-40B4-BE49-F238E27FC236}">
                <a16:creationId xmlns:a16="http://schemas.microsoft.com/office/drawing/2014/main" xmlns="" id="{0D306BB9-26FD-4F19-8A49-AF843C0CDD89}"/>
              </a:ext>
            </a:extLst>
          </p:cNvPr>
          <p:cNvSpPr/>
          <p:nvPr/>
        </p:nvSpPr>
        <p:spPr>
          <a:xfrm>
            <a:off x="5664634" y="5104302"/>
            <a:ext cx="2764300" cy="440255"/>
          </a:xfrm>
          <a:prstGeom prst="rect">
            <a:avLst/>
          </a:prstGeom>
          <a:noFill/>
        </p:spPr>
        <p:txBody>
          <a:bodyPr wrap="square" lIns="90000" tIns="46800" rIns="90000" bIns="46800"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alpha val="59000"/>
                  </a:schemeClr>
                </a:solidFill>
                <a:effectLst/>
                <a:uLnTx/>
                <a:uFillTx/>
              </a:rPr>
              <a:t>单击此处添加标题</a:t>
            </a:r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alpha val="59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89" name="CustomText">
            <a:extLst>
              <a:ext uri="{FF2B5EF4-FFF2-40B4-BE49-F238E27FC236}">
                <a16:creationId xmlns:a16="http://schemas.microsoft.com/office/drawing/2014/main" xmlns="" id="{F143480C-9E27-49AB-A832-DF52D592C98A}"/>
              </a:ext>
            </a:extLst>
          </p:cNvPr>
          <p:cNvSpPr/>
          <p:nvPr/>
        </p:nvSpPr>
        <p:spPr>
          <a:xfrm>
            <a:off x="5634918" y="4715035"/>
            <a:ext cx="2788213" cy="440255"/>
          </a:xfrm>
          <a:prstGeom prst="rect">
            <a:avLst/>
          </a:prstGeom>
          <a:noFill/>
        </p:spPr>
        <p:txBody>
          <a:bodyPr wrap="square" lIns="90000" tIns="46800" rIns="90000" bIns="46800" anchor="ctr"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</a:rPr>
              <a:t>添加标题</a:t>
            </a:r>
            <a:endParaRPr kumimoji="0" lang="en-US" altLang="zh-CN" sz="2000" b="1" i="0" u="none" strike="noStrike" kern="1200" cap="none" spc="0" normalizeH="0" baseline="0" noProof="0" dirty="0"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90" name="CustomText1">
            <a:extLst>
              <a:ext uri="{FF2B5EF4-FFF2-40B4-BE49-F238E27FC236}">
                <a16:creationId xmlns:a16="http://schemas.microsoft.com/office/drawing/2014/main" xmlns="" id="{9C99AD7D-E26D-49B9-9FD7-66E45637F69E}"/>
              </a:ext>
            </a:extLst>
          </p:cNvPr>
          <p:cNvSpPr/>
          <p:nvPr/>
        </p:nvSpPr>
        <p:spPr>
          <a:xfrm>
            <a:off x="7799374" y="4948425"/>
            <a:ext cx="3462183" cy="208810"/>
          </a:xfrm>
          <a:prstGeom prst="rect">
            <a:avLst/>
          </a:prstGeom>
          <a:noFill/>
        </p:spPr>
        <p:txBody>
          <a:bodyPr wrap="none" lIns="0" tIns="0" rIns="0" bIns="0">
            <a:normAutofit lnSpcReduction="10000"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p"/>
              <a:defRPr/>
            </a:pPr>
            <a:r>
              <a:rPr lang="zh-CN" altLang="en-US" sz="1200" dirty="0"/>
              <a:t>单击此处添加标题或将你需要的内容粘贴此处</a:t>
            </a: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xmlns="" id="{2E4F4A23-6120-4714-ADBC-8C6CF2870E52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xmlns="" id="{A8679E3E-F637-4D72-A717-EB9EF5560133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xmlns="" id="{34ADE02D-4180-46AB-AACF-E55D372074FC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工作完成进度</a:t>
            </a:r>
          </a:p>
        </p:txBody>
      </p:sp>
      <p:sp>
        <p:nvSpPr>
          <p:cNvPr id="98" name="CustomText1">
            <a:extLst>
              <a:ext uri="{FF2B5EF4-FFF2-40B4-BE49-F238E27FC236}">
                <a16:creationId xmlns:a16="http://schemas.microsoft.com/office/drawing/2014/main" xmlns="" id="{A6D5378E-476C-49B1-AFFC-5C95D09921F2}"/>
              </a:ext>
            </a:extLst>
          </p:cNvPr>
          <p:cNvSpPr/>
          <p:nvPr/>
        </p:nvSpPr>
        <p:spPr>
          <a:xfrm>
            <a:off x="7793340" y="5248520"/>
            <a:ext cx="3462183" cy="208810"/>
          </a:xfrm>
          <a:prstGeom prst="rect">
            <a:avLst/>
          </a:prstGeom>
          <a:noFill/>
        </p:spPr>
        <p:txBody>
          <a:bodyPr wrap="none" lIns="0" tIns="0" rIns="0" bIns="0">
            <a:normAutofit lnSpcReduction="10000"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p"/>
              <a:defRPr/>
            </a:pPr>
            <a:r>
              <a:rPr lang="zh-CN" altLang="en-US" sz="1200" dirty="0"/>
              <a:t>单击此处添加标题或将你需要的内容粘贴此处</a:t>
            </a:r>
          </a:p>
        </p:txBody>
      </p:sp>
    </p:spTree>
    <p:extLst>
      <p:ext uri="{BB962C8B-B14F-4D97-AF65-F5344CB8AC3E}">
        <p14:creationId xmlns:p14="http://schemas.microsoft.com/office/powerpoint/2010/main" xmlns="" val="1013503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6" grpId="0"/>
      <p:bldP spid="87" grpId="0"/>
      <p:bldP spid="88" grpId="0"/>
      <p:bldP spid="89" grpId="0"/>
      <p:bldP spid="90" grpId="0"/>
      <p:bldP spid="91" grpId="0" animBg="1"/>
      <p:bldP spid="92" grpId="0" animBg="1"/>
      <p:bldP spid="93" grpId="0"/>
      <p:bldP spid="9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ŝlïḑè">
            <a:extLst>
              <a:ext uri="{FF2B5EF4-FFF2-40B4-BE49-F238E27FC236}">
                <a16:creationId xmlns:a16="http://schemas.microsoft.com/office/drawing/2014/main" xmlns="" id="{AE94C650-85D6-4DD5-A850-5261A2031919}"/>
              </a:ext>
            </a:extLst>
          </p:cNvPr>
          <p:cNvSpPr txBox="1"/>
          <p:nvPr/>
        </p:nvSpPr>
        <p:spPr bwMode="auto">
          <a:xfrm>
            <a:off x="673100" y="2708362"/>
            <a:ext cx="10845800" cy="2646172"/>
          </a:xfrm>
          <a:prstGeom prst="rect">
            <a:avLst/>
          </a:prstGeom>
          <a:blipFill dpi="0" rotWithShape="1">
            <a:blip r:embed="rId3"/>
            <a:srcRect/>
            <a:tile tx="0" ty="-3314700" sx="100000" sy="100000" flip="none" algn="tl"/>
          </a:blipFill>
          <a:ln w="381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algn="ctr" defTabSz="914377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en-US" altLang="zh-CN" dirty="0"/>
          </a:p>
        </p:txBody>
      </p:sp>
      <p:sp>
        <p:nvSpPr>
          <p:cNvPr id="5" name="ïsḷîdé">
            <a:extLst>
              <a:ext uri="{FF2B5EF4-FFF2-40B4-BE49-F238E27FC236}">
                <a16:creationId xmlns:a16="http://schemas.microsoft.com/office/drawing/2014/main" xmlns="" id="{55E1C15F-A325-4AFA-A2E2-7B62235EB5AC}"/>
              </a:ext>
            </a:extLst>
          </p:cNvPr>
          <p:cNvSpPr txBox="1"/>
          <p:nvPr/>
        </p:nvSpPr>
        <p:spPr bwMode="auto">
          <a:xfrm>
            <a:off x="7666029" y="2416138"/>
            <a:ext cx="3400078" cy="3293706"/>
          </a:xfrm>
          <a:prstGeom prst="rect">
            <a:avLst/>
          </a:prstGeom>
          <a:solidFill>
            <a:srgbClr val="7F7F7F"/>
          </a:solidFill>
          <a:ln w="38100" cap="flat" cmpd="sng" algn="ctr">
            <a:noFill/>
            <a:prstDash val="solid"/>
            <a:miter lim="800000"/>
          </a:ln>
          <a:effectLst>
            <a:outerShdw blurRad="12700" dist="12700" sx="102000" sy="102000" algn="ctr" rotWithShape="0">
              <a:prstClr val="black">
                <a:alpha val="8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algn="ctr" defTabSz="914377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en-US" altLang="zh-CN" dirty="0"/>
          </a:p>
        </p:txBody>
      </p:sp>
      <p:sp>
        <p:nvSpPr>
          <p:cNvPr id="6" name="îsḻídê">
            <a:extLst>
              <a:ext uri="{FF2B5EF4-FFF2-40B4-BE49-F238E27FC236}">
                <a16:creationId xmlns:a16="http://schemas.microsoft.com/office/drawing/2014/main" xmlns="" id="{7BDEDF47-319B-481B-B685-38B0BF62F891}"/>
              </a:ext>
            </a:extLst>
          </p:cNvPr>
          <p:cNvSpPr txBox="1"/>
          <p:nvPr/>
        </p:nvSpPr>
        <p:spPr>
          <a:xfrm>
            <a:off x="673103" y="1412960"/>
            <a:ext cx="3160767" cy="85216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buSzPct val="25000"/>
            </a:pPr>
            <a:r>
              <a:rPr lang="zh-CN" altLang="en-US" sz="2000" b="1" dirty="0"/>
              <a:t>单击此处添加您的标题</a:t>
            </a:r>
            <a:endParaRPr lang="en-US" altLang="zh-CN" sz="2000" b="1" dirty="0"/>
          </a:p>
          <a:p>
            <a:pPr>
              <a:buSzPct val="25000"/>
            </a:pPr>
            <a:r>
              <a:rPr lang="zh-CN" altLang="en-US" sz="2000" b="1" dirty="0"/>
              <a:t>或者粘贴文本</a:t>
            </a:r>
            <a:endParaRPr lang="en-US" sz="2000" b="1" dirty="0"/>
          </a:p>
        </p:txBody>
      </p:sp>
      <p:grpSp>
        <p:nvGrpSpPr>
          <p:cNvPr id="7" name="íś1ïḓê">
            <a:extLst>
              <a:ext uri="{FF2B5EF4-FFF2-40B4-BE49-F238E27FC236}">
                <a16:creationId xmlns:a16="http://schemas.microsoft.com/office/drawing/2014/main" xmlns="" id="{EDCDDD97-1356-4C70-93B7-8CF93F755FB5}"/>
              </a:ext>
            </a:extLst>
          </p:cNvPr>
          <p:cNvGrpSpPr/>
          <p:nvPr/>
        </p:nvGrpSpPr>
        <p:grpSpPr>
          <a:xfrm>
            <a:off x="7848679" y="2877760"/>
            <a:ext cx="3034778" cy="2544859"/>
            <a:chOff x="898594" y="3420620"/>
            <a:chExt cx="3034778" cy="2544859"/>
          </a:xfrm>
        </p:grpSpPr>
        <p:grpSp>
          <p:nvGrpSpPr>
            <p:cNvPr id="10" name="îṡḻîḍe">
              <a:extLst>
                <a:ext uri="{FF2B5EF4-FFF2-40B4-BE49-F238E27FC236}">
                  <a16:creationId xmlns:a16="http://schemas.microsoft.com/office/drawing/2014/main" xmlns="" id="{C5858090-3F4C-46FF-82ED-B4FCEA061017}"/>
                </a:ext>
              </a:extLst>
            </p:cNvPr>
            <p:cNvGrpSpPr/>
            <p:nvPr/>
          </p:nvGrpSpPr>
          <p:grpSpPr>
            <a:xfrm>
              <a:off x="1064523" y="3420620"/>
              <a:ext cx="2623276" cy="1046440"/>
              <a:chOff x="3484154" y="2143530"/>
              <a:chExt cx="3003732" cy="1046440"/>
            </a:xfrm>
          </p:grpSpPr>
          <p:sp>
            <p:nvSpPr>
              <p:cNvPr id="13" name="ïṥ1îde">
                <a:extLst>
                  <a:ext uri="{FF2B5EF4-FFF2-40B4-BE49-F238E27FC236}">
                    <a16:creationId xmlns:a16="http://schemas.microsoft.com/office/drawing/2014/main" xmlns="" id="{5C150D2D-9B5D-4375-84BF-A85FBA6F1526}"/>
                  </a:ext>
                </a:extLst>
              </p:cNvPr>
              <p:cNvSpPr txBox="1"/>
              <p:nvPr/>
            </p:nvSpPr>
            <p:spPr>
              <a:xfrm>
                <a:off x="3484154" y="2420529"/>
                <a:ext cx="3003732" cy="76944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normAutofit fontScale="92500" lnSpcReduction="10000"/>
              </a:bodyPr>
              <a:lstStyle/>
              <a:p>
                <a:pPr algn="ctr"/>
                <a:r>
                  <a:rPr lang="en-US" sz="5000" b="1" cap="all" dirty="0">
                    <a:solidFill>
                      <a:schemeClr val="bg1"/>
                    </a:solidFill>
                  </a:rPr>
                  <a:t>$66.6m</a:t>
                </a:r>
              </a:p>
            </p:txBody>
          </p:sp>
          <p:sp>
            <p:nvSpPr>
              <p:cNvPr id="14" name="ïṡḷïďe">
                <a:extLst>
                  <a:ext uri="{FF2B5EF4-FFF2-40B4-BE49-F238E27FC236}">
                    <a16:creationId xmlns:a16="http://schemas.microsoft.com/office/drawing/2014/main" xmlns="" id="{0E56FD0C-BD01-4DFE-8518-89F4E516A685}"/>
                  </a:ext>
                </a:extLst>
              </p:cNvPr>
              <p:cNvSpPr txBox="1"/>
              <p:nvPr/>
            </p:nvSpPr>
            <p:spPr>
              <a:xfrm>
                <a:off x="3488193" y="2143530"/>
                <a:ext cx="2995656" cy="2769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normAutofit fontScale="85000" lnSpcReduction="20000"/>
              </a:bodyPr>
              <a:lstStyle/>
              <a:p>
                <a:pPr algn="ctr"/>
                <a:r>
                  <a:rPr lang="en-US" i="1" dirty="0">
                    <a:solidFill>
                      <a:schemeClr val="bg1"/>
                    </a:solidFill>
                  </a:rPr>
                  <a:t>In 2018</a:t>
                </a:r>
              </a:p>
            </p:txBody>
          </p:sp>
        </p:grp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xmlns="" id="{0E17B02D-6FDF-4438-9FC3-D6FBAE1128A8}"/>
                </a:ext>
              </a:extLst>
            </p:cNvPr>
            <p:cNvCxnSpPr/>
            <p:nvPr/>
          </p:nvCxnSpPr>
          <p:spPr>
            <a:xfrm>
              <a:off x="1628675" y="4690155"/>
              <a:ext cx="1494972" cy="0"/>
            </a:xfrm>
            <a:prstGeom prst="line">
              <a:avLst/>
            </a:prstGeom>
            <a:ln w="3175" cap="rnd">
              <a:solidFill>
                <a:schemeClr val="bg1">
                  <a:lumMod val="6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iṡlîḋé">
              <a:extLst>
                <a:ext uri="{FF2B5EF4-FFF2-40B4-BE49-F238E27FC236}">
                  <a16:creationId xmlns:a16="http://schemas.microsoft.com/office/drawing/2014/main" xmlns="" id="{EC20A6C5-7E50-45CE-BA67-774FEC0F54AC}"/>
                </a:ext>
              </a:extLst>
            </p:cNvPr>
            <p:cNvSpPr/>
            <p:nvPr/>
          </p:nvSpPr>
          <p:spPr bwMode="auto">
            <a:xfrm>
              <a:off x="898594" y="4964695"/>
              <a:ext cx="3034778" cy="100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bg1"/>
                  </a:solidFill>
                </a:rPr>
                <a:t>单击此处添加标题或将你需要的</a:t>
              </a:r>
              <a:endParaRPr lang="en-US" altLang="zh-CN" sz="1100" dirty="0">
                <a:solidFill>
                  <a:schemeClr val="bg1"/>
                </a:solidFill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bg1"/>
                  </a:solidFill>
                </a:rPr>
                <a:t>内容粘贴此处</a:t>
              </a:r>
            </a:p>
          </p:txBody>
        </p:sp>
      </p:grp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xmlns="" id="{18297D60-6867-4124-8AB9-2D30C9A6B452}"/>
              </a:ext>
            </a:extLst>
          </p:cNvPr>
          <p:cNvCxnSpPr/>
          <p:nvPr/>
        </p:nvCxnSpPr>
        <p:spPr>
          <a:xfrm flipH="1">
            <a:off x="3664003" y="1412708"/>
            <a:ext cx="1222643" cy="1222643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íśḷïdê">
            <a:extLst>
              <a:ext uri="{FF2B5EF4-FFF2-40B4-BE49-F238E27FC236}">
                <a16:creationId xmlns:a16="http://schemas.microsoft.com/office/drawing/2014/main" xmlns="" id="{02A09DE3-1783-44D6-8D30-8928BEF68C72}"/>
              </a:ext>
            </a:extLst>
          </p:cNvPr>
          <p:cNvSpPr txBox="1"/>
          <p:nvPr/>
        </p:nvSpPr>
        <p:spPr>
          <a:xfrm>
            <a:off x="4468541" y="1952305"/>
            <a:ext cx="2923777" cy="72173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/>
              <a:t>单击此处添加标题或将你需要的内容粘贴此处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026701E7-5ED2-4546-8A8B-47FCA2B9B326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8BF28072-F9C7-4481-BE6E-B40C00E43AAC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8986B0A2-D6A4-4929-9ADC-CE3BC36A6911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工作完成进度</a:t>
            </a:r>
          </a:p>
        </p:txBody>
      </p:sp>
    </p:spTree>
    <p:extLst>
      <p:ext uri="{BB962C8B-B14F-4D97-AF65-F5344CB8AC3E}">
        <p14:creationId xmlns:p14="http://schemas.microsoft.com/office/powerpoint/2010/main" xmlns="" val="4016594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switch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9" grpId="0"/>
      <p:bldP spid="15" grpId="0" animBg="1"/>
      <p:bldP spid="16" grpId="0" animBg="1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DF6D69D3-1005-4910-95A7-1CCF429EF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8" y="2760"/>
            <a:ext cx="12186732" cy="685423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95057F73-0C02-4121-A479-2D45AF45AD79}"/>
              </a:ext>
            </a:extLst>
          </p:cNvPr>
          <p:cNvSpPr txBox="1"/>
          <p:nvPr/>
        </p:nvSpPr>
        <p:spPr>
          <a:xfrm>
            <a:off x="6000750" y="2872085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成功作品展示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AFD357DE-575F-4C13-8B48-816A8D37C076}"/>
              </a:ext>
            </a:extLst>
          </p:cNvPr>
          <p:cNvSpPr txBox="1"/>
          <p:nvPr/>
        </p:nvSpPr>
        <p:spPr>
          <a:xfrm>
            <a:off x="3608086" y="1764089"/>
            <a:ext cx="33606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PART.03</a:t>
            </a:r>
            <a:endParaRPr lang="zh-CN" altLang="en-US" sz="6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5F9A0BB3-65A4-417B-A88F-F4DA1A3FFB34}"/>
              </a:ext>
            </a:extLst>
          </p:cNvPr>
          <p:cNvSpPr txBox="1"/>
          <p:nvPr/>
        </p:nvSpPr>
        <p:spPr>
          <a:xfrm>
            <a:off x="5962650" y="3679398"/>
            <a:ext cx="45571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Exhibition of successful works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89DC0687-72E9-400F-A7BD-988DA618F86C}"/>
              </a:ext>
            </a:extLst>
          </p:cNvPr>
          <p:cNvSpPr/>
          <p:nvPr/>
        </p:nvSpPr>
        <p:spPr>
          <a:xfrm>
            <a:off x="6168586" y="4330787"/>
            <a:ext cx="873426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02164759"/>
      </p:ext>
    </p:extLst>
  </p:cSld>
  <p:clrMapOvr>
    <a:masterClrMapping/>
  </p:clrMapOvr>
  <p:transition spd="slow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xmlns="" id="{46E03F46-6C6D-4FFE-9AFD-60C6151974C9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003DF801-DDEE-4C0D-A56F-5DEB2D525C7C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BA4B9664-04A9-4A39-9137-9D58BB864D13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成功作品展示</a:t>
            </a:r>
          </a:p>
        </p:txBody>
      </p:sp>
      <p:sp>
        <p:nvSpPr>
          <p:cNvPr id="8" name="RelativeShape1">
            <a:extLst>
              <a:ext uri="{FF2B5EF4-FFF2-40B4-BE49-F238E27FC236}">
                <a16:creationId xmlns:a16="http://schemas.microsoft.com/office/drawing/2014/main" xmlns="" id="{3D3AC68A-F35C-4FD4-95BA-214F81DC05BC}"/>
              </a:ext>
            </a:extLst>
          </p:cNvPr>
          <p:cNvSpPr/>
          <p:nvPr/>
        </p:nvSpPr>
        <p:spPr>
          <a:xfrm>
            <a:off x="266700" y="3037628"/>
            <a:ext cx="5763890" cy="1022657"/>
          </a:xfrm>
          <a:prstGeom prst="chevron">
            <a:avLst/>
          </a:prstGeom>
          <a:solidFill>
            <a:srgbClr val="BABABA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ValueShape1">
            <a:extLst>
              <a:ext uri="{FF2B5EF4-FFF2-40B4-BE49-F238E27FC236}">
                <a16:creationId xmlns:a16="http://schemas.microsoft.com/office/drawing/2014/main" xmlns="" id="{A8610210-19B7-4124-BB2E-E0563D82E2D4}"/>
              </a:ext>
            </a:extLst>
          </p:cNvPr>
          <p:cNvSpPr/>
          <p:nvPr/>
        </p:nvSpPr>
        <p:spPr>
          <a:xfrm>
            <a:off x="1707673" y="3037628"/>
            <a:ext cx="4322918" cy="1022657"/>
          </a:xfrm>
          <a:prstGeom prst="chevron">
            <a:avLst/>
          </a:prstGeom>
          <a:solidFill>
            <a:schemeClr val="accent4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RelativeShape2">
            <a:extLst>
              <a:ext uri="{FF2B5EF4-FFF2-40B4-BE49-F238E27FC236}">
                <a16:creationId xmlns:a16="http://schemas.microsoft.com/office/drawing/2014/main" xmlns="" id="{FAFB4165-64CD-40F7-9B1B-2CD02AB8BF00}"/>
              </a:ext>
            </a:extLst>
          </p:cNvPr>
          <p:cNvSpPr/>
          <p:nvPr/>
        </p:nvSpPr>
        <p:spPr>
          <a:xfrm flipH="1">
            <a:off x="6030588" y="3037628"/>
            <a:ext cx="5763890" cy="1022657"/>
          </a:xfrm>
          <a:prstGeom prst="chevron">
            <a:avLst/>
          </a:prstGeom>
          <a:solidFill>
            <a:srgbClr val="009DA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ValueShape2">
            <a:extLst>
              <a:ext uri="{FF2B5EF4-FFF2-40B4-BE49-F238E27FC236}">
                <a16:creationId xmlns:a16="http://schemas.microsoft.com/office/drawing/2014/main" xmlns="" id="{486424AB-602B-4F99-9013-E6BDE474684F}"/>
              </a:ext>
            </a:extLst>
          </p:cNvPr>
          <p:cNvSpPr/>
          <p:nvPr/>
        </p:nvSpPr>
        <p:spPr>
          <a:xfrm flipH="1">
            <a:off x="6030588" y="3037628"/>
            <a:ext cx="4380556" cy="1022657"/>
          </a:xfrm>
          <a:prstGeom prst="chevron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DF6488F9-CE2B-4166-9D49-7136842F03C2}"/>
              </a:ext>
            </a:extLst>
          </p:cNvPr>
          <p:cNvGrpSpPr/>
          <p:nvPr/>
        </p:nvGrpSpPr>
        <p:grpSpPr>
          <a:xfrm>
            <a:off x="4196794" y="1492714"/>
            <a:ext cx="3684744" cy="3477491"/>
            <a:chOff x="4196794" y="1492714"/>
            <a:chExt cx="3684744" cy="3477491"/>
          </a:xfrm>
        </p:grpSpPr>
        <p:sp>
          <p:nvSpPr>
            <p:cNvPr id="12" name="ExtraShape1">
              <a:extLst>
                <a:ext uri="{FF2B5EF4-FFF2-40B4-BE49-F238E27FC236}">
                  <a16:creationId xmlns:a16="http://schemas.microsoft.com/office/drawing/2014/main" xmlns="" id="{4FA4694B-B9B3-4399-BDBC-26585B16E3CD}"/>
                </a:ext>
              </a:extLst>
            </p:cNvPr>
            <p:cNvSpPr/>
            <p:nvPr/>
          </p:nvSpPr>
          <p:spPr bwMode="auto">
            <a:xfrm>
              <a:off x="4196794" y="1492714"/>
              <a:ext cx="3684744" cy="3477491"/>
            </a:xfrm>
            <a:custGeom>
              <a:avLst/>
              <a:gdLst>
                <a:gd name="T0" fmla="*/ 821 w 1722"/>
                <a:gd name="T1" fmla="*/ 1597 h 1627"/>
                <a:gd name="T2" fmla="*/ 846 w 1722"/>
                <a:gd name="T3" fmla="*/ 1619 h 1627"/>
                <a:gd name="T4" fmla="*/ 876 w 1722"/>
                <a:gd name="T5" fmla="*/ 1619 h 1627"/>
                <a:gd name="T6" fmla="*/ 901 w 1722"/>
                <a:gd name="T7" fmla="*/ 1597 h 1627"/>
                <a:gd name="T8" fmla="*/ 1284 w 1722"/>
                <a:gd name="T9" fmla="*/ 1216 h 1627"/>
                <a:gd name="T10" fmla="*/ 1720 w 1722"/>
                <a:gd name="T11" fmla="*/ 318 h 1627"/>
                <a:gd name="T12" fmla="*/ 1681 w 1722"/>
                <a:gd name="T13" fmla="*/ 299 h 1627"/>
                <a:gd name="T14" fmla="*/ 1405 w 1722"/>
                <a:gd name="T15" fmla="*/ 416 h 1627"/>
                <a:gd name="T16" fmla="*/ 863 w 1722"/>
                <a:gd name="T17" fmla="*/ 0 h 1627"/>
                <a:gd name="T18" fmla="*/ 859 w 1722"/>
                <a:gd name="T19" fmla="*/ 0 h 1627"/>
                <a:gd name="T20" fmla="*/ 317 w 1722"/>
                <a:gd name="T21" fmla="*/ 416 h 1627"/>
                <a:gd name="T22" fmla="*/ 41 w 1722"/>
                <a:gd name="T23" fmla="*/ 299 h 1627"/>
                <a:gd name="T24" fmla="*/ 2 w 1722"/>
                <a:gd name="T25" fmla="*/ 318 h 1627"/>
                <a:gd name="T26" fmla="*/ 438 w 1722"/>
                <a:gd name="T27" fmla="*/ 1216 h 1627"/>
                <a:gd name="T28" fmla="*/ 821 w 1722"/>
                <a:gd name="T29" fmla="*/ 1597 h 1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22" h="1627">
                  <a:moveTo>
                    <a:pt x="821" y="1597"/>
                  </a:moveTo>
                  <a:cubicBezTo>
                    <a:pt x="846" y="1619"/>
                    <a:pt x="846" y="1619"/>
                    <a:pt x="846" y="1619"/>
                  </a:cubicBezTo>
                  <a:cubicBezTo>
                    <a:pt x="855" y="1627"/>
                    <a:pt x="867" y="1627"/>
                    <a:pt x="876" y="1619"/>
                  </a:cubicBezTo>
                  <a:cubicBezTo>
                    <a:pt x="901" y="1597"/>
                    <a:pt x="901" y="1597"/>
                    <a:pt x="901" y="1597"/>
                  </a:cubicBezTo>
                  <a:cubicBezTo>
                    <a:pt x="1039" y="1481"/>
                    <a:pt x="1166" y="1353"/>
                    <a:pt x="1284" y="1216"/>
                  </a:cubicBezTo>
                  <a:cubicBezTo>
                    <a:pt x="1509" y="950"/>
                    <a:pt x="1688" y="641"/>
                    <a:pt x="1720" y="318"/>
                  </a:cubicBezTo>
                  <a:cubicBezTo>
                    <a:pt x="1722" y="297"/>
                    <a:pt x="1697" y="285"/>
                    <a:pt x="1681" y="299"/>
                  </a:cubicBezTo>
                  <a:cubicBezTo>
                    <a:pt x="1603" y="372"/>
                    <a:pt x="1532" y="416"/>
                    <a:pt x="1405" y="416"/>
                  </a:cubicBezTo>
                  <a:cubicBezTo>
                    <a:pt x="1239" y="416"/>
                    <a:pt x="962" y="117"/>
                    <a:pt x="863" y="0"/>
                  </a:cubicBezTo>
                  <a:cubicBezTo>
                    <a:pt x="859" y="0"/>
                    <a:pt x="859" y="0"/>
                    <a:pt x="859" y="0"/>
                  </a:cubicBezTo>
                  <a:cubicBezTo>
                    <a:pt x="760" y="117"/>
                    <a:pt x="483" y="416"/>
                    <a:pt x="317" y="416"/>
                  </a:cubicBezTo>
                  <a:cubicBezTo>
                    <a:pt x="190" y="416"/>
                    <a:pt x="119" y="372"/>
                    <a:pt x="41" y="299"/>
                  </a:cubicBezTo>
                  <a:cubicBezTo>
                    <a:pt x="25" y="285"/>
                    <a:pt x="0" y="297"/>
                    <a:pt x="2" y="318"/>
                  </a:cubicBezTo>
                  <a:cubicBezTo>
                    <a:pt x="34" y="641"/>
                    <a:pt x="213" y="950"/>
                    <a:pt x="438" y="1216"/>
                  </a:cubicBezTo>
                  <a:cubicBezTo>
                    <a:pt x="556" y="1353"/>
                    <a:pt x="683" y="1481"/>
                    <a:pt x="821" y="1597"/>
                  </a:cubicBezTo>
                  <a:close/>
                </a:path>
              </a:pathLst>
            </a:custGeom>
            <a:solidFill>
              <a:srgbClr val="E8B13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ExtraShape">
              <a:extLst>
                <a:ext uri="{FF2B5EF4-FFF2-40B4-BE49-F238E27FC236}">
                  <a16:creationId xmlns:a16="http://schemas.microsoft.com/office/drawing/2014/main" xmlns="" id="{7FD55A52-2090-4C1B-8B13-27625CA922C0}"/>
                </a:ext>
              </a:extLst>
            </p:cNvPr>
            <p:cNvSpPr/>
            <p:nvPr/>
          </p:nvSpPr>
          <p:spPr bwMode="auto">
            <a:xfrm>
              <a:off x="4708950" y="1986936"/>
              <a:ext cx="2658436" cy="2489046"/>
            </a:xfrm>
            <a:custGeom>
              <a:avLst/>
              <a:gdLst>
                <a:gd name="T0" fmla="*/ 1234 w 1242"/>
                <a:gd name="T1" fmla="*/ 340 h 1164"/>
                <a:gd name="T2" fmla="*/ 1206 w 1242"/>
                <a:gd name="T3" fmla="*/ 327 h 1164"/>
                <a:gd name="T4" fmla="*/ 1165 w 1242"/>
                <a:gd name="T5" fmla="*/ 328 h 1164"/>
                <a:gd name="T6" fmla="*/ 644 w 1242"/>
                <a:gd name="T7" fmla="*/ 13 h 1164"/>
                <a:gd name="T8" fmla="*/ 598 w 1242"/>
                <a:gd name="T9" fmla="*/ 13 h 1164"/>
                <a:gd name="T10" fmla="*/ 77 w 1242"/>
                <a:gd name="T11" fmla="*/ 328 h 1164"/>
                <a:gd name="T12" fmla="*/ 36 w 1242"/>
                <a:gd name="T13" fmla="*/ 327 h 1164"/>
                <a:gd name="T14" fmla="*/ 8 w 1242"/>
                <a:gd name="T15" fmla="*/ 340 h 1164"/>
                <a:gd name="T16" fmla="*/ 4 w 1242"/>
                <a:gd name="T17" fmla="*/ 371 h 1164"/>
                <a:gd name="T18" fmla="*/ 599 w 1242"/>
                <a:gd name="T19" fmla="*/ 1152 h 1164"/>
                <a:gd name="T20" fmla="*/ 643 w 1242"/>
                <a:gd name="T21" fmla="*/ 1152 h 1164"/>
                <a:gd name="T22" fmla="*/ 1238 w 1242"/>
                <a:gd name="T23" fmla="*/ 371 h 1164"/>
                <a:gd name="T24" fmla="*/ 1234 w 1242"/>
                <a:gd name="T25" fmla="*/ 340 h 1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164">
                  <a:moveTo>
                    <a:pt x="1234" y="340"/>
                  </a:moveTo>
                  <a:cubicBezTo>
                    <a:pt x="1228" y="331"/>
                    <a:pt x="1217" y="326"/>
                    <a:pt x="1206" y="327"/>
                  </a:cubicBezTo>
                  <a:cubicBezTo>
                    <a:pt x="1193" y="328"/>
                    <a:pt x="1179" y="328"/>
                    <a:pt x="1165" y="328"/>
                  </a:cubicBezTo>
                  <a:cubicBezTo>
                    <a:pt x="1027" y="328"/>
                    <a:pt x="847" y="219"/>
                    <a:pt x="644" y="13"/>
                  </a:cubicBezTo>
                  <a:cubicBezTo>
                    <a:pt x="631" y="0"/>
                    <a:pt x="611" y="0"/>
                    <a:pt x="598" y="13"/>
                  </a:cubicBezTo>
                  <a:cubicBezTo>
                    <a:pt x="395" y="219"/>
                    <a:pt x="215" y="328"/>
                    <a:pt x="77" y="328"/>
                  </a:cubicBezTo>
                  <a:cubicBezTo>
                    <a:pt x="63" y="328"/>
                    <a:pt x="49" y="328"/>
                    <a:pt x="36" y="327"/>
                  </a:cubicBezTo>
                  <a:cubicBezTo>
                    <a:pt x="25" y="326"/>
                    <a:pt x="14" y="331"/>
                    <a:pt x="8" y="340"/>
                  </a:cubicBezTo>
                  <a:cubicBezTo>
                    <a:pt x="2" y="349"/>
                    <a:pt x="0" y="361"/>
                    <a:pt x="4" y="371"/>
                  </a:cubicBezTo>
                  <a:cubicBezTo>
                    <a:pt x="138" y="690"/>
                    <a:pt x="402" y="972"/>
                    <a:pt x="599" y="1152"/>
                  </a:cubicBezTo>
                  <a:cubicBezTo>
                    <a:pt x="612" y="1164"/>
                    <a:pt x="630" y="1164"/>
                    <a:pt x="643" y="1152"/>
                  </a:cubicBezTo>
                  <a:cubicBezTo>
                    <a:pt x="840" y="972"/>
                    <a:pt x="1104" y="690"/>
                    <a:pt x="1238" y="371"/>
                  </a:cubicBezTo>
                  <a:cubicBezTo>
                    <a:pt x="1242" y="361"/>
                    <a:pt x="1241" y="349"/>
                    <a:pt x="1234" y="34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ExtraShape2">
              <a:extLst>
                <a:ext uri="{FF2B5EF4-FFF2-40B4-BE49-F238E27FC236}">
                  <a16:creationId xmlns:a16="http://schemas.microsoft.com/office/drawing/2014/main" xmlns="" id="{3A4ED951-519D-4AFE-900B-E166DBF409A5}"/>
                </a:ext>
              </a:extLst>
            </p:cNvPr>
            <p:cNvSpPr/>
            <p:nvPr/>
          </p:nvSpPr>
          <p:spPr bwMode="auto">
            <a:xfrm>
              <a:off x="5446298" y="2668484"/>
              <a:ext cx="1185734" cy="1125950"/>
            </a:xfrm>
            <a:custGeom>
              <a:avLst/>
              <a:gdLst>
                <a:gd name="T0" fmla="*/ 283 w 554"/>
                <a:gd name="T1" fmla="*/ 412 h 527"/>
                <a:gd name="T2" fmla="*/ 433 w 554"/>
                <a:gd name="T3" fmla="*/ 521 h 527"/>
                <a:gd name="T4" fmla="*/ 449 w 554"/>
                <a:gd name="T5" fmla="*/ 509 h 527"/>
                <a:gd name="T6" fmla="*/ 392 w 554"/>
                <a:gd name="T7" fmla="*/ 333 h 527"/>
                <a:gd name="T8" fmla="*/ 396 w 554"/>
                <a:gd name="T9" fmla="*/ 321 h 527"/>
                <a:gd name="T10" fmla="*/ 546 w 554"/>
                <a:gd name="T11" fmla="*/ 212 h 527"/>
                <a:gd name="T12" fmla="*/ 539 w 554"/>
                <a:gd name="T13" fmla="*/ 193 h 527"/>
                <a:gd name="T14" fmla="*/ 341 w 554"/>
                <a:gd name="T15" fmla="*/ 193 h 527"/>
                <a:gd name="T16" fmla="*/ 347 w 554"/>
                <a:gd name="T17" fmla="*/ 193 h 527"/>
                <a:gd name="T18" fmla="*/ 287 w 554"/>
                <a:gd name="T19" fmla="*/ 10 h 527"/>
                <a:gd name="T20" fmla="*/ 267 w 554"/>
                <a:gd name="T21" fmla="*/ 10 h 527"/>
                <a:gd name="T22" fmla="*/ 207 w 554"/>
                <a:gd name="T23" fmla="*/ 193 h 527"/>
                <a:gd name="T24" fmla="*/ 213 w 554"/>
                <a:gd name="T25" fmla="*/ 193 h 527"/>
                <a:gd name="T26" fmla="*/ 15 w 554"/>
                <a:gd name="T27" fmla="*/ 193 h 527"/>
                <a:gd name="T28" fmla="*/ 8 w 554"/>
                <a:gd name="T29" fmla="*/ 212 h 527"/>
                <a:gd name="T30" fmla="*/ 158 w 554"/>
                <a:gd name="T31" fmla="*/ 321 h 527"/>
                <a:gd name="T32" fmla="*/ 162 w 554"/>
                <a:gd name="T33" fmla="*/ 333 h 527"/>
                <a:gd name="T34" fmla="*/ 105 w 554"/>
                <a:gd name="T35" fmla="*/ 509 h 527"/>
                <a:gd name="T36" fmla="*/ 121 w 554"/>
                <a:gd name="T37" fmla="*/ 521 h 527"/>
                <a:gd name="T38" fmla="*/ 271 w 554"/>
                <a:gd name="T39" fmla="*/ 412 h 527"/>
                <a:gd name="T40" fmla="*/ 283 w 554"/>
                <a:gd name="T41" fmla="*/ 412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4" h="527">
                  <a:moveTo>
                    <a:pt x="283" y="412"/>
                  </a:moveTo>
                  <a:cubicBezTo>
                    <a:pt x="433" y="521"/>
                    <a:pt x="433" y="521"/>
                    <a:pt x="433" y="521"/>
                  </a:cubicBezTo>
                  <a:cubicBezTo>
                    <a:pt x="441" y="527"/>
                    <a:pt x="453" y="519"/>
                    <a:pt x="449" y="509"/>
                  </a:cubicBezTo>
                  <a:cubicBezTo>
                    <a:pt x="392" y="333"/>
                    <a:pt x="392" y="333"/>
                    <a:pt x="392" y="333"/>
                  </a:cubicBezTo>
                  <a:cubicBezTo>
                    <a:pt x="391" y="329"/>
                    <a:pt x="392" y="324"/>
                    <a:pt x="396" y="321"/>
                  </a:cubicBezTo>
                  <a:cubicBezTo>
                    <a:pt x="546" y="212"/>
                    <a:pt x="546" y="212"/>
                    <a:pt x="546" y="212"/>
                  </a:cubicBezTo>
                  <a:cubicBezTo>
                    <a:pt x="554" y="206"/>
                    <a:pt x="550" y="193"/>
                    <a:pt x="539" y="193"/>
                  </a:cubicBezTo>
                  <a:cubicBezTo>
                    <a:pt x="341" y="193"/>
                    <a:pt x="341" y="193"/>
                    <a:pt x="341" y="193"/>
                  </a:cubicBezTo>
                  <a:cubicBezTo>
                    <a:pt x="347" y="193"/>
                    <a:pt x="347" y="193"/>
                    <a:pt x="347" y="193"/>
                  </a:cubicBezTo>
                  <a:cubicBezTo>
                    <a:pt x="287" y="10"/>
                    <a:pt x="287" y="10"/>
                    <a:pt x="287" y="10"/>
                  </a:cubicBezTo>
                  <a:cubicBezTo>
                    <a:pt x="284" y="0"/>
                    <a:pt x="270" y="0"/>
                    <a:pt x="267" y="10"/>
                  </a:cubicBezTo>
                  <a:cubicBezTo>
                    <a:pt x="207" y="193"/>
                    <a:pt x="207" y="193"/>
                    <a:pt x="207" y="193"/>
                  </a:cubicBezTo>
                  <a:cubicBezTo>
                    <a:pt x="213" y="193"/>
                    <a:pt x="213" y="193"/>
                    <a:pt x="213" y="193"/>
                  </a:cubicBezTo>
                  <a:cubicBezTo>
                    <a:pt x="15" y="193"/>
                    <a:pt x="15" y="193"/>
                    <a:pt x="15" y="193"/>
                  </a:cubicBezTo>
                  <a:cubicBezTo>
                    <a:pt x="4" y="193"/>
                    <a:pt x="0" y="206"/>
                    <a:pt x="8" y="212"/>
                  </a:cubicBezTo>
                  <a:cubicBezTo>
                    <a:pt x="158" y="321"/>
                    <a:pt x="158" y="321"/>
                    <a:pt x="158" y="321"/>
                  </a:cubicBezTo>
                  <a:cubicBezTo>
                    <a:pt x="162" y="324"/>
                    <a:pt x="163" y="329"/>
                    <a:pt x="162" y="333"/>
                  </a:cubicBezTo>
                  <a:cubicBezTo>
                    <a:pt x="105" y="509"/>
                    <a:pt x="105" y="509"/>
                    <a:pt x="105" y="509"/>
                  </a:cubicBezTo>
                  <a:cubicBezTo>
                    <a:pt x="101" y="519"/>
                    <a:pt x="113" y="527"/>
                    <a:pt x="121" y="521"/>
                  </a:cubicBezTo>
                  <a:cubicBezTo>
                    <a:pt x="271" y="412"/>
                    <a:pt x="271" y="412"/>
                    <a:pt x="271" y="412"/>
                  </a:cubicBezTo>
                  <a:cubicBezTo>
                    <a:pt x="274" y="410"/>
                    <a:pt x="280" y="410"/>
                    <a:pt x="283" y="412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5" name="ValueText1">
            <a:extLst>
              <a:ext uri="{FF2B5EF4-FFF2-40B4-BE49-F238E27FC236}">
                <a16:creationId xmlns:a16="http://schemas.microsoft.com/office/drawing/2014/main" xmlns="" id="{CF310A40-5F3D-4505-83F3-31712DB2FEF6}"/>
              </a:ext>
            </a:extLst>
          </p:cNvPr>
          <p:cNvSpPr txBox="1"/>
          <p:nvPr/>
        </p:nvSpPr>
        <p:spPr>
          <a:xfrm>
            <a:off x="2499341" y="4249537"/>
            <a:ext cx="714602" cy="534454"/>
          </a:xfrm>
          <a:prstGeom prst="rect">
            <a:avLst/>
          </a:prstGeom>
          <a:noFill/>
          <a:ln>
            <a:noFill/>
          </a:ln>
        </p:spPr>
        <p:txBody>
          <a:bodyPr wrap="square" tIns="90000" bIns="90000" anchor="ctr" anchorCtr="0">
            <a:prstTxWarp prst="textPlain">
              <a:avLst/>
            </a:prstTxWarp>
            <a:noAutofit/>
          </a:bodyPr>
          <a:lstStyle/>
          <a:p>
            <a:r>
              <a:rPr lang="en-US" altLang="zh-CN" sz="300" dirty="0">
                <a:ln w="12700">
                  <a:noFill/>
                </a:ln>
                <a:solidFill>
                  <a:schemeClr val="accent4">
                    <a:lumMod val="100000"/>
                  </a:schemeClr>
                </a:solidFill>
                <a:latin typeface="Impact" panose="020B0806030902050204" pitchFamily="34" charset="0"/>
              </a:rPr>
              <a:t>75%</a:t>
            </a:r>
            <a:endParaRPr lang="en-US" sz="300" dirty="0">
              <a:ln w="12700">
                <a:noFill/>
              </a:ln>
              <a:solidFill>
                <a:schemeClr val="accent4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6" name="ValueText2">
            <a:extLst>
              <a:ext uri="{FF2B5EF4-FFF2-40B4-BE49-F238E27FC236}">
                <a16:creationId xmlns:a16="http://schemas.microsoft.com/office/drawing/2014/main" xmlns="" id="{14CA8230-7463-452C-B32F-405985D10752}"/>
              </a:ext>
            </a:extLst>
          </p:cNvPr>
          <p:cNvSpPr txBox="1"/>
          <p:nvPr/>
        </p:nvSpPr>
        <p:spPr>
          <a:xfrm>
            <a:off x="9310959" y="4249537"/>
            <a:ext cx="714602" cy="534454"/>
          </a:xfrm>
          <a:prstGeom prst="rect">
            <a:avLst/>
          </a:prstGeom>
          <a:noFill/>
          <a:ln>
            <a:noFill/>
          </a:ln>
        </p:spPr>
        <p:txBody>
          <a:bodyPr wrap="square" tIns="90000" bIns="90000" anchor="ctr" anchorCtr="0">
            <a:prstTxWarp prst="textPlain">
              <a:avLst/>
            </a:prstTxWarp>
            <a:noAutofit/>
          </a:bodyPr>
          <a:lstStyle/>
          <a:p>
            <a:r>
              <a:rPr lang="en-US" sz="300" dirty="0">
                <a:ln w="12700">
                  <a:noFill/>
                </a:ln>
                <a:solidFill>
                  <a:srgbClr val="7F7F7F"/>
                </a:solidFill>
                <a:latin typeface="Impact" panose="020B0806030902050204" pitchFamily="34" charset="0"/>
              </a:rPr>
              <a:t>76%</a:t>
            </a:r>
          </a:p>
        </p:txBody>
      </p:sp>
      <p:sp>
        <p:nvSpPr>
          <p:cNvPr id="17" name="CustomText">
            <a:extLst>
              <a:ext uri="{FF2B5EF4-FFF2-40B4-BE49-F238E27FC236}">
                <a16:creationId xmlns:a16="http://schemas.microsoft.com/office/drawing/2014/main" xmlns="" id="{C64E5B57-54E7-49B3-8496-05B17E5F819C}"/>
              </a:ext>
            </a:extLst>
          </p:cNvPr>
          <p:cNvSpPr/>
          <p:nvPr/>
        </p:nvSpPr>
        <p:spPr>
          <a:xfrm>
            <a:off x="3190853" y="4172136"/>
            <a:ext cx="2255445" cy="446585"/>
          </a:xfrm>
          <a:prstGeom prst="rect">
            <a:avLst/>
          </a:prstGeom>
          <a:noFill/>
        </p:spPr>
        <p:txBody>
          <a:bodyPr wrap="square" lIns="90000" tIns="46800" rIns="90000" bIns="46800" anchor="b">
            <a:normAutofit fontScale="85000" lnSpcReduction="20000"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strike="noStrike" kern="1200" cap="none" spc="0" normalizeH="0" baseline="0" noProof="0" dirty="0">
                <a:solidFill>
                  <a:schemeClr val="tx2"/>
                </a:solidFill>
                <a:effectLst/>
                <a:uLnTx/>
                <a:uFillTx/>
              </a:rPr>
              <a:t>添加标题</a:t>
            </a:r>
            <a:endParaRPr kumimoji="0" lang="en-US" altLang="zh-CN" sz="3200" b="1" i="0" strike="noStrike" kern="1200" cap="none" spc="0" normalizeH="0" baseline="0" noProof="0" dirty="0">
              <a:solidFill>
                <a:schemeClr val="tx2"/>
              </a:solidFill>
              <a:effectLst/>
              <a:uLnTx/>
              <a:uFillTx/>
            </a:endParaRPr>
          </a:p>
        </p:txBody>
      </p:sp>
      <p:sp>
        <p:nvSpPr>
          <p:cNvPr id="18" name="CustomText">
            <a:extLst>
              <a:ext uri="{FF2B5EF4-FFF2-40B4-BE49-F238E27FC236}">
                <a16:creationId xmlns:a16="http://schemas.microsoft.com/office/drawing/2014/main" xmlns="" id="{7D1C1747-281E-4DFD-9C56-94D6D8640C06}"/>
              </a:ext>
            </a:extLst>
          </p:cNvPr>
          <p:cNvSpPr/>
          <p:nvPr/>
        </p:nvSpPr>
        <p:spPr>
          <a:xfrm>
            <a:off x="7055514" y="4171234"/>
            <a:ext cx="2255445" cy="446585"/>
          </a:xfrm>
          <a:prstGeom prst="rect">
            <a:avLst/>
          </a:prstGeom>
          <a:noFill/>
        </p:spPr>
        <p:txBody>
          <a:bodyPr wrap="square" lIns="90000" tIns="46800" rIns="90000" bIns="46800" anchor="b">
            <a:normAutofit fontScale="85000" lnSpcReduction="20000"/>
          </a:bodyPr>
          <a:lstStyle/>
          <a:p>
            <a:pPr marL="0" marR="0" lvl="0" indent="0" algn="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strike="noStrike" kern="1200" cap="none" spc="0" normalizeH="0" baseline="0" noProof="0" dirty="0">
                <a:solidFill>
                  <a:schemeClr val="tx2"/>
                </a:solidFill>
                <a:effectLst/>
                <a:uLnTx/>
                <a:uFillTx/>
              </a:rPr>
              <a:t>添加标题</a:t>
            </a:r>
            <a:endParaRPr kumimoji="0" lang="en-US" altLang="zh-CN" sz="3200" b="1" i="0" strike="noStrike" kern="1200" cap="none" spc="0" normalizeH="0" baseline="0" noProof="0" dirty="0">
              <a:solidFill>
                <a:schemeClr val="tx2"/>
              </a:solidFill>
              <a:effectLst/>
              <a:uLnTx/>
              <a:uFillTx/>
            </a:endParaRPr>
          </a:p>
        </p:txBody>
      </p:sp>
      <p:sp>
        <p:nvSpPr>
          <p:cNvPr id="19" name="CustomText1">
            <a:extLst>
              <a:ext uri="{FF2B5EF4-FFF2-40B4-BE49-F238E27FC236}">
                <a16:creationId xmlns:a16="http://schemas.microsoft.com/office/drawing/2014/main" xmlns="" id="{A8BF12D6-F095-41F5-B1B5-B06EF6E1092B}"/>
              </a:ext>
            </a:extLst>
          </p:cNvPr>
          <p:cNvSpPr/>
          <p:nvPr/>
        </p:nvSpPr>
        <p:spPr>
          <a:xfrm>
            <a:off x="2499341" y="4894940"/>
            <a:ext cx="3210914" cy="470346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p"/>
              <a:defRPr/>
            </a:pPr>
            <a:r>
              <a:rPr lang="zh-CN" altLang="en-US" sz="1100" b="1" dirty="0"/>
              <a:t>单击此处添加标题或将你需要的内容粘贴此处</a:t>
            </a:r>
            <a:endParaRPr lang="en-US" altLang="zh-CN" sz="1100" b="1" dirty="0"/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p"/>
              <a:defRPr/>
            </a:pPr>
            <a:r>
              <a:rPr lang="zh-CN" altLang="en-US" sz="1100" b="1" dirty="0"/>
              <a:t>单击此处添加标题或将你需要的内容粘贴此处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p"/>
              <a:defRPr/>
            </a:pPr>
            <a:endParaRPr lang="zh-CN" altLang="en-US" sz="1100" b="1" dirty="0"/>
          </a:p>
        </p:txBody>
      </p:sp>
      <p:sp>
        <p:nvSpPr>
          <p:cNvPr id="21" name="CustomText1">
            <a:extLst>
              <a:ext uri="{FF2B5EF4-FFF2-40B4-BE49-F238E27FC236}">
                <a16:creationId xmlns:a16="http://schemas.microsoft.com/office/drawing/2014/main" xmlns="" id="{44079DC9-9DDE-4BD8-8098-C6C973BC09BC}"/>
              </a:ext>
            </a:extLst>
          </p:cNvPr>
          <p:cNvSpPr/>
          <p:nvPr/>
        </p:nvSpPr>
        <p:spPr>
          <a:xfrm>
            <a:off x="3190851" y="4551001"/>
            <a:ext cx="2255445" cy="343939"/>
          </a:xfrm>
          <a:prstGeom prst="rect">
            <a:avLst/>
          </a:prstGeom>
          <a:noFill/>
        </p:spPr>
        <p:txBody>
          <a:bodyPr wrap="none" lIns="90000" tIns="46800" rIns="90000" bIns="46800">
            <a:normAutofit fontScale="92500" lnSpcReduction="20000"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</a:rPr>
              <a:t>单击此处添加标题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</a:endParaRPr>
          </a:p>
        </p:txBody>
      </p:sp>
      <p:sp>
        <p:nvSpPr>
          <p:cNvPr id="22" name="CustomText1">
            <a:extLst>
              <a:ext uri="{FF2B5EF4-FFF2-40B4-BE49-F238E27FC236}">
                <a16:creationId xmlns:a16="http://schemas.microsoft.com/office/drawing/2014/main" xmlns="" id="{D287BE64-9E68-40B1-BB4B-65DAEFBBFE86}"/>
              </a:ext>
            </a:extLst>
          </p:cNvPr>
          <p:cNvSpPr/>
          <p:nvPr/>
        </p:nvSpPr>
        <p:spPr>
          <a:xfrm>
            <a:off x="7055512" y="4550100"/>
            <a:ext cx="2255445" cy="343939"/>
          </a:xfrm>
          <a:prstGeom prst="rect">
            <a:avLst/>
          </a:prstGeom>
          <a:noFill/>
        </p:spPr>
        <p:txBody>
          <a:bodyPr wrap="none" lIns="90000" tIns="46800" rIns="90000" bIns="46800">
            <a:normAutofit fontScale="92500" lnSpcReduction="20000"/>
          </a:bodyPr>
          <a:lstStyle/>
          <a:p>
            <a:pPr marL="0" marR="0" lvl="0" indent="0" algn="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</a:rPr>
              <a:t>单击此处添加标题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</a:endParaRPr>
          </a:p>
        </p:txBody>
      </p:sp>
      <p:sp>
        <p:nvSpPr>
          <p:cNvPr id="24" name="CustomText1">
            <a:extLst>
              <a:ext uri="{FF2B5EF4-FFF2-40B4-BE49-F238E27FC236}">
                <a16:creationId xmlns:a16="http://schemas.microsoft.com/office/drawing/2014/main" xmlns="" id="{7B230548-C5DF-41D7-B0CB-72DBCB990FD1}"/>
              </a:ext>
            </a:extLst>
          </p:cNvPr>
          <p:cNvSpPr/>
          <p:nvPr/>
        </p:nvSpPr>
        <p:spPr>
          <a:xfrm>
            <a:off x="6801346" y="4894940"/>
            <a:ext cx="3210914" cy="470346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p"/>
              <a:defRPr/>
            </a:pPr>
            <a:r>
              <a:rPr lang="zh-CN" altLang="en-US" sz="1100" b="1" dirty="0"/>
              <a:t>单击此处添加标题或将你需要的内容粘贴此处</a:t>
            </a:r>
            <a:endParaRPr lang="en-US" altLang="zh-CN" sz="1100" b="1" dirty="0"/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p"/>
              <a:defRPr/>
            </a:pPr>
            <a:r>
              <a:rPr lang="zh-CN" altLang="en-US" sz="1100" b="1" dirty="0"/>
              <a:t>单击此处添加标题或将你需要的内容粘贴此处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p"/>
              <a:defRPr/>
            </a:pPr>
            <a:endParaRPr lang="zh-CN" altLang="en-US" sz="1100" b="1" dirty="0"/>
          </a:p>
        </p:txBody>
      </p:sp>
    </p:spTree>
    <p:extLst>
      <p:ext uri="{BB962C8B-B14F-4D97-AF65-F5344CB8AC3E}">
        <p14:creationId xmlns:p14="http://schemas.microsoft.com/office/powerpoint/2010/main" xmlns="" val="3108757959"/>
      </p:ext>
    </p:extLst>
  </p:cSld>
  <p:clrMapOvr>
    <a:masterClrMapping/>
  </p:clrMapOvr>
  <p:transition spd="slow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0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500"/>
                            </p:stCondLst>
                            <p:childTnLst>
                              <p:par>
                                <p:cTn id="6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8" grpId="0" animBg="1"/>
      <p:bldP spid="9" grpId="0" animBg="1"/>
      <p:bldP spid="10" grpId="0" animBg="1"/>
      <p:bldP spid="11" grpId="0" animBg="1"/>
      <p:bldP spid="15" grpId="0"/>
      <p:bldP spid="16" grpId="0"/>
      <p:bldP spid="17" grpId="0"/>
      <p:bldP spid="18" grpId="0"/>
      <p:bldP spid="19" grpId="0"/>
      <p:bldP spid="21" grpId="0"/>
      <p:bldP spid="22" grpId="0"/>
      <p:bldP spid="2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xtraShape4">
            <a:extLst>
              <a:ext uri="{FF2B5EF4-FFF2-40B4-BE49-F238E27FC236}">
                <a16:creationId xmlns:a16="http://schemas.microsoft.com/office/drawing/2014/main" xmlns="" id="{0860FFE5-9A69-4200-B24B-6018355FCF08}"/>
              </a:ext>
            </a:extLst>
          </p:cNvPr>
          <p:cNvSpPr/>
          <p:nvPr/>
        </p:nvSpPr>
        <p:spPr bwMode="auto">
          <a:xfrm>
            <a:off x="9591191" y="3033211"/>
            <a:ext cx="43161" cy="1456851"/>
          </a:xfrm>
          <a:prstGeom prst="rect">
            <a:avLst/>
          </a:prstGeom>
          <a:solidFill>
            <a:srgbClr val="CDCDCD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ValueBack3">
            <a:extLst>
              <a:ext uri="{FF2B5EF4-FFF2-40B4-BE49-F238E27FC236}">
                <a16:creationId xmlns:a16="http://schemas.microsoft.com/office/drawing/2014/main" xmlns="" id="{CF15E1A3-69B8-4154-8806-C79BDA8B2710}"/>
              </a:ext>
            </a:extLst>
          </p:cNvPr>
          <p:cNvSpPr/>
          <p:nvPr/>
        </p:nvSpPr>
        <p:spPr bwMode="auto">
          <a:xfrm rot="8100000">
            <a:off x="6534333" y="1850444"/>
            <a:ext cx="1231664" cy="1231664"/>
          </a:xfrm>
          <a:prstGeom prst="teardrop">
            <a:avLst>
              <a:gd name="adj" fmla="val 80761"/>
            </a:avLst>
          </a:prstGeom>
          <a:solidFill>
            <a:srgbClr val="E8B13E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xmlns="" id="{57844CED-2E92-4D7B-ADA8-A98E05CE9B19}"/>
              </a:ext>
            </a:extLst>
          </p:cNvPr>
          <p:cNvGrpSpPr/>
          <p:nvPr/>
        </p:nvGrpSpPr>
        <p:grpSpPr>
          <a:xfrm>
            <a:off x="1959213" y="1850444"/>
            <a:ext cx="1231664" cy="2639618"/>
            <a:chOff x="1959213" y="1850444"/>
            <a:chExt cx="1231664" cy="2639618"/>
          </a:xfrm>
        </p:grpSpPr>
        <p:sp>
          <p:nvSpPr>
            <p:cNvPr id="3" name="ExtraShape1">
              <a:extLst>
                <a:ext uri="{FF2B5EF4-FFF2-40B4-BE49-F238E27FC236}">
                  <a16:creationId xmlns:a16="http://schemas.microsoft.com/office/drawing/2014/main" xmlns="" id="{D4D6991E-F777-43CE-99FC-A429AD41B2F1}"/>
                </a:ext>
              </a:extLst>
            </p:cNvPr>
            <p:cNvSpPr/>
            <p:nvPr/>
          </p:nvSpPr>
          <p:spPr bwMode="auto">
            <a:xfrm>
              <a:off x="2553464" y="3033211"/>
              <a:ext cx="43161" cy="1456851"/>
            </a:xfrm>
            <a:prstGeom prst="rect">
              <a:avLst/>
            </a:prstGeom>
            <a:solidFill>
              <a:srgbClr val="CDCDCD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" name="ValueBack1">
              <a:extLst>
                <a:ext uri="{FF2B5EF4-FFF2-40B4-BE49-F238E27FC236}">
                  <a16:creationId xmlns:a16="http://schemas.microsoft.com/office/drawing/2014/main" xmlns="" id="{021D2D52-F653-4501-B681-B56947BACD52}"/>
                </a:ext>
              </a:extLst>
            </p:cNvPr>
            <p:cNvSpPr/>
            <p:nvPr/>
          </p:nvSpPr>
          <p:spPr bwMode="auto">
            <a:xfrm rot="8100000">
              <a:off x="1959213" y="1850444"/>
              <a:ext cx="1231664" cy="1231664"/>
            </a:xfrm>
            <a:prstGeom prst="teardrop">
              <a:avLst>
                <a:gd name="adj" fmla="val 80761"/>
              </a:avLst>
            </a:prstGeom>
            <a:solidFill>
              <a:schemeClr val="accent2">
                <a:lumMod val="10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ValueShape1">
              <a:extLst>
                <a:ext uri="{FF2B5EF4-FFF2-40B4-BE49-F238E27FC236}">
                  <a16:creationId xmlns:a16="http://schemas.microsoft.com/office/drawing/2014/main" xmlns="" id="{8EF13150-2E44-4721-AB77-23B27E445511}"/>
                </a:ext>
              </a:extLst>
            </p:cNvPr>
            <p:cNvSpPr/>
            <p:nvPr/>
          </p:nvSpPr>
          <p:spPr bwMode="auto">
            <a:xfrm flipH="1">
              <a:off x="2069633" y="1960865"/>
              <a:ext cx="1010821" cy="1010821"/>
            </a:xfrm>
            <a:prstGeom prst="pie">
              <a:avLst>
                <a:gd name="adj1" fmla="val 16200000"/>
                <a:gd name="adj2" fmla="val 5400000"/>
              </a:avLst>
            </a:prstGeom>
            <a:solidFill>
              <a:schemeClr val="bg1">
                <a:alpha val="88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ValueBack1">
              <a:extLst>
                <a:ext uri="{FF2B5EF4-FFF2-40B4-BE49-F238E27FC236}">
                  <a16:creationId xmlns:a16="http://schemas.microsoft.com/office/drawing/2014/main" xmlns="" id="{36896652-4079-426A-9877-70A3EDD68D25}"/>
                </a:ext>
              </a:extLst>
            </p:cNvPr>
            <p:cNvSpPr/>
            <p:nvPr/>
          </p:nvSpPr>
          <p:spPr bwMode="auto">
            <a:xfrm>
              <a:off x="2219541" y="2110525"/>
              <a:ext cx="695779" cy="695779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ValueText1">
              <a:extLst>
                <a:ext uri="{FF2B5EF4-FFF2-40B4-BE49-F238E27FC236}">
                  <a16:creationId xmlns:a16="http://schemas.microsoft.com/office/drawing/2014/main" xmlns="" id="{AF6F6B4D-D57D-40A4-94D9-A57D06FED593}"/>
                </a:ext>
              </a:extLst>
            </p:cNvPr>
            <p:cNvSpPr txBox="1"/>
            <p:nvPr/>
          </p:nvSpPr>
          <p:spPr>
            <a:xfrm>
              <a:off x="2330561" y="2280764"/>
              <a:ext cx="473739" cy="355302"/>
            </a:xfrm>
            <a:prstGeom prst="rect">
              <a:avLst/>
            </a:prstGeom>
            <a:noFill/>
          </p:spPr>
          <p:txBody>
            <a:bodyPr wrap="none" anchor="ctr" anchorCtr="0">
              <a:prstTxWarp prst="textPlain">
                <a:avLst/>
              </a:prstTxWarp>
              <a:normAutofit fontScale="32500" lnSpcReduction="20000"/>
            </a:bodyPr>
            <a:lstStyle/>
            <a:p>
              <a:r>
                <a:rPr lang="en-US" altLang="zh-CN" sz="6000" dirty="0">
                  <a:solidFill>
                    <a:schemeClr val="bg1">
                      <a:alpha val="90000"/>
                    </a:schemeClr>
                  </a:solidFill>
                  <a:latin typeface="Impact" panose="020B0806030902050204" pitchFamily="34" charset="0"/>
                </a:rPr>
                <a:t>50%</a:t>
              </a:r>
              <a:endParaRPr lang="en-US" sz="6000" dirty="0">
                <a:solidFill>
                  <a:schemeClr val="bg1">
                    <a:alpha val="9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xmlns="" id="{132A835F-4579-42FF-97CA-5B0BB661A224}"/>
              </a:ext>
            </a:extLst>
          </p:cNvPr>
          <p:cNvGrpSpPr/>
          <p:nvPr/>
        </p:nvGrpSpPr>
        <p:grpSpPr>
          <a:xfrm>
            <a:off x="4351369" y="1850444"/>
            <a:ext cx="1231664" cy="2639618"/>
            <a:chOff x="4351369" y="1850444"/>
            <a:chExt cx="1231664" cy="2639618"/>
          </a:xfrm>
        </p:grpSpPr>
        <p:sp>
          <p:nvSpPr>
            <p:cNvPr id="6" name="ExtraShape2">
              <a:extLst>
                <a:ext uri="{FF2B5EF4-FFF2-40B4-BE49-F238E27FC236}">
                  <a16:creationId xmlns:a16="http://schemas.microsoft.com/office/drawing/2014/main" xmlns="" id="{90335047-4B0B-4930-9EB1-E16ABFF0395D}"/>
                </a:ext>
              </a:extLst>
            </p:cNvPr>
            <p:cNvSpPr/>
            <p:nvPr/>
          </p:nvSpPr>
          <p:spPr bwMode="auto">
            <a:xfrm>
              <a:off x="4945620" y="3033211"/>
              <a:ext cx="43161" cy="1456851"/>
            </a:xfrm>
            <a:prstGeom prst="rect">
              <a:avLst/>
            </a:prstGeom>
            <a:solidFill>
              <a:srgbClr val="0ACEAC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ValueBack2">
              <a:extLst>
                <a:ext uri="{FF2B5EF4-FFF2-40B4-BE49-F238E27FC236}">
                  <a16:creationId xmlns:a16="http://schemas.microsoft.com/office/drawing/2014/main" xmlns="" id="{B10738F9-3342-4797-BF78-AFDBA0763C62}"/>
                </a:ext>
              </a:extLst>
            </p:cNvPr>
            <p:cNvSpPr/>
            <p:nvPr/>
          </p:nvSpPr>
          <p:spPr bwMode="auto">
            <a:xfrm rot="8100000">
              <a:off x="4351369" y="1850444"/>
              <a:ext cx="1231664" cy="1231664"/>
            </a:xfrm>
            <a:prstGeom prst="teardrop">
              <a:avLst>
                <a:gd name="adj" fmla="val 80761"/>
              </a:avLst>
            </a:prstGeom>
            <a:solidFill>
              <a:srgbClr val="0ACEAC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ValueShape2">
              <a:extLst>
                <a:ext uri="{FF2B5EF4-FFF2-40B4-BE49-F238E27FC236}">
                  <a16:creationId xmlns:a16="http://schemas.microsoft.com/office/drawing/2014/main" xmlns="" id="{1627655E-F5C9-4205-BB7E-4C3BCC6AD887}"/>
                </a:ext>
              </a:extLst>
            </p:cNvPr>
            <p:cNvSpPr/>
            <p:nvPr/>
          </p:nvSpPr>
          <p:spPr bwMode="auto">
            <a:xfrm flipH="1">
              <a:off x="4461790" y="1960865"/>
              <a:ext cx="1010821" cy="1010821"/>
            </a:xfrm>
            <a:prstGeom prst="pie">
              <a:avLst>
                <a:gd name="adj1" fmla="val 16200000"/>
                <a:gd name="adj2" fmla="val 8640000"/>
              </a:avLst>
            </a:prstGeom>
            <a:solidFill>
              <a:schemeClr val="bg1">
                <a:alpha val="88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ValueBack2">
              <a:extLst>
                <a:ext uri="{FF2B5EF4-FFF2-40B4-BE49-F238E27FC236}">
                  <a16:creationId xmlns:a16="http://schemas.microsoft.com/office/drawing/2014/main" xmlns="" id="{547298BC-43F3-4EA3-99D8-B5AF38411CA3}"/>
                </a:ext>
              </a:extLst>
            </p:cNvPr>
            <p:cNvSpPr/>
            <p:nvPr/>
          </p:nvSpPr>
          <p:spPr bwMode="auto">
            <a:xfrm>
              <a:off x="4589460" y="2122940"/>
              <a:ext cx="695779" cy="695779"/>
            </a:xfrm>
            <a:prstGeom prst="ellipse">
              <a:avLst/>
            </a:prstGeom>
            <a:solidFill>
              <a:srgbClr val="0ACEAC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ValueText2">
              <a:extLst>
                <a:ext uri="{FF2B5EF4-FFF2-40B4-BE49-F238E27FC236}">
                  <a16:creationId xmlns:a16="http://schemas.microsoft.com/office/drawing/2014/main" xmlns="" id="{BACA84C2-227D-4363-B849-B12F26739988}"/>
                </a:ext>
              </a:extLst>
            </p:cNvPr>
            <p:cNvSpPr txBox="1"/>
            <p:nvPr/>
          </p:nvSpPr>
          <p:spPr>
            <a:xfrm>
              <a:off x="4700480" y="2293179"/>
              <a:ext cx="473739" cy="355302"/>
            </a:xfrm>
            <a:prstGeom prst="rect">
              <a:avLst/>
            </a:prstGeom>
            <a:noFill/>
          </p:spPr>
          <p:txBody>
            <a:bodyPr wrap="none" anchor="ctr" anchorCtr="0">
              <a:prstTxWarp prst="textPlain">
                <a:avLst/>
              </a:prstTxWarp>
              <a:normAutofit fontScale="32500" lnSpcReduction="20000"/>
            </a:bodyPr>
            <a:lstStyle/>
            <a:p>
              <a:r>
                <a:rPr lang="en-US" altLang="zh-CN" sz="6000" dirty="0">
                  <a:solidFill>
                    <a:schemeClr val="bg1">
                      <a:alpha val="90000"/>
                    </a:schemeClr>
                  </a:solidFill>
                  <a:latin typeface="Impact" panose="020B0806030902050204" pitchFamily="34" charset="0"/>
                </a:rPr>
                <a:t>65%</a:t>
              </a:r>
              <a:endParaRPr lang="en-US" sz="6000" dirty="0">
                <a:solidFill>
                  <a:schemeClr val="bg1">
                    <a:alpha val="9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xmlns="" id="{7FE7C302-6EB0-4F13-9518-A9099D212733}"/>
              </a:ext>
            </a:extLst>
          </p:cNvPr>
          <p:cNvGrpSpPr/>
          <p:nvPr/>
        </p:nvGrpSpPr>
        <p:grpSpPr>
          <a:xfrm>
            <a:off x="8996940" y="1850444"/>
            <a:ext cx="1231664" cy="1231664"/>
            <a:chOff x="8996940" y="1850444"/>
            <a:chExt cx="1231664" cy="1231664"/>
          </a:xfrm>
        </p:grpSpPr>
        <p:sp>
          <p:nvSpPr>
            <p:cNvPr id="13" name="ValueBack4">
              <a:extLst>
                <a:ext uri="{FF2B5EF4-FFF2-40B4-BE49-F238E27FC236}">
                  <a16:creationId xmlns:a16="http://schemas.microsoft.com/office/drawing/2014/main" xmlns="" id="{37197A35-9AB0-46AA-AC15-8CDE10F3411C}"/>
                </a:ext>
              </a:extLst>
            </p:cNvPr>
            <p:cNvSpPr/>
            <p:nvPr/>
          </p:nvSpPr>
          <p:spPr bwMode="auto">
            <a:xfrm rot="8100000">
              <a:off x="8996940" y="1850444"/>
              <a:ext cx="1231664" cy="1231664"/>
            </a:xfrm>
            <a:prstGeom prst="teardrop">
              <a:avLst>
                <a:gd name="adj" fmla="val 80761"/>
              </a:avLst>
            </a:prstGeom>
            <a:solidFill>
              <a:srgbClr val="7F7F7F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ValueShape4">
              <a:extLst>
                <a:ext uri="{FF2B5EF4-FFF2-40B4-BE49-F238E27FC236}">
                  <a16:creationId xmlns:a16="http://schemas.microsoft.com/office/drawing/2014/main" xmlns="" id="{6D06E96D-232F-4FB4-B2C7-E19EEFD1EADB}"/>
                </a:ext>
              </a:extLst>
            </p:cNvPr>
            <p:cNvSpPr/>
            <p:nvPr/>
          </p:nvSpPr>
          <p:spPr bwMode="auto">
            <a:xfrm flipH="1">
              <a:off x="9107361" y="1960865"/>
              <a:ext cx="1010821" cy="1010821"/>
            </a:xfrm>
            <a:prstGeom prst="pie">
              <a:avLst>
                <a:gd name="adj1" fmla="val 16200000"/>
                <a:gd name="adj2" fmla="val 9504000"/>
              </a:avLst>
            </a:prstGeom>
            <a:solidFill>
              <a:schemeClr val="bg1">
                <a:alpha val="88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7" name="ValueBack4">
              <a:extLst>
                <a:ext uri="{FF2B5EF4-FFF2-40B4-BE49-F238E27FC236}">
                  <a16:creationId xmlns:a16="http://schemas.microsoft.com/office/drawing/2014/main" xmlns="" id="{10525469-575D-4730-ADE4-9FC109CE0066}"/>
                </a:ext>
              </a:extLst>
            </p:cNvPr>
            <p:cNvSpPr/>
            <p:nvPr/>
          </p:nvSpPr>
          <p:spPr bwMode="auto">
            <a:xfrm>
              <a:off x="9252851" y="2122940"/>
              <a:ext cx="695779" cy="695779"/>
            </a:xfrm>
            <a:prstGeom prst="ellipse">
              <a:avLst/>
            </a:prstGeom>
            <a:solidFill>
              <a:srgbClr val="7F7F7F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ValueText4">
              <a:extLst>
                <a:ext uri="{FF2B5EF4-FFF2-40B4-BE49-F238E27FC236}">
                  <a16:creationId xmlns:a16="http://schemas.microsoft.com/office/drawing/2014/main" xmlns="" id="{5E49D8EE-8337-47BC-93EA-2CB3DCBAD4A1}"/>
                </a:ext>
              </a:extLst>
            </p:cNvPr>
            <p:cNvSpPr txBox="1"/>
            <p:nvPr/>
          </p:nvSpPr>
          <p:spPr>
            <a:xfrm>
              <a:off x="9363871" y="2293179"/>
              <a:ext cx="473739" cy="355302"/>
            </a:xfrm>
            <a:prstGeom prst="rect">
              <a:avLst/>
            </a:prstGeom>
            <a:noFill/>
          </p:spPr>
          <p:txBody>
            <a:bodyPr wrap="none" anchor="ctr" anchorCtr="0">
              <a:prstTxWarp prst="textPlain">
                <a:avLst/>
              </a:prstTxWarp>
              <a:normAutofit fontScale="32500" lnSpcReduction="20000"/>
            </a:bodyPr>
            <a:lstStyle/>
            <a:p>
              <a:r>
                <a:rPr lang="en-US" altLang="zh-CN" sz="6000">
                  <a:solidFill>
                    <a:schemeClr val="bg1">
                      <a:alpha val="90000"/>
                    </a:schemeClr>
                  </a:solidFill>
                  <a:latin typeface="Impact" panose="020B0806030902050204" pitchFamily="34" charset="0"/>
                </a:rPr>
                <a:t>69%</a:t>
              </a:r>
              <a:endParaRPr lang="en-US" sz="6000" dirty="0">
                <a:solidFill>
                  <a:schemeClr val="bg1">
                    <a:alpha val="9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15" name="ValueBack1">
            <a:extLst>
              <a:ext uri="{FF2B5EF4-FFF2-40B4-BE49-F238E27FC236}">
                <a16:creationId xmlns:a16="http://schemas.microsoft.com/office/drawing/2014/main" xmlns="" id="{4772B4C6-4DDE-4DEF-9918-7B47EA3080E6}"/>
              </a:ext>
            </a:extLst>
          </p:cNvPr>
          <p:cNvSpPr/>
          <p:nvPr/>
        </p:nvSpPr>
        <p:spPr>
          <a:xfrm>
            <a:off x="1212094" y="4254133"/>
            <a:ext cx="2763901" cy="534948"/>
          </a:xfrm>
          <a:custGeom>
            <a:avLst/>
            <a:gdLst>
              <a:gd name="connsiteX0" fmla="*/ 1829599 w 1844258"/>
              <a:gd name="connsiteY0" fmla="*/ 342294 h 356953"/>
              <a:gd name="connsiteX1" fmla="*/ 163817 w 1844258"/>
              <a:gd name="connsiteY1" fmla="*/ 342294 h 356953"/>
              <a:gd name="connsiteX2" fmla="*/ 30951 w 1844258"/>
              <a:gd name="connsiteY2" fmla="*/ 185631 h 356953"/>
              <a:gd name="connsiteX3" fmla="*/ 163817 w 1844258"/>
              <a:gd name="connsiteY3" fmla="*/ 30951 h 356953"/>
              <a:gd name="connsiteX4" fmla="*/ 1518257 w 1844258"/>
              <a:gd name="connsiteY4" fmla="*/ 30951 h 35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44258" h="356953">
                <a:moveTo>
                  <a:pt x="1829599" y="342294"/>
                </a:moveTo>
                <a:lnTo>
                  <a:pt x="163817" y="342294"/>
                </a:lnTo>
                <a:lnTo>
                  <a:pt x="30951" y="185631"/>
                </a:lnTo>
                <a:lnTo>
                  <a:pt x="163817" y="30951"/>
                </a:lnTo>
                <a:lnTo>
                  <a:pt x="1518257" y="30951"/>
                </a:lnTo>
                <a:close/>
              </a:path>
            </a:pathLst>
          </a:custGeom>
          <a:solidFill>
            <a:schemeClr val="accent2">
              <a:lumMod val="100000"/>
            </a:schemeClr>
          </a:solidFill>
          <a:ln w="19822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01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6" name="ValueBack2">
            <a:extLst>
              <a:ext uri="{FF2B5EF4-FFF2-40B4-BE49-F238E27FC236}">
                <a16:creationId xmlns:a16="http://schemas.microsoft.com/office/drawing/2014/main" xmlns="" id="{D6D5D8EA-604A-4E05-9535-39DD2D2A1B6F}"/>
              </a:ext>
            </a:extLst>
          </p:cNvPr>
          <p:cNvSpPr/>
          <p:nvPr/>
        </p:nvSpPr>
        <p:spPr>
          <a:xfrm>
            <a:off x="3723380" y="4254133"/>
            <a:ext cx="2555866" cy="534948"/>
          </a:xfrm>
          <a:custGeom>
            <a:avLst/>
            <a:gdLst>
              <a:gd name="connsiteX0" fmla="*/ 1684835 w 1705443"/>
              <a:gd name="connsiteY0" fmla="*/ 30951 h 356953"/>
              <a:gd name="connsiteX1" fmla="*/ 197529 w 1705443"/>
              <a:gd name="connsiteY1" fmla="*/ 30951 h 356953"/>
              <a:gd name="connsiteX2" fmla="*/ 30951 w 1705443"/>
              <a:gd name="connsiteY2" fmla="*/ 211411 h 356953"/>
              <a:gd name="connsiteX3" fmla="*/ 159851 w 1705443"/>
              <a:gd name="connsiteY3" fmla="*/ 342294 h 356953"/>
              <a:gd name="connsiteX4" fmla="*/ 1373492 w 1705443"/>
              <a:gd name="connsiteY4" fmla="*/ 342294 h 35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5443" h="356953">
                <a:moveTo>
                  <a:pt x="1684835" y="30951"/>
                </a:moveTo>
                <a:lnTo>
                  <a:pt x="197529" y="30951"/>
                </a:lnTo>
                <a:lnTo>
                  <a:pt x="30951" y="211411"/>
                </a:lnTo>
                <a:lnTo>
                  <a:pt x="159851" y="342294"/>
                </a:lnTo>
                <a:lnTo>
                  <a:pt x="1373492" y="342294"/>
                </a:lnTo>
                <a:close/>
              </a:path>
            </a:pathLst>
          </a:custGeom>
          <a:solidFill>
            <a:srgbClr val="0ACEAC"/>
          </a:solidFill>
          <a:ln w="19822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02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7" name="ValueBack3">
            <a:extLst>
              <a:ext uri="{FF2B5EF4-FFF2-40B4-BE49-F238E27FC236}">
                <a16:creationId xmlns:a16="http://schemas.microsoft.com/office/drawing/2014/main" xmlns="" id="{8AB678C1-23FA-4700-9C01-B865CBDA77BB}"/>
              </a:ext>
            </a:extLst>
          </p:cNvPr>
          <p:cNvSpPr/>
          <p:nvPr/>
        </p:nvSpPr>
        <p:spPr>
          <a:xfrm>
            <a:off x="5987997" y="4254133"/>
            <a:ext cx="2585586" cy="534948"/>
          </a:xfrm>
          <a:custGeom>
            <a:avLst/>
            <a:gdLst>
              <a:gd name="connsiteX0" fmla="*/ 1696733 w 1725274"/>
              <a:gd name="connsiteY0" fmla="*/ 342294 h 356953"/>
              <a:gd name="connsiteX1" fmla="*/ 163817 w 1725274"/>
              <a:gd name="connsiteY1" fmla="*/ 342294 h 356953"/>
              <a:gd name="connsiteX2" fmla="*/ 30951 w 1725274"/>
              <a:gd name="connsiteY2" fmla="*/ 185631 h 356953"/>
              <a:gd name="connsiteX3" fmla="*/ 163817 w 1725274"/>
              <a:gd name="connsiteY3" fmla="*/ 30951 h 356953"/>
              <a:gd name="connsiteX4" fmla="*/ 1385391 w 1725274"/>
              <a:gd name="connsiteY4" fmla="*/ 30951 h 35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5274" h="356953">
                <a:moveTo>
                  <a:pt x="1696733" y="342294"/>
                </a:moveTo>
                <a:lnTo>
                  <a:pt x="163817" y="342294"/>
                </a:lnTo>
                <a:lnTo>
                  <a:pt x="30951" y="185631"/>
                </a:lnTo>
                <a:lnTo>
                  <a:pt x="163817" y="30951"/>
                </a:lnTo>
                <a:lnTo>
                  <a:pt x="1385391" y="30951"/>
                </a:lnTo>
                <a:close/>
              </a:path>
            </a:pathLst>
          </a:custGeom>
          <a:solidFill>
            <a:srgbClr val="E8B13E"/>
          </a:solidFill>
          <a:ln w="19822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03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8" name="ValueBack4">
            <a:extLst>
              <a:ext uri="{FF2B5EF4-FFF2-40B4-BE49-F238E27FC236}">
                <a16:creationId xmlns:a16="http://schemas.microsoft.com/office/drawing/2014/main" xmlns="" id="{56C94384-E9DF-4630-939A-432DD52234A1}"/>
              </a:ext>
            </a:extLst>
          </p:cNvPr>
          <p:cNvSpPr/>
          <p:nvPr/>
        </p:nvSpPr>
        <p:spPr>
          <a:xfrm>
            <a:off x="8255584" y="4254133"/>
            <a:ext cx="2526147" cy="534948"/>
          </a:xfrm>
          <a:custGeom>
            <a:avLst/>
            <a:gdLst>
              <a:gd name="connsiteX0" fmla="*/ 173733 w 1685613"/>
              <a:gd name="connsiteY0" fmla="*/ 30951 h 356953"/>
              <a:gd name="connsiteX1" fmla="*/ 1542054 w 1685613"/>
              <a:gd name="connsiteY1" fmla="*/ 30951 h 356953"/>
              <a:gd name="connsiteX2" fmla="*/ 1672937 w 1685613"/>
              <a:gd name="connsiteY2" fmla="*/ 185631 h 356953"/>
              <a:gd name="connsiteX3" fmla="*/ 1542054 w 1685613"/>
              <a:gd name="connsiteY3" fmla="*/ 342294 h 356953"/>
              <a:gd name="connsiteX4" fmla="*/ 185631 w 1685613"/>
              <a:gd name="connsiteY4" fmla="*/ 342294 h 356953"/>
              <a:gd name="connsiteX5" fmla="*/ 30951 w 1685613"/>
              <a:gd name="connsiteY5" fmla="*/ 185631 h 356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5613" h="356953">
                <a:moveTo>
                  <a:pt x="173733" y="30951"/>
                </a:moveTo>
                <a:lnTo>
                  <a:pt x="1542054" y="30951"/>
                </a:lnTo>
                <a:lnTo>
                  <a:pt x="1672937" y="185631"/>
                </a:lnTo>
                <a:lnTo>
                  <a:pt x="1542054" y="342294"/>
                </a:lnTo>
                <a:lnTo>
                  <a:pt x="185631" y="342294"/>
                </a:lnTo>
                <a:lnTo>
                  <a:pt x="30951" y="185631"/>
                </a:lnTo>
                <a:close/>
              </a:path>
            </a:pathLst>
          </a:custGeom>
          <a:solidFill>
            <a:srgbClr val="7F7F7F"/>
          </a:solidFill>
          <a:ln w="19822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04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21" name="ValueBack1">
            <a:extLst>
              <a:ext uri="{FF2B5EF4-FFF2-40B4-BE49-F238E27FC236}">
                <a16:creationId xmlns:a16="http://schemas.microsoft.com/office/drawing/2014/main" xmlns="" id="{E39DDD78-C1C5-4033-93E3-D85AA3DD3282}"/>
              </a:ext>
            </a:extLst>
          </p:cNvPr>
          <p:cNvSpPr/>
          <p:nvPr/>
        </p:nvSpPr>
        <p:spPr bwMode="auto">
          <a:xfrm>
            <a:off x="1409683" y="5907608"/>
            <a:ext cx="2158058" cy="53952"/>
          </a:xfrm>
          <a:prstGeom prst="rect">
            <a:avLst/>
          </a:prstGeom>
          <a:solidFill>
            <a:schemeClr val="accent2">
              <a:lumMod val="100000"/>
            </a:schemeClr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ValueBack2">
            <a:extLst>
              <a:ext uri="{FF2B5EF4-FFF2-40B4-BE49-F238E27FC236}">
                <a16:creationId xmlns:a16="http://schemas.microsoft.com/office/drawing/2014/main" xmlns="" id="{AD667A3B-3659-40B3-9225-48B692213231}"/>
              </a:ext>
            </a:extLst>
          </p:cNvPr>
          <p:cNvSpPr/>
          <p:nvPr/>
        </p:nvSpPr>
        <p:spPr bwMode="auto">
          <a:xfrm>
            <a:off x="3814372" y="5907608"/>
            <a:ext cx="2158058" cy="53952"/>
          </a:xfrm>
          <a:prstGeom prst="rect">
            <a:avLst/>
          </a:prstGeom>
          <a:solidFill>
            <a:srgbClr val="0ACEAC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ValueBack3">
            <a:extLst>
              <a:ext uri="{FF2B5EF4-FFF2-40B4-BE49-F238E27FC236}">
                <a16:creationId xmlns:a16="http://schemas.microsoft.com/office/drawing/2014/main" xmlns="" id="{A5BCF7F3-7033-493A-8525-A24499797E96}"/>
              </a:ext>
            </a:extLst>
          </p:cNvPr>
          <p:cNvSpPr/>
          <p:nvPr/>
        </p:nvSpPr>
        <p:spPr bwMode="auto">
          <a:xfrm>
            <a:off x="6199812" y="5907608"/>
            <a:ext cx="2158058" cy="53952"/>
          </a:xfrm>
          <a:prstGeom prst="rect">
            <a:avLst/>
          </a:prstGeom>
          <a:solidFill>
            <a:srgbClr val="E8B13E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ValueBack4">
            <a:extLst>
              <a:ext uri="{FF2B5EF4-FFF2-40B4-BE49-F238E27FC236}">
                <a16:creationId xmlns:a16="http://schemas.microsoft.com/office/drawing/2014/main" xmlns="" id="{ED431137-C461-44F8-B129-6DE7B1B8F3C8}"/>
              </a:ext>
            </a:extLst>
          </p:cNvPr>
          <p:cNvSpPr/>
          <p:nvPr/>
        </p:nvSpPr>
        <p:spPr bwMode="auto">
          <a:xfrm>
            <a:off x="8595722" y="5907608"/>
            <a:ext cx="2158058" cy="53952"/>
          </a:xfrm>
          <a:prstGeom prst="rect">
            <a:avLst/>
          </a:prstGeom>
          <a:solidFill>
            <a:schemeClr val="accent6">
              <a:lumMod val="100000"/>
            </a:schemeClr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C0C225AB-163A-41D0-AC0B-2720C02BA8EF}"/>
              </a:ext>
            </a:extLst>
          </p:cNvPr>
          <p:cNvGrpSpPr/>
          <p:nvPr/>
        </p:nvGrpSpPr>
        <p:grpSpPr>
          <a:xfrm>
            <a:off x="6644753" y="1960865"/>
            <a:ext cx="1010821" cy="2529197"/>
            <a:chOff x="6644753" y="1960865"/>
            <a:chExt cx="1010821" cy="2529197"/>
          </a:xfrm>
        </p:grpSpPr>
        <p:sp>
          <p:nvSpPr>
            <p:cNvPr id="9" name="ExtraShape3">
              <a:extLst>
                <a:ext uri="{FF2B5EF4-FFF2-40B4-BE49-F238E27FC236}">
                  <a16:creationId xmlns:a16="http://schemas.microsoft.com/office/drawing/2014/main" xmlns="" id="{65E7C507-29EA-4068-98F0-4CDDC7F1EB9F}"/>
                </a:ext>
              </a:extLst>
            </p:cNvPr>
            <p:cNvSpPr/>
            <p:nvPr/>
          </p:nvSpPr>
          <p:spPr bwMode="auto">
            <a:xfrm>
              <a:off x="7128585" y="3033211"/>
              <a:ext cx="43161" cy="1456851"/>
            </a:xfrm>
            <a:prstGeom prst="rect">
              <a:avLst/>
            </a:prstGeom>
            <a:solidFill>
              <a:srgbClr val="E8B13E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ValueShape3">
              <a:extLst>
                <a:ext uri="{FF2B5EF4-FFF2-40B4-BE49-F238E27FC236}">
                  <a16:creationId xmlns:a16="http://schemas.microsoft.com/office/drawing/2014/main" xmlns="" id="{E588F7D3-0E08-4D12-8803-C064C483B26F}"/>
                </a:ext>
              </a:extLst>
            </p:cNvPr>
            <p:cNvSpPr/>
            <p:nvPr/>
          </p:nvSpPr>
          <p:spPr bwMode="auto">
            <a:xfrm flipH="1">
              <a:off x="6644753" y="1960865"/>
              <a:ext cx="1010821" cy="1010821"/>
            </a:xfrm>
            <a:prstGeom prst="pie">
              <a:avLst>
                <a:gd name="adj1" fmla="val 16200000"/>
                <a:gd name="adj2" fmla="val 6480000"/>
              </a:avLst>
            </a:prstGeom>
            <a:solidFill>
              <a:schemeClr val="bg1">
                <a:alpha val="88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ValueBack3">
              <a:extLst>
                <a:ext uri="{FF2B5EF4-FFF2-40B4-BE49-F238E27FC236}">
                  <a16:creationId xmlns:a16="http://schemas.microsoft.com/office/drawing/2014/main" xmlns="" id="{9056586F-BD86-4C1C-9911-1B8B5C05FAE1}"/>
                </a:ext>
              </a:extLst>
            </p:cNvPr>
            <p:cNvSpPr/>
            <p:nvPr/>
          </p:nvSpPr>
          <p:spPr bwMode="auto">
            <a:xfrm>
              <a:off x="6794661" y="2122940"/>
              <a:ext cx="695779" cy="695779"/>
            </a:xfrm>
            <a:prstGeom prst="ellipse">
              <a:avLst/>
            </a:prstGeom>
            <a:solidFill>
              <a:srgbClr val="E8B13E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ValueText3">
              <a:extLst>
                <a:ext uri="{FF2B5EF4-FFF2-40B4-BE49-F238E27FC236}">
                  <a16:creationId xmlns:a16="http://schemas.microsoft.com/office/drawing/2014/main" xmlns="" id="{8120302C-232A-4754-8C47-209B424F7B53}"/>
                </a:ext>
              </a:extLst>
            </p:cNvPr>
            <p:cNvSpPr txBox="1"/>
            <p:nvPr/>
          </p:nvSpPr>
          <p:spPr>
            <a:xfrm>
              <a:off x="6905681" y="2293179"/>
              <a:ext cx="473739" cy="355302"/>
            </a:xfrm>
            <a:prstGeom prst="rect">
              <a:avLst/>
            </a:prstGeom>
            <a:noFill/>
          </p:spPr>
          <p:txBody>
            <a:bodyPr wrap="none" anchor="ctr" anchorCtr="0">
              <a:prstTxWarp prst="textPlain">
                <a:avLst/>
              </a:prstTxWarp>
              <a:normAutofit fontScale="32500" lnSpcReduction="20000"/>
            </a:bodyPr>
            <a:lstStyle/>
            <a:p>
              <a:r>
                <a:rPr lang="en-US" sz="6000" dirty="0">
                  <a:solidFill>
                    <a:schemeClr val="bg1">
                      <a:alpha val="90000"/>
                    </a:schemeClr>
                  </a:solidFill>
                  <a:latin typeface="Impact" panose="020B0806030902050204" pitchFamily="34" charset="0"/>
                </a:rPr>
                <a:t>55%</a:t>
              </a:r>
            </a:p>
          </p:txBody>
        </p: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xmlns="" id="{CBA38160-ACD0-4287-A1E9-A2B63CF93FF5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xmlns="" id="{627F5D62-41B3-4C12-B77B-4497959B8869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xmlns="" id="{A19D1029-0AD4-4920-B7AE-DD2820E74D71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成功作品展示</a:t>
            </a:r>
          </a:p>
        </p:txBody>
      </p:sp>
      <p:sp>
        <p:nvSpPr>
          <p:cNvPr id="49" name="iṥḻíḍé">
            <a:extLst>
              <a:ext uri="{FF2B5EF4-FFF2-40B4-BE49-F238E27FC236}">
                <a16:creationId xmlns:a16="http://schemas.microsoft.com/office/drawing/2014/main" xmlns="" id="{72B4BC81-BFE9-486B-B2AD-683883839EA8}"/>
              </a:ext>
            </a:extLst>
          </p:cNvPr>
          <p:cNvSpPr txBox="1"/>
          <p:nvPr/>
        </p:nvSpPr>
        <p:spPr bwMode="auto">
          <a:xfrm>
            <a:off x="1522264" y="4943511"/>
            <a:ext cx="20369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b="1" dirty="0"/>
              <a:t>添加标题</a:t>
            </a:r>
          </a:p>
        </p:txBody>
      </p:sp>
      <p:sp>
        <p:nvSpPr>
          <p:cNvPr id="50" name="íṥḷîďe">
            <a:extLst>
              <a:ext uri="{FF2B5EF4-FFF2-40B4-BE49-F238E27FC236}">
                <a16:creationId xmlns:a16="http://schemas.microsoft.com/office/drawing/2014/main" xmlns="" id="{FF7B27B1-0885-41D5-B938-FE4ED676A9DE}"/>
              </a:ext>
            </a:extLst>
          </p:cNvPr>
          <p:cNvSpPr/>
          <p:nvPr/>
        </p:nvSpPr>
        <p:spPr bwMode="auto">
          <a:xfrm>
            <a:off x="1522264" y="5312843"/>
            <a:ext cx="2036982" cy="542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 fontScale="92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 algn="ctr">
              <a:lnSpc>
                <a:spcPct val="130000"/>
              </a:lnSpc>
            </a:pPr>
            <a:r>
              <a:rPr lang="zh-CN" altLang="en-US" sz="1100" dirty="0"/>
              <a:t>内容粘贴此处</a:t>
            </a:r>
          </a:p>
        </p:txBody>
      </p:sp>
      <p:sp>
        <p:nvSpPr>
          <p:cNvPr id="51" name="iṥḻíḍé">
            <a:extLst>
              <a:ext uri="{FF2B5EF4-FFF2-40B4-BE49-F238E27FC236}">
                <a16:creationId xmlns:a16="http://schemas.microsoft.com/office/drawing/2014/main" xmlns="" id="{3DB2AD8B-AD01-4F31-A12E-B71813C2DC84}"/>
              </a:ext>
            </a:extLst>
          </p:cNvPr>
          <p:cNvSpPr txBox="1"/>
          <p:nvPr/>
        </p:nvSpPr>
        <p:spPr bwMode="auto">
          <a:xfrm>
            <a:off x="3781900" y="4943511"/>
            <a:ext cx="20369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b="1" dirty="0"/>
              <a:t>添加标题</a:t>
            </a:r>
          </a:p>
        </p:txBody>
      </p:sp>
      <p:sp>
        <p:nvSpPr>
          <p:cNvPr id="52" name="íṥḷîďe">
            <a:extLst>
              <a:ext uri="{FF2B5EF4-FFF2-40B4-BE49-F238E27FC236}">
                <a16:creationId xmlns:a16="http://schemas.microsoft.com/office/drawing/2014/main" xmlns="" id="{61ACE8BD-5B92-45B0-A8CC-090199061107}"/>
              </a:ext>
            </a:extLst>
          </p:cNvPr>
          <p:cNvSpPr/>
          <p:nvPr/>
        </p:nvSpPr>
        <p:spPr bwMode="auto">
          <a:xfrm>
            <a:off x="3781900" y="5312843"/>
            <a:ext cx="2036982" cy="542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 fontScale="92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 algn="ctr">
              <a:lnSpc>
                <a:spcPct val="130000"/>
              </a:lnSpc>
            </a:pPr>
            <a:r>
              <a:rPr lang="zh-CN" altLang="en-US" sz="1100" dirty="0"/>
              <a:t>内容粘贴此处</a:t>
            </a:r>
          </a:p>
        </p:txBody>
      </p:sp>
      <p:sp>
        <p:nvSpPr>
          <p:cNvPr id="53" name="iṥḻíḍé">
            <a:extLst>
              <a:ext uri="{FF2B5EF4-FFF2-40B4-BE49-F238E27FC236}">
                <a16:creationId xmlns:a16="http://schemas.microsoft.com/office/drawing/2014/main" xmlns="" id="{1DB81B77-B05B-406A-9235-5C90C63D8146}"/>
              </a:ext>
            </a:extLst>
          </p:cNvPr>
          <p:cNvSpPr txBox="1"/>
          <p:nvPr/>
        </p:nvSpPr>
        <p:spPr bwMode="auto">
          <a:xfrm>
            <a:off x="6138216" y="4943511"/>
            <a:ext cx="20369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b="1" dirty="0"/>
              <a:t>添加标题</a:t>
            </a:r>
          </a:p>
        </p:txBody>
      </p:sp>
      <p:sp>
        <p:nvSpPr>
          <p:cNvPr id="54" name="íṥḷîďe">
            <a:extLst>
              <a:ext uri="{FF2B5EF4-FFF2-40B4-BE49-F238E27FC236}">
                <a16:creationId xmlns:a16="http://schemas.microsoft.com/office/drawing/2014/main" xmlns="" id="{D78F1BB5-61EA-48FE-95FE-8167007D8E28}"/>
              </a:ext>
            </a:extLst>
          </p:cNvPr>
          <p:cNvSpPr/>
          <p:nvPr/>
        </p:nvSpPr>
        <p:spPr bwMode="auto">
          <a:xfrm>
            <a:off x="6138216" y="5312843"/>
            <a:ext cx="2036982" cy="542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 fontScale="92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 algn="ctr">
              <a:lnSpc>
                <a:spcPct val="130000"/>
              </a:lnSpc>
            </a:pPr>
            <a:r>
              <a:rPr lang="zh-CN" altLang="en-US" sz="1100" dirty="0"/>
              <a:t>内容粘贴此处</a:t>
            </a:r>
          </a:p>
        </p:txBody>
      </p:sp>
      <p:sp>
        <p:nvSpPr>
          <p:cNvPr id="55" name="iṥḻíḍé">
            <a:extLst>
              <a:ext uri="{FF2B5EF4-FFF2-40B4-BE49-F238E27FC236}">
                <a16:creationId xmlns:a16="http://schemas.microsoft.com/office/drawing/2014/main" xmlns="" id="{27FC202A-DF4C-45D7-9E6E-7D740217B1FB}"/>
              </a:ext>
            </a:extLst>
          </p:cNvPr>
          <p:cNvSpPr txBox="1"/>
          <p:nvPr/>
        </p:nvSpPr>
        <p:spPr bwMode="auto">
          <a:xfrm>
            <a:off x="8572700" y="4943511"/>
            <a:ext cx="20369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b="1" dirty="0"/>
              <a:t>添加标题</a:t>
            </a:r>
          </a:p>
        </p:txBody>
      </p:sp>
      <p:sp>
        <p:nvSpPr>
          <p:cNvPr id="56" name="íṥḷîďe">
            <a:extLst>
              <a:ext uri="{FF2B5EF4-FFF2-40B4-BE49-F238E27FC236}">
                <a16:creationId xmlns:a16="http://schemas.microsoft.com/office/drawing/2014/main" xmlns="" id="{6AAE09AC-6C7E-48CC-9B44-6D31BA828065}"/>
              </a:ext>
            </a:extLst>
          </p:cNvPr>
          <p:cNvSpPr/>
          <p:nvPr/>
        </p:nvSpPr>
        <p:spPr bwMode="auto">
          <a:xfrm>
            <a:off x="8572700" y="5312843"/>
            <a:ext cx="2036982" cy="542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 fontScale="92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 algn="ctr">
              <a:lnSpc>
                <a:spcPct val="130000"/>
              </a:lnSpc>
            </a:pPr>
            <a:r>
              <a:rPr lang="zh-CN" altLang="en-US" sz="1100" dirty="0"/>
              <a:t>内容粘贴此处</a:t>
            </a:r>
          </a:p>
        </p:txBody>
      </p:sp>
    </p:spTree>
    <p:extLst>
      <p:ext uri="{BB962C8B-B14F-4D97-AF65-F5344CB8AC3E}">
        <p14:creationId xmlns:p14="http://schemas.microsoft.com/office/powerpoint/2010/main" xmlns="" val="3348494028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00"/>
                            </p:stCondLst>
                            <p:childTnLst>
                              <p:par>
                                <p:cTn id="7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000"/>
                            </p:stCondLst>
                            <p:childTnLst>
                              <p:par>
                                <p:cTn id="8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9000"/>
                            </p:stCondLst>
                            <p:childTnLst>
                              <p:par>
                                <p:cTn id="9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500"/>
                            </p:stCondLst>
                            <p:childTnLst>
                              <p:par>
                                <p:cTn id="10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5" grpId="0" animBg="1"/>
      <p:bldP spid="16" grpId="0" animBg="1"/>
      <p:bldP spid="17" grpId="0" animBg="1"/>
      <p:bldP spid="18" grpId="0" animBg="1"/>
      <p:bldP spid="21" grpId="0" animBg="1"/>
      <p:bldP spid="24" grpId="0" animBg="1"/>
      <p:bldP spid="27" grpId="0" animBg="1"/>
      <p:bldP spid="30" grpId="0" animBg="1"/>
      <p:bldP spid="39" grpId="0" animBg="1"/>
      <p:bldP spid="40" grpId="0" animBg="1"/>
      <p:bldP spid="41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D8ECDE83-8EE1-4A55-ADBF-B34850FD2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966" y="2034"/>
            <a:ext cx="12188034" cy="685496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5E5808B8-42EF-4C67-8999-3E4A4BB19E27}"/>
              </a:ext>
            </a:extLst>
          </p:cNvPr>
          <p:cNvSpPr txBox="1"/>
          <p:nvPr/>
        </p:nvSpPr>
        <p:spPr>
          <a:xfrm>
            <a:off x="4884842" y="1643896"/>
            <a:ext cx="1169551" cy="173380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6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294C99D0-72F6-445F-9F12-BF9381EE1158}"/>
              </a:ext>
            </a:extLst>
          </p:cNvPr>
          <p:cNvSpPr/>
          <p:nvPr/>
        </p:nvSpPr>
        <p:spPr>
          <a:xfrm>
            <a:off x="5443402" y="3644900"/>
            <a:ext cx="52433" cy="1143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A7FEE213-8419-4900-9510-FE3DE8001E7F}"/>
              </a:ext>
            </a:extLst>
          </p:cNvPr>
          <p:cNvSpPr txBox="1"/>
          <p:nvPr/>
        </p:nvSpPr>
        <p:spPr>
          <a:xfrm>
            <a:off x="4102437" y="1643896"/>
            <a:ext cx="1015663" cy="381110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5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0D403B42-F7E9-479F-8DB0-B8C45C79F72E}"/>
              </a:ext>
            </a:extLst>
          </p:cNvPr>
          <p:cNvSpPr txBox="1"/>
          <p:nvPr/>
        </p:nvSpPr>
        <p:spPr>
          <a:xfrm>
            <a:off x="7337221" y="1948696"/>
            <a:ext cx="2845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年终工作总结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01CC3AD5-C1E3-458C-9BB6-B41921810CEF}"/>
              </a:ext>
            </a:extLst>
          </p:cNvPr>
          <p:cNvSpPr txBox="1"/>
          <p:nvPr/>
        </p:nvSpPr>
        <p:spPr>
          <a:xfrm>
            <a:off x="7337221" y="2815600"/>
            <a:ext cx="2845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工作完成情况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F6F99A30-797E-4AAF-BA3B-9A01FCC815C9}"/>
              </a:ext>
            </a:extLst>
          </p:cNvPr>
          <p:cNvSpPr txBox="1"/>
          <p:nvPr/>
        </p:nvSpPr>
        <p:spPr>
          <a:xfrm>
            <a:off x="7337221" y="3682504"/>
            <a:ext cx="2845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03.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成功作品展示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D451AF07-5DC6-4712-A2F3-459B0DF7C57B}"/>
              </a:ext>
            </a:extLst>
          </p:cNvPr>
          <p:cNvSpPr txBox="1"/>
          <p:nvPr/>
        </p:nvSpPr>
        <p:spPr>
          <a:xfrm>
            <a:off x="7337221" y="4549408"/>
            <a:ext cx="2845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04.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新年工作计划</a:t>
            </a:r>
          </a:p>
        </p:txBody>
      </p:sp>
    </p:spTree>
    <p:extLst>
      <p:ext uri="{BB962C8B-B14F-4D97-AF65-F5344CB8AC3E}">
        <p14:creationId xmlns:p14="http://schemas.microsoft.com/office/powerpoint/2010/main" xmlns="" val="1351906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window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6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5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5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/>
      <p:bldP spid="8" grpId="0"/>
      <p:bldP spid="9" grpId="0"/>
      <p:bldP spid="10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ïṣļïďe">
            <a:extLst>
              <a:ext uri="{FF2B5EF4-FFF2-40B4-BE49-F238E27FC236}">
                <a16:creationId xmlns:a16="http://schemas.microsoft.com/office/drawing/2014/main" xmlns="" id="{4E7BF1B0-B758-4046-90D6-F9420980FA42}"/>
              </a:ext>
            </a:extLst>
          </p:cNvPr>
          <p:cNvSpPr txBox="1"/>
          <p:nvPr/>
        </p:nvSpPr>
        <p:spPr>
          <a:xfrm>
            <a:off x="673103" y="2843217"/>
            <a:ext cx="3670291" cy="7141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/>
          <a:p>
            <a:pPr>
              <a:buSzPct val="25000"/>
            </a:pPr>
            <a:r>
              <a:rPr lang="zh-CN" altLang="en-US" sz="2000" b="1" dirty="0"/>
              <a:t>单击此处添加您</a:t>
            </a:r>
            <a:endParaRPr lang="en-US" altLang="zh-CN" sz="2000" b="1" dirty="0"/>
          </a:p>
          <a:p>
            <a:pPr>
              <a:buSzPct val="25000"/>
            </a:pPr>
            <a:r>
              <a:rPr lang="zh-CN" altLang="en-US" sz="2000" b="1" dirty="0"/>
              <a:t>的标题或者粘贴文本</a:t>
            </a:r>
          </a:p>
        </p:txBody>
      </p:sp>
      <p:sp>
        <p:nvSpPr>
          <p:cNvPr id="5" name="îslîḍé">
            <a:extLst>
              <a:ext uri="{FF2B5EF4-FFF2-40B4-BE49-F238E27FC236}">
                <a16:creationId xmlns:a16="http://schemas.microsoft.com/office/drawing/2014/main" xmlns="" id="{14DFCFED-CAF9-4807-A871-15BD852F9DD0}"/>
              </a:ext>
            </a:extLst>
          </p:cNvPr>
          <p:cNvSpPr txBox="1"/>
          <p:nvPr/>
        </p:nvSpPr>
        <p:spPr>
          <a:xfrm>
            <a:off x="673102" y="3557336"/>
            <a:ext cx="3670292" cy="91109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zh-CN" altLang="en-US" sz="1100" dirty="0"/>
              <a:t>单击此处添加标题或将你需要的内容粘贴此处</a:t>
            </a:r>
            <a:endParaRPr lang="en-US" altLang="zh-CN" sz="1100" dirty="0"/>
          </a:p>
          <a:p>
            <a:pPr>
              <a:lnSpc>
                <a:spcPct val="150000"/>
              </a:lnSpc>
              <a:buSzPct val="25000"/>
            </a:pPr>
            <a:r>
              <a:rPr lang="zh-CN" altLang="en-US" sz="1100" dirty="0"/>
              <a:t>单击此处添加标题或将你需要的内容粘贴此处</a:t>
            </a:r>
          </a:p>
          <a:p>
            <a:pPr>
              <a:lnSpc>
                <a:spcPct val="150000"/>
              </a:lnSpc>
              <a:buSzPct val="25000"/>
            </a:pPr>
            <a:r>
              <a:rPr lang="zh-CN" altLang="en-US" sz="1100" dirty="0"/>
              <a:t>单击此处添加标题或将你需要的内容粘贴此处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xmlns="" id="{B5AE1D62-B82B-41BE-AA79-FF1A16DBBDF1}"/>
              </a:ext>
            </a:extLst>
          </p:cNvPr>
          <p:cNvCxnSpPr/>
          <p:nvPr/>
        </p:nvCxnSpPr>
        <p:spPr>
          <a:xfrm>
            <a:off x="4500800" y="1252286"/>
            <a:ext cx="0" cy="501967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A06639A9-7A0F-4B48-B7F3-12D1F02E26C7}"/>
              </a:ext>
            </a:extLst>
          </p:cNvPr>
          <p:cNvGrpSpPr/>
          <p:nvPr/>
        </p:nvGrpSpPr>
        <p:grpSpPr>
          <a:xfrm>
            <a:off x="4783136" y="2424568"/>
            <a:ext cx="3303462" cy="1843968"/>
            <a:chOff x="4783136" y="2424568"/>
            <a:chExt cx="3303462" cy="1843968"/>
          </a:xfrm>
        </p:grpSpPr>
        <p:sp>
          <p:nvSpPr>
            <p:cNvPr id="7" name="íşḷíḋê">
              <a:extLst>
                <a:ext uri="{FF2B5EF4-FFF2-40B4-BE49-F238E27FC236}">
                  <a16:creationId xmlns:a16="http://schemas.microsoft.com/office/drawing/2014/main" xmlns="" id="{16B4D332-9C65-4589-8CBA-C532D6548B16}"/>
                </a:ext>
              </a:extLst>
            </p:cNvPr>
            <p:cNvSpPr/>
            <p:nvPr/>
          </p:nvSpPr>
          <p:spPr>
            <a:xfrm>
              <a:off x="4783136" y="2424568"/>
              <a:ext cx="3303462" cy="1843968"/>
            </a:xfrm>
            <a:prstGeom prst="rect">
              <a:avLst/>
            </a:prstGeom>
            <a:blipFill>
              <a:blip r:embed="rId3"/>
              <a:tile tx="-482600" ty="-135890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xmlns="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9" name="isḷïdè">
              <a:extLst>
                <a:ext uri="{FF2B5EF4-FFF2-40B4-BE49-F238E27FC236}">
                  <a16:creationId xmlns:a16="http://schemas.microsoft.com/office/drawing/2014/main" xmlns="" id="{879B6C21-919C-45D2-A972-685E8106A820}"/>
                </a:ext>
              </a:extLst>
            </p:cNvPr>
            <p:cNvSpPr/>
            <p:nvPr/>
          </p:nvSpPr>
          <p:spPr>
            <a:xfrm>
              <a:off x="4783136" y="3862271"/>
              <a:ext cx="3303456" cy="406265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70000"/>
              </a:schemeClr>
            </a:solidFill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</a:rPr>
                <a:t>添加标题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26BC6932-47FF-4655-A5D1-FEDBC4E36BED}"/>
              </a:ext>
            </a:extLst>
          </p:cNvPr>
          <p:cNvGrpSpPr/>
          <p:nvPr/>
        </p:nvGrpSpPr>
        <p:grpSpPr>
          <a:xfrm>
            <a:off x="8215424" y="2424568"/>
            <a:ext cx="3303468" cy="1843968"/>
            <a:chOff x="8215424" y="2424568"/>
            <a:chExt cx="3303468" cy="1843968"/>
          </a:xfrm>
        </p:grpSpPr>
        <p:sp>
          <p:nvSpPr>
            <p:cNvPr id="8" name="ïSľíḍê">
              <a:extLst>
                <a:ext uri="{FF2B5EF4-FFF2-40B4-BE49-F238E27FC236}">
                  <a16:creationId xmlns:a16="http://schemas.microsoft.com/office/drawing/2014/main" xmlns="" id="{EFCDF1A4-59D4-4FFC-9F3E-2DD3B03A63C9}"/>
                </a:ext>
              </a:extLst>
            </p:cNvPr>
            <p:cNvSpPr/>
            <p:nvPr/>
          </p:nvSpPr>
          <p:spPr>
            <a:xfrm>
              <a:off x="8215430" y="2424568"/>
              <a:ext cx="3303462" cy="1843968"/>
            </a:xfrm>
            <a:prstGeom prst="rect">
              <a:avLst/>
            </a:prstGeom>
            <a:blipFill>
              <a:blip r:embed="rId4" cstate="print"/>
              <a:stretch>
                <a:fillRect t="100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xmlns="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10" name="íṩḻíḑé">
              <a:extLst>
                <a:ext uri="{FF2B5EF4-FFF2-40B4-BE49-F238E27FC236}">
                  <a16:creationId xmlns:a16="http://schemas.microsoft.com/office/drawing/2014/main" xmlns="" id="{B14DE12F-E118-4DA9-B66E-3C3F8BB66237}"/>
                </a:ext>
              </a:extLst>
            </p:cNvPr>
            <p:cNvSpPr/>
            <p:nvPr/>
          </p:nvSpPr>
          <p:spPr>
            <a:xfrm>
              <a:off x="8215424" y="3862271"/>
              <a:ext cx="3303456" cy="406265"/>
            </a:xfrm>
            <a:prstGeom prst="rect">
              <a:avLst/>
            </a:prstGeom>
            <a:solidFill>
              <a:srgbClr val="E8B13E">
                <a:alpha val="70000"/>
              </a:srgbClr>
            </a:solidFill>
          </p:spPr>
          <p:txBody>
            <a:bodyPr wrap="square" lIns="91440" tIns="45720" rIns="91440" bIns="45720" anchor="ctr">
              <a:normAutofit/>
            </a:bodyPr>
            <a:lstStyle/>
            <a:p>
              <a:pPr lvl="0" algn="ctr"/>
              <a:r>
                <a:rPr lang="zh-CN" altLang="en-US" b="1" dirty="0">
                  <a:solidFill>
                    <a:schemeClr val="bg1"/>
                  </a:solidFill>
                </a:rPr>
                <a:t>添加标题</a:t>
              </a:r>
            </a:p>
          </p:txBody>
        </p:sp>
      </p:grpSp>
      <p:sp>
        <p:nvSpPr>
          <p:cNvPr id="11" name="iśľîde">
            <a:extLst>
              <a:ext uri="{FF2B5EF4-FFF2-40B4-BE49-F238E27FC236}">
                <a16:creationId xmlns:a16="http://schemas.microsoft.com/office/drawing/2014/main" xmlns="" id="{FA4D6A5E-6F27-46FB-8A90-900E325ACA10}"/>
              </a:ext>
            </a:extLst>
          </p:cNvPr>
          <p:cNvSpPr/>
          <p:nvPr/>
        </p:nvSpPr>
        <p:spPr bwMode="auto">
          <a:xfrm>
            <a:off x="4783136" y="4419221"/>
            <a:ext cx="3303453" cy="1287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/>
              <a:t>单击此处添加标题或将你需要的</a:t>
            </a:r>
            <a:endParaRPr lang="en-US" altLang="zh-CN" sz="1200" dirty="0"/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/>
              <a:t>内容粘贴此处</a:t>
            </a:r>
            <a:endParaRPr lang="en-US" altLang="zh-CN" sz="1200" dirty="0"/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/>
              <a:t>单击此处添加标题或将你需要的</a:t>
            </a:r>
            <a:endParaRPr lang="en-US" altLang="zh-CN" sz="1200" dirty="0"/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/>
              <a:t>内容粘贴此处</a:t>
            </a: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endParaRPr lang="zh-CN" altLang="en-US" sz="1200" dirty="0"/>
          </a:p>
        </p:txBody>
      </p:sp>
      <p:grpSp>
        <p:nvGrpSpPr>
          <p:cNvPr id="13" name="îśḻíḓé">
            <a:extLst>
              <a:ext uri="{FF2B5EF4-FFF2-40B4-BE49-F238E27FC236}">
                <a16:creationId xmlns:a16="http://schemas.microsoft.com/office/drawing/2014/main" xmlns="" id="{E7B9A1ED-545C-4EA2-A5FF-A7382CB3A39F}"/>
              </a:ext>
            </a:extLst>
          </p:cNvPr>
          <p:cNvGrpSpPr/>
          <p:nvPr/>
        </p:nvGrpSpPr>
        <p:grpSpPr>
          <a:xfrm>
            <a:off x="6024434" y="2014540"/>
            <a:ext cx="820866" cy="820056"/>
            <a:chOff x="6024434" y="1886204"/>
            <a:chExt cx="820866" cy="820056"/>
          </a:xfrm>
        </p:grpSpPr>
        <p:sp>
          <p:nvSpPr>
            <p:cNvPr id="17" name="iṩ1iḓè">
              <a:extLst>
                <a:ext uri="{FF2B5EF4-FFF2-40B4-BE49-F238E27FC236}">
                  <a16:creationId xmlns:a16="http://schemas.microsoft.com/office/drawing/2014/main" xmlns="" id="{040ECF36-7E6F-4791-B5F3-ADE00C45C2E9}"/>
                </a:ext>
              </a:extLst>
            </p:cNvPr>
            <p:cNvSpPr/>
            <p:nvPr/>
          </p:nvSpPr>
          <p:spPr>
            <a:xfrm>
              <a:off x="6024434" y="1886204"/>
              <a:ext cx="820866" cy="820056"/>
            </a:xfrm>
            <a:prstGeom prst="ellipse">
              <a:avLst/>
            </a:prstGeom>
            <a:solidFill>
              <a:srgbClr val="7F7F7F"/>
            </a:solidFill>
            <a:ln w="38100">
              <a:solidFill>
                <a:schemeClr val="bg1">
                  <a:lumMod val="95000"/>
                </a:scheme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endParaRPr sz="2400" kern="0" dirty="0">
                <a:solidFill>
                  <a:schemeClr val="bg1"/>
                </a:solidFill>
              </a:endParaRPr>
            </a:p>
          </p:txBody>
        </p:sp>
        <p:sp>
          <p:nvSpPr>
            <p:cNvPr id="18" name="îŝlîďê">
              <a:extLst>
                <a:ext uri="{FF2B5EF4-FFF2-40B4-BE49-F238E27FC236}">
                  <a16:creationId xmlns:a16="http://schemas.microsoft.com/office/drawing/2014/main" xmlns="" id="{564C7981-565E-46A3-87B0-BD98126E590D}"/>
                </a:ext>
              </a:extLst>
            </p:cNvPr>
            <p:cNvSpPr/>
            <p:nvPr/>
          </p:nvSpPr>
          <p:spPr bwMode="auto">
            <a:xfrm>
              <a:off x="6202228" y="2072499"/>
              <a:ext cx="465278" cy="447466"/>
            </a:xfrm>
            <a:custGeom>
              <a:avLst/>
              <a:gdLst>
                <a:gd name="connsiteX0" fmla="*/ 61288 w 609549"/>
                <a:gd name="connsiteY0" fmla="*/ 383285 h 586216"/>
                <a:gd name="connsiteX1" fmla="*/ 71162 w 609549"/>
                <a:gd name="connsiteY1" fmla="*/ 387101 h 586216"/>
                <a:gd name="connsiteX2" fmla="*/ 120018 w 609549"/>
                <a:gd name="connsiteY2" fmla="*/ 435892 h 586216"/>
                <a:gd name="connsiteX3" fmla="*/ 120018 w 609549"/>
                <a:gd name="connsiteY3" fmla="*/ 454200 h 586216"/>
                <a:gd name="connsiteX4" fmla="*/ 56639 w 609549"/>
                <a:gd name="connsiteY4" fmla="*/ 517543 h 586216"/>
                <a:gd name="connsiteX5" fmla="*/ 35592 w 609549"/>
                <a:gd name="connsiteY5" fmla="*/ 513644 h 586216"/>
                <a:gd name="connsiteX6" fmla="*/ 51877 w 609549"/>
                <a:gd name="connsiteY6" fmla="*/ 388099 h 586216"/>
                <a:gd name="connsiteX7" fmla="*/ 61288 w 609549"/>
                <a:gd name="connsiteY7" fmla="*/ 383285 h 586216"/>
                <a:gd name="connsiteX8" fmla="*/ 235245 w 609549"/>
                <a:gd name="connsiteY8" fmla="*/ 302810 h 586216"/>
                <a:gd name="connsiteX9" fmla="*/ 306042 w 609549"/>
                <a:gd name="connsiteY9" fmla="*/ 373466 h 586216"/>
                <a:gd name="connsiteX10" fmla="*/ 258717 w 609549"/>
                <a:gd name="connsiteY10" fmla="*/ 420680 h 586216"/>
                <a:gd name="connsiteX11" fmla="*/ 230246 w 609549"/>
                <a:gd name="connsiteY11" fmla="*/ 550152 h 586216"/>
                <a:gd name="connsiteX12" fmla="*/ 92223 w 609549"/>
                <a:gd name="connsiteY12" fmla="*/ 575305 h 586216"/>
                <a:gd name="connsiteX13" fmla="*/ 88748 w 609549"/>
                <a:gd name="connsiteY13" fmla="*/ 556143 h 586216"/>
                <a:gd name="connsiteX14" fmla="*/ 165115 w 609549"/>
                <a:gd name="connsiteY14" fmla="*/ 479877 h 586216"/>
                <a:gd name="connsiteX15" fmla="*/ 165115 w 609549"/>
                <a:gd name="connsiteY15" fmla="*/ 446308 h 586216"/>
                <a:gd name="connsiteX16" fmla="*/ 88700 w 609549"/>
                <a:gd name="connsiteY16" fmla="*/ 369995 h 586216"/>
                <a:gd name="connsiteX17" fmla="*/ 92128 w 609549"/>
                <a:gd name="connsiteY17" fmla="*/ 350976 h 586216"/>
                <a:gd name="connsiteX18" fmla="*/ 189111 w 609549"/>
                <a:gd name="connsiteY18" fmla="*/ 348884 h 586216"/>
                <a:gd name="connsiteX19" fmla="*/ 257958 w 609549"/>
                <a:gd name="connsiteY19" fmla="*/ 161679 h 586216"/>
                <a:gd name="connsiteX20" fmla="*/ 317251 w 609549"/>
                <a:gd name="connsiteY20" fmla="*/ 220879 h 586216"/>
                <a:gd name="connsiteX21" fmla="*/ 388070 w 609549"/>
                <a:gd name="connsiteY21" fmla="*/ 291586 h 586216"/>
                <a:gd name="connsiteX22" fmla="*/ 604906 w 609549"/>
                <a:gd name="connsiteY22" fmla="*/ 508130 h 586216"/>
                <a:gd name="connsiteX23" fmla="*/ 604906 w 609549"/>
                <a:gd name="connsiteY23" fmla="*/ 530526 h 586216"/>
                <a:gd name="connsiteX24" fmla="*/ 556567 w 609549"/>
                <a:gd name="connsiteY24" fmla="*/ 578789 h 586216"/>
                <a:gd name="connsiteX25" fmla="*/ 545327 w 609549"/>
                <a:gd name="connsiteY25" fmla="*/ 583449 h 586216"/>
                <a:gd name="connsiteX26" fmla="*/ 534135 w 609549"/>
                <a:gd name="connsiteY26" fmla="*/ 578789 h 586216"/>
                <a:gd name="connsiteX27" fmla="*/ 317251 w 609549"/>
                <a:gd name="connsiteY27" fmla="*/ 362293 h 586216"/>
                <a:gd name="connsiteX28" fmla="*/ 246481 w 609549"/>
                <a:gd name="connsiteY28" fmla="*/ 291586 h 586216"/>
                <a:gd name="connsiteX29" fmla="*/ 187140 w 609549"/>
                <a:gd name="connsiteY29" fmla="*/ 232339 h 586216"/>
                <a:gd name="connsiteX30" fmla="*/ 58606 w 609549"/>
                <a:gd name="connsiteY30" fmla="*/ 160814 h 586216"/>
                <a:gd name="connsiteX31" fmla="*/ 126401 w 609549"/>
                <a:gd name="connsiteY31" fmla="*/ 228498 h 586216"/>
                <a:gd name="connsiteX32" fmla="*/ 111975 w 609549"/>
                <a:gd name="connsiteY32" fmla="*/ 242899 h 586216"/>
                <a:gd name="connsiteX33" fmla="*/ 119307 w 609549"/>
                <a:gd name="connsiteY33" fmla="*/ 250219 h 586216"/>
                <a:gd name="connsiteX34" fmla="*/ 119307 w 609549"/>
                <a:gd name="connsiteY34" fmla="*/ 277692 h 586216"/>
                <a:gd name="connsiteX35" fmla="*/ 115641 w 609549"/>
                <a:gd name="connsiteY35" fmla="*/ 281352 h 586216"/>
                <a:gd name="connsiteX36" fmla="*/ 88123 w 609549"/>
                <a:gd name="connsiteY36" fmla="*/ 281352 h 586216"/>
                <a:gd name="connsiteX37" fmla="*/ 5712 w 609549"/>
                <a:gd name="connsiteY37" fmla="*/ 199029 h 586216"/>
                <a:gd name="connsiteX38" fmla="*/ 5712 w 609549"/>
                <a:gd name="connsiteY38" fmla="*/ 171604 h 586216"/>
                <a:gd name="connsiteX39" fmla="*/ 9378 w 609549"/>
                <a:gd name="connsiteY39" fmla="*/ 167944 h 586216"/>
                <a:gd name="connsiteX40" fmla="*/ 36849 w 609549"/>
                <a:gd name="connsiteY40" fmla="*/ 167944 h 586216"/>
                <a:gd name="connsiteX41" fmla="*/ 44180 w 609549"/>
                <a:gd name="connsiteY41" fmla="*/ 175264 h 586216"/>
                <a:gd name="connsiteX42" fmla="*/ 585775 w 609549"/>
                <a:gd name="connsiteY42" fmla="*/ 66370 h 586216"/>
                <a:gd name="connsiteX43" fmla="*/ 595263 w 609549"/>
                <a:gd name="connsiteY43" fmla="*/ 73839 h 586216"/>
                <a:gd name="connsiteX44" fmla="*/ 578978 w 609549"/>
                <a:gd name="connsiteY44" fmla="*/ 199341 h 586216"/>
                <a:gd name="connsiteX45" fmla="*/ 559693 w 609549"/>
                <a:gd name="connsiteY45" fmla="*/ 200387 h 586216"/>
                <a:gd name="connsiteX46" fmla="*/ 510789 w 609549"/>
                <a:gd name="connsiteY46" fmla="*/ 151612 h 586216"/>
                <a:gd name="connsiteX47" fmla="*/ 510789 w 609549"/>
                <a:gd name="connsiteY47" fmla="*/ 133262 h 586216"/>
                <a:gd name="connsiteX48" fmla="*/ 574216 w 609549"/>
                <a:gd name="connsiteY48" fmla="*/ 69988 h 586216"/>
                <a:gd name="connsiteX49" fmla="*/ 585775 w 609549"/>
                <a:gd name="connsiteY49" fmla="*/ 66370 h 586216"/>
                <a:gd name="connsiteX50" fmla="*/ 158702 w 609549"/>
                <a:gd name="connsiteY50" fmla="*/ 26758 h 586216"/>
                <a:gd name="connsiteX51" fmla="*/ 172463 w 609549"/>
                <a:gd name="connsiteY51" fmla="*/ 32464 h 586216"/>
                <a:gd name="connsiteX52" fmla="*/ 179701 w 609549"/>
                <a:gd name="connsiteY52" fmla="*/ 39691 h 586216"/>
                <a:gd name="connsiteX53" fmla="*/ 246935 w 609549"/>
                <a:gd name="connsiteY53" fmla="*/ 106831 h 586216"/>
                <a:gd name="connsiteX54" fmla="*/ 254886 w 609549"/>
                <a:gd name="connsiteY54" fmla="*/ 114819 h 586216"/>
                <a:gd name="connsiteX55" fmla="*/ 257600 w 609549"/>
                <a:gd name="connsiteY55" fmla="*/ 138879 h 586216"/>
                <a:gd name="connsiteX56" fmla="*/ 254886 w 609549"/>
                <a:gd name="connsiteY56" fmla="*/ 142255 h 586216"/>
                <a:gd name="connsiteX57" fmla="*/ 252315 w 609549"/>
                <a:gd name="connsiteY57" fmla="*/ 144823 h 586216"/>
                <a:gd name="connsiteX58" fmla="*/ 246696 w 609549"/>
                <a:gd name="connsiteY58" fmla="*/ 150434 h 586216"/>
                <a:gd name="connsiteX59" fmla="*/ 175892 w 609549"/>
                <a:gd name="connsiteY59" fmla="*/ 221140 h 586216"/>
                <a:gd name="connsiteX60" fmla="*/ 172463 w 609549"/>
                <a:gd name="connsiteY60" fmla="*/ 224611 h 586216"/>
                <a:gd name="connsiteX61" fmla="*/ 170130 w 609549"/>
                <a:gd name="connsiteY61" fmla="*/ 226560 h 586216"/>
                <a:gd name="connsiteX62" fmla="*/ 162274 w 609549"/>
                <a:gd name="connsiteY62" fmla="*/ 229936 h 586216"/>
                <a:gd name="connsiteX63" fmla="*/ 158702 w 609549"/>
                <a:gd name="connsiteY63" fmla="*/ 230269 h 586216"/>
                <a:gd name="connsiteX64" fmla="*/ 144942 w 609549"/>
                <a:gd name="connsiteY64" fmla="*/ 224611 h 586216"/>
                <a:gd name="connsiteX65" fmla="*/ 137609 w 609549"/>
                <a:gd name="connsiteY65" fmla="*/ 217288 h 586216"/>
                <a:gd name="connsiteX66" fmla="*/ 69804 w 609549"/>
                <a:gd name="connsiteY66" fmla="*/ 149578 h 586216"/>
                <a:gd name="connsiteX67" fmla="*/ 62519 w 609549"/>
                <a:gd name="connsiteY67" fmla="*/ 142255 h 586216"/>
                <a:gd name="connsiteX68" fmla="*/ 62519 w 609549"/>
                <a:gd name="connsiteY68" fmla="*/ 114819 h 586216"/>
                <a:gd name="connsiteX69" fmla="*/ 144942 w 609549"/>
                <a:gd name="connsiteY69" fmla="*/ 32464 h 586216"/>
                <a:gd name="connsiteX70" fmla="*/ 158702 w 609549"/>
                <a:gd name="connsiteY70" fmla="*/ 26758 h 586216"/>
                <a:gd name="connsiteX71" fmla="*/ 254809 w 609549"/>
                <a:gd name="connsiteY71" fmla="*/ 6542 h 586216"/>
                <a:gd name="connsiteX72" fmla="*/ 321015 w 609549"/>
                <a:gd name="connsiteY72" fmla="*/ 29913 h 586216"/>
                <a:gd name="connsiteX73" fmla="*/ 260017 w 609549"/>
                <a:gd name="connsiteY73" fmla="*/ 97465 h 586216"/>
                <a:gd name="connsiteX74" fmla="*/ 193067 w 609549"/>
                <a:gd name="connsiteY74" fmla="*/ 30626 h 586216"/>
                <a:gd name="connsiteX75" fmla="*/ 254809 w 609549"/>
                <a:gd name="connsiteY75" fmla="*/ 6542 h 586216"/>
                <a:gd name="connsiteX76" fmla="*/ 503105 w 609549"/>
                <a:gd name="connsiteY76" fmla="*/ 953 h 586216"/>
                <a:gd name="connsiteX77" fmla="*/ 538560 w 609549"/>
                <a:gd name="connsiteY77" fmla="*/ 10911 h 586216"/>
                <a:gd name="connsiteX78" fmla="*/ 542083 w 609549"/>
                <a:gd name="connsiteY78" fmla="*/ 30073 h 586216"/>
                <a:gd name="connsiteX79" fmla="*/ 465709 w 609549"/>
                <a:gd name="connsiteY79" fmla="*/ 106341 h 586216"/>
                <a:gd name="connsiteX80" fmla="*/ 465709 w 609549"/>
                <a:gd name="connsiteY80" fmla="*/ 139911 h 586216"/>
                <a:gd name="connsiteX81" fmla="*/ 542131 w 609549"/>
                <a:gd name="connsiteY81" fmla="*/ 216227 h 586216"/>
                <a:gd name="connsiteX82" fmla="*/ 538655 w 609549"/>
                <a:gd name="connsiteY82" fmla="*/ 235246 h 586216"/>
                <a:gd name="connsiteX83" fmla="*/ 442187 w 609549"/>
                <a:gd name="connsiteY83" fmla="*/ 237528 h 586216"/>
                <a:gd name="connsiteX84" fmla="*/ 399238 w 609549"/>
                <a:gd name="connsiteY84" fmla="*/ 280370 h 586216"/>
                <a:gd name="connsiteX85" fmla="*/ 328482 w 609549"/>
                <a:gd name="connsiteY85" fmla="*/ 209712 h 586216"/>
                <a:gd name="connsiteX86" fmla="*/ 372240 w 609549"/>
                <a:gd name="connsiteY86" fmla="*/ 166015 h 586216"/>
                <a:gd name="connsiteX87" fmla="*/ 400571 w 609549"/>
                <a:gd name="connsiteY87" fmla="*/ 36064 h 586216"/>
                <a:gd name="connsiteX88" fmla="*/ 503105 w 609549"/>
                <a:gd name="connsiteY88" fmla="*/ 953 h 5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09549" h="586216">
                  <a:moveTo>
                    <a:pt x="61288" y="383285"/>
                  </a:moveTo>
                  <a:cubicBezTo>
                    <a:pt x="64829" y="383106"/>
                    <a:pt x="68448" y="384367"/>
                    <a:pt x="71162" y="387101"/>
                  </a:cubicBezTo>
                  <a:lnTo>
                    <a:pt x="120018" y="435892"/>
                  </a:lnTo>
                  <a:cubicBezTo>
                    <a:pt x="125113" y="440933"/>
                    <a:pt x="125113" y="449160"/>
                    <a:pt x="120018" y="454200"/>
                  </a:cubicBezTo>
                  <a:lnTo>
                    <a:pt x="56639" y="517543"/>
                  </a:lnTo>
                  <a:cubicBezTo>
                    <a:pt x="50211" y="523963"/>
                    <a:pt x="39211" y="522013"/>
                    <a:pt x="35592" y="513644"/>
                  </a:cubicBezTo>
                  <a:cubicBezTo>
                    <a:pt x="17783" y="472794"/>
                    <a:pt x="23211" y="424288"/>
                    <a:pt x="51877" y="388099"/>
                  </a:cubicBezTo>
                  <a:cubicBezTo>
                    <a:pt x="54282" y="385079"/>
                    <a:pt x="57746" y="383463"/>
                    <a:pt x="61288" y="383285"/>
                  </a:cubicBezTo>
                  <a:close/>
                  <a:moveTo>
                    <a:pt x="235245" y="302810"/>
                  </a:moveTo>
                  <a:lnTo>
                    <a:pt x="306042" y="373466"/>
                  </a:lnTo>
                  <a:lnTo>
                    <a:pt x="258717" y="420680"/>
                  </a:lnTo>
                  <a:cubicBezTo>
                    <a:pt x="274667" y="464329"/>
                    <a:pt x="265192" y="515300"/>
                    <a:pt x="230246" y="550152"/>
                  </a:cubicBezTo>
                  <a:cubicBezTo>
                    <a:pt x="192919" y="587430"/>
                    <a:pt x="137644" y="595798"/>
                    <a:pt x="92223" y="575305"/>
                  </a:cubicBezTo>
                  <a:cubicBezTo>
                    <a:pt x="84701" y="571882"/>
                    <a:pt x="82892" y="561992"/>
                    <a:pt x="88748" y="556143"/>
                  </a:cubicBezTo>
                  <a:lnTo>
                    <a:pt x="165115" y="479877"/>
                  </a:lnTo>
                  <a:cubicBezTo>
                    <a:pt x="174399" y="470605"/>
                    <a:pt x="174399" y="455580"/>
                    <a:pt x="165115" y="446308"/>
                  </a:cubicBezTo>
                  <a:lnTo>
                    <a:pt x="88700" y="369995"/>
                  </a:lnTo>
                  <a:cubicBezTo>
                    <a:pt x="82844" y="364194"/>
                    <a:pt x="84653" y="354399"/>
                    <a:pt x="92128" y="350976"/>
                  </a:cubicBezTo>
                  <a:cubicBezTo>
                    <a:pt x="122789" y="337092"/>
                    <a:pt x="157973" y="336379"/>
                    <a:pt x="189111" y="348884"/>
                  </a:cubicBezTo>
                  <a:close/>
                  <a:moveTo>
                    <a:pt x="257958" y="161679"/>
                  </a:moveTo>
                  <a:lnTo>
                    <a:pt x="317251" y="220879"/>
                  </a:lnTo>
                  <a:lnTo>
                    <a:pt x="388070" y="291586"/>
                  </a:lnTo>
                  <a:lnTo>
                    <a:pt x="604906" y="508130"/>
                  </a:lnTo>
                  <a:cubicBezTo>
                    <a:pt x="611097" y="514311"/>
                    <a:pt x="611097" y="524344"/>
                    <a:pt x="604906" y="530526"/>
                  </a:cubicBezTo>
                  <a:lnTo>
                    <a:pt x="556567" y="578789"/>
                  </a:lnTo>
                  <a:cubicBezTo>
                    <a:pt x="553471" y="581880"/>
                    <a:pt x="549423" y="583449"/>
                    <a:pt x="545327" y="583449"/>
                  </a:cubicBezTo>
                  <a:cubicBezTo>
                    <a:pt x="541279" y="583449"/>
                    <a:pt x="537231" y="581880"/>
                    <a:pt x="534135" y="578789"/>
                  </a:cubicBezTo>
                  <a:lnTo>
                    <a:pt x="317251" y="362293"/>
                  </a:lnTo>
                  <a:lnTo>
                    <a:pt x="246481" y="291586"/>
                  </a:lnTo>
                  <a:lnTo>
                    <a:pt x="187140" y="232339"/>
                  </a:lnTo>
                  <a:close/>
                  <a:moveTo>
                    <a:pt x="58606" y="160814"/>
                  </a:moveTo>
                  <a:lnTo>
                    <a:pt x="126401" y="228498"/>
                  </a:lnTo>
                  <a:lnTo>
                    <a:pt x="111975" y="242899"/>
                  </a:lnTo>
                  <a:lnTo>
                    <a:pt x="119307" y="250219"/>
                  </a:lnTo>
                  <a:cubicBezTo>
                    <a:pt x="126877" y="257824"/>
                    <a:pt x="126877" y="270087"/>
                    <a:pt x="119307" y="277692"/>
                  </a:cubicBezTo>
                  <a:lnTo>
                    <a:pt x="115641" y="281352"/>
                  </a:lnTo>
                  <a:cubicBezTo>
                    <a:pt x="108024" y="288909"/>
                    <a:pt x="95741" y="288909"/>
                    <a:pt x="88123" y="281352"/>
                  </a:cubicBezTo>
                  <a:lnTo>
                    <a:pt x="5712" y="199029"/>
                  </a:lnTo>
                  <a:cubicBezTo>
                    <a:pt x="-1905" y="191424"/>
                    <a:pt x="-1905" y="179161"/>
                    <a:pt x="5712" y="171604"/>
                  </a:cubicBezTo>
                  <a:lnTo>
                    <a:pt x="9378" y="167944"/>
                  </a:lnTo>
                  <a:cubicBezTo>
                    <a:pt x="16948" y="160339"/>
                    <a:pt x="29231" y="160339"/>
                    <a:pt x="36849" y="167944"/>
                  </a:cubicBezTo>
                  <a:lnTo>
                    <a:pt x="44180" y="175264"/>
                  </a:lnTo>
                  <a:close/>
                  <a:moveTo>
                    <a:pt x="585775" y="66370"/>
                  </a:moveTo>
                  <a:cubicBezTo>
                    <a:pt x="589775" y="67101"/>
                    <a:pt x="593430" y="69680"/>
                    <a:pt x="595263" y="73839"/>
                  </a:cubicBezTo>
                  <a:cubicBezTo>
                    <a:pt x="613072" y="114675"/>
                    <a:pt x="607644" y="163212"/>
                    <a:pt x="578978" y="199341"/>
                  </a:cubicBezTo>
                  <a:cubicBezTo>
                    <a:pt x="574168" y="205379"/>
                    <a:pt x="565121" y="205854"/>
                    <a:pt x="559693" y="200387"/>
                  </a:cubicBezTo>
                  <a:lnTo>
                    <a:pt x="510789" y="151612"/>
                  </a:lnTo>
                  <a:cubicBezTo>
                    <a:pt x="505742" y="146526"/>
                    <a:pt x="505742" y="138349"/>
                    <a:pt x="510789" y="133262"/>
                  </a:cubicBezTo>
                  <a:lnTo>
                    <a:pt x="574216" y="69988"/>
                  </a:lnTo>
                  <a:cubicBezTo>
                    <a:pt x="577430" y="66756"/>
                    <a:pt x="581775" y="65639"/>
                    <a:pt x="585775" y="66370"/>
                  </a:cubicBezTo>
                  <a:close/>
                  <a:moveTo>
                    <a:pt x="158702" y="26758"/>
                  </a:moveTo>
                  <a:cubicBezTo>
                    <a:pt x="163655" y="26758"/>
                    <a:pt x="168654" y="28660"/>
                    <a:pt x="172463" y="32464"/>
                  </a:cubicBezTo>
                  <a:lnTo>
                    <a:pt x="179701" y="39691"/>
                  </a:lnTo>
                  <a:lnTo>
                    <a:pt x="246935" y="106831"/>
                  </a:lnTo>
                  <a:lnTo>
                    <a:pt x="254886" y="114819"/>
                  </a:lnTo>
                  <a:cubicBezTo>
                    <a:pt x="261457" y="121334"/>
                    <a:pt x="262362" y="131414"/>
                    <a:pt x="257600" y="138879"/>
                  </a:cubicBezTo>
                  <a:cubicBezTo>
                    <a:pt x="256839" y="140068"/>
                    <a:pt x="255934" y="141209"/>
                    <a:pt x="254886" y="142255"/>
                  </a:cubicBezTo>
                  <a:lnTo>
                    <a:pt x="252315" y="144823"/>
                  </a:lnTo>
                  <a:lnTo>
                    <a:pt x="246696" y="150434"/>
                  </a:lnTo>
                  <a:lnTo>
                    <a:pt x="175892" y="221140"/>
                  </a:lnTo>
                  <a:lnTo>
                    <a:pt x="172463" y="224611"/>
                  </a:lnTo>
                  <a:cubicBezTo>
                    <a:pt x="171702" y="225324"/>
                    <a:pt x="170940" y="225990"/>
                    <a:pt x="170130" y="226560"/>
                  </a:cubicBezTo>
                  <a:cubicBezTo>
                    <a:pt x="167749" y="228319"/>
                    <a:pt x="165083" y="229413"/>
                    <a:pt x="162274" y="229936"/>
                  </a:cubicBezTo>
                  <a:cubicBezTo>
                    <a:pt x="161083" y="230174"/>
                    <a:pt x="159893" y="230269"/>
                    <a:pt x="158702" y="230269"/>
                  </a:cubicBezTo>
                  <a:cubicBezTo>
                    <a:pt x="153703" y="230269"/>
                    <a:pt x="148751" y="228367"/>
                    <a:pt x="144942" y="224611"/>
                  </a:cubicBezTo>
                  <a:lnTo>
                    <a:pt x="137609" y="217288"/>
                  </a:lnTo>
                  <a:lnTo>
                    <a:pt x="69804" y="149578"/>
                  </a:lnTo>
                  <a:lnTo>
                    <a:pt x="62519" y="142255"/>
                  </a:lnTo>
                  <a:cubicBezTo>
                    <a:pt x="54900" y="134647"/>
                    <a:pt x="54900" y="122380"/>
                    <a:pt x="62519" y="114819"/>
                  </a:cubicBezTo>
                  <a:lnTo>
                    <a:pt x="144942" y="32464"/>
                  </a:lnTo>
                  <a:cubicBezTo>
                    <a:pt x="148751" y="28660"/>
                    <a:pt x="153750" y="26758"/>
                    <a:pt x="158702" y="26758"/>
                  </a:cubicBezTo>
                  <a:close/>
                  <a:moveTo>
                    <a:pt x="254809" y="6542"/>
                  </a:moveTo>
                  <a:cubicBezTo>
                    <a:pt x="277279" y="4029"/>
                    <a:pt x="300492" y="9424"/>
                    <a:pt x="321015" y="29913"/>
                  </a:cubicBezTo>
                  <a:cubicBezTo>
                    <a:pt x="380347" y="89193"/>
                    <a:pt x="337205" y="46124"/>
                    <a:pt x="260017" y="97465"/>
                  </a:cubicBezTo>
                  <a:lnTo>
                    <a:pt x="193067" y="30626"/>
                  </a:lnTo>
                  <a:cubicBezTo>
                    <a:pt x="210614" y="19479"/>
                    <a:pt x="232340" y="9056"/>
                    <a:pt x="254809" y="6542"/>
                  </a:cubicBezTo>
                  <a:close/>
                  <a:moveTo>
                    <a:pt x="503105" y="953"/>
                  </a:moveTo>
                  <a:cubicBezTo>
                    <a:pt x="515252" y="2468"/>
                    <a:pt x="527216" y="5788"/>
                    <a:pt x="538560" y="10911"/>
                  </a:cubicBezTo>
                  <a:cubicBezTo>
                    <a:pt x="546131" y="14334"/>
                    <a:pt x="547940" y="24224"/>
                    <a:pt x="542083" y="30073"/>
                  </a:cubicBezTo>
                  <a:lnTo>
                    <a:pt x="465709" y="106341"/>
                  </a:lnTo>
                  <a:cubicBezTo>
                    <a:pt x="456424" y="115613"/>
                    <a:pt x="456424" y="130639"/>
                    <a:pt x="465709" y="139911"/>
                  </a:cubicBezTo>
                  <a:lnTo>
                    <a:pt x="542131" y="216227"/>
                  </a:lnTo>
                  <a:cubicBezTo>
                    <a:pt x="547940" y="222028"/>
                    <a:pt x="546178" y="231823"/>
                    <a:pt x="538655" y="235246"/>
                  </a:cubicBezTo>
                  <a:cubicBezTo>
                    <a:pt x="508181" y="249035"/>
                    <a:pt x="473184" y="249844"/>
                    <a:pt x="442187" y="237528"/>
                  </a:cubicBezTo>
                  <a:lnTo>
                    <a:pt x="399238" y="280370"/>
                  </a:lnTo>
                  <a:lnTo>
                    <a:pt x="328482" y="209712"/>
                  </a:lnTo>
                  <a:lnTo>
                    <a:pt x="372240" y="166015"/>
                  </a:lnTo>
                  <a:cubicBezTo>
                    <a:pt x="356051" y="122270"/>
                    <a:pt x="365527" y="71060"/>
                    <a:pt x="400571" y="36064"/>
                  </a:cubicBezTo>
                  <a:cubicBezTo>
                    <a:pt x="428569" y="8106"/>
                    <a:pt x="466664" y="-3592"/>
                    <a:pt x="503105" y="9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" name="ïṣļïḑé">
            <a:extLst>
              <a:ext uri="{FF2B5EF4-FFF2-40B4-BE49-F238E27FC236}">
                <a16:creationId xmlns:a16="http://schemas.microsoft.com/office/drawing/2014/main" xmlns="" id="{9F36EB1E-AB28-44F5-B7EA-6FA6A699B31A}"/>
              </a:ext>
            </a:extLst>
          </p:cNvPr>
          <p:cNvGrpSpPr/>
          <p:nvPr/>
        </p:nvGrpSpPr>
        <p:grpSpPr>
          <a:xfrm>
            <a:off x="9456719" y="2014540"/>
            <a:ext cx="820866" cy="820056"/>
            <a:chOff x="6024434" y="1886204"/>
            <a:chExt cx="820866" cy="820056"/>
          </a:xfrm>
        </p:grpSpPr>
        <p:sp>
          <p:nvSpPr>
            <p:cNvPr id="15" name="íšḻïḋê">
              <a:extLst>
                <a:ext uri="{FF2B5EF4-FFF2-40B4-BE49-F238E27FC236}">
                  <a16:creationId xmlns:a16="http://schemas.microsoft.com/office/drawing/2014/main" xmlns="" id="{5C5BBE5E-703D-4F3C-BA32-3DFBF32C9044}"/>
                </a:ext>
              </a:extLst>
            </p:cNvPr>
            <p:cNvSpPr/>
            <p:nvPr/>
          </p:nvSpPr>
          <p:spPr>
            <a:xfrm>
              <a:off x="6024434" y="1886204"/>
              <a:ext cx="820866" cy="820056"/>
            </a:xfrm>
            <a:prstGeom prst="ellipse">
              <a:avLst/>
            </a:prstGeom>
            <a:solidFill>
              <a:srgbClr val="E8B13E"/>
            </a:solidFill>
            <a:ln w="38100">
              <a:solidFill>
                <a:schemeClr val="bg1">
                  <a:lumMod val="95000"/>
                </a:scheme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endParaRPr sz="2400" kern="0" dirty="0">
                <a:solidFill>
                  <a:schemeClr val="bg1"/>
                </a:solidFill>
              </a:endParaRPr>
            </a:p>
          </p:txBody>
        </p:sp>
        <p:sp>
          <p:nvSpPr>
            <p:cNvPr id="16" name="îSliḋê">
              <a:extLst>
                <a:ext uri="{FF2B5EF4-FFF2-40B4-BE49-F238E27FC236}">
                  <a16:creationId xmlns:a16="http://schemas.microsoft.com/office/drawing/2014/main" xmlns="" id="{970F05B0-9DBB-4362-A25B-5BD0DFAE0CF0}"/>
                </a:ext>
              </a:extLst>
            </p:cNvPr>
            <p:cNvSpPr/>
            <p:nvPr/>
          </p:nvSpPr>
          <p:spPr bwMode="auto">
            <a:xfrm>
              <a:off x="6202228" y="2072499"/>
              <a:ext cx="465278" cy="447466"/>
            </a:xfrm>
            <a:custGeom>
              <a:avLst/>
              <a:gdLst>
                <a:gd name="connsiteX0" fmla="*/ 61288 w 609549"/>
                <a:gd name="connsiteY0" fmla="*/ 383285 h 586216"/>
                <a:gd name="connsiteX1" fmla="*/ 71162 w 609549"/>
                <a:gd name="connsiteY1" fmla="*/ 387101 h 586216"/>
                <a:gd name="connsiteX2" fmla="*/ 120018 w 609549"/>
                <a:gd name="connsiteY2" fmla="*/ 435892 h 586216"/>
                <a:gd name="connsiteX3" fmla="*/ 120018 w 609549"/>
                <a:gd name="connsiteY3" fmla="*/ 454200 h 586216"/>
                <a:gd name="connsiteX4" fmla="*/ 56639 w 609549"/>
                <a:gd name="connsiteY4" fmla="*/ 517543 h 586216"/>
                <a:gd name="connsiteX5" fmla="*/ 35592 w 609549"/>
                <a:gd name="connsiteY5" fmla="*/ 513644 h 586216"/>
                <a:gd name="connsiteX6" fmla="*/ 51877 w 609549"/>
                <a:gd name="connsiteY6" fmla="*/ 388099 h 586216"/>
                <a:gd name="connsiteX7" fmla="*/ 61288 w 609549"/>
                <a:gd name="connsiteY7" fmla="*/ 383285 h 586216"/>
                <a:gd name="connsiteX8" fmla="*/ 235245 w 609549"/>
                <a:gd name="connsiteY8" fmla="*/ 302810 h 586216"/>
                <a:gd name="connsiteX9" fmla="*/ 306042 w 609549"/>
                <a:gd name="connsiteY9" fmla="*/ 373466 h 586216"/>
                <a:gd name="connsiteX10" fmla="*/ 258717 w 609549"/>
                <a:gd name="connsiteY10" fmla="*/ 420680 h 586216"/>
                <a:gd name="connsiteX11" fmla="*/ 230246 w 609549"/>
                <a:gd name="connsiteY11" fmla="*/ 550152 h 586216"/>
                <a:gd name="connsiteX12" fmla="*/ 92223 w 609549"/>
                <a:gd name="connsiteY12" fmla="*/ 575305 h 586216"/>
                <a:gd name="connsiteX13" fmla="*/ 88748 w 609549"/>
                <a:gd name="connsiteY13" fmla="*/ 556143 h 586216"/>
                <a:gd name="connsiteX14" fmla="*/ 165115 w 609549"/>
                <a:gd name="connsiteY14" fmla="*/ 479877 h 586216"/>
                <a:gd name="connsiteX15" fmla="*/ 165115 w 609549"/>
                <a:gd name="connsiteY15" fmla="*/ 446308 h 586216"/>
                <a:gd name="connsiteX16" fmla="*/ 88700 w 609549"/>
                <a:gd name="connsiteY16" fmla="*/ 369995 h 586216"/>
                <a:gd name="connsiteX17" fmla="*/ 92128 w 609549"/>
                <a:gd name="connsiteY17" fmla="*/ 350976 h 586216"/>
                <a:gd name="connsiteX18" fmla="*/ 189111 w 609549"/>
                <a:gd name="connsiteY18" fmla="*/ 348884 h 586216"/>
                <a:gd name="connsiteX19" fmla="*/ 257958 w 609549"/>
                <a:gd name="connsiteY19" fmla="*/ 161679 h 586216"/>
                <a:gd name="connsiteX20" fmla="*/ 317251 w 609549"/>
                <a:gd name="connsiteY20" fmla="*/ 220879 h 586216"/>
                <a:gd name="connsiteX21" fmla="*/ 388070 w 609549"/>
                <a:gd name="connsiteY21" fmla="*/ 291586 h 586216"/>
                <a:gd name="connsiteX22" fmla="*/ 604906 w 609549"/>
                <a:gd name="connsiteY22" fmla="*/ 508130 h 586216"/>
                <a:gd name="connsiteX23" fmla="*/ 604906 w 609549"/>
                <a:gd name="connsiteY23" fmla="*/ 530526 h 586216"/>
                <a:gd name="connsiteX24" fmla="*/ 556567 w 609549"/>
                <a:gd name="connsiteY24" fmla="*/ 578789 h 586216"/>
                <a:gd name="connsiteX25" fmla="*/ 545327 w 609549"/>
                <a:gd name="connsiteY25" fmla="*/ 583449 h 586216"/>
                <a:gd name="connsiteX26" fmla="*/ 534135 w 609549"/>
                <a:gd name="connsiteY26" fmla="*/ 578789 h 586216"/>
                <a:gd name="connsiteX27" fmla="*/ 317251 w 609549"/>
                <a:gd name="connsiteY27" fmla="*/ 362293 h 586216"/>
                <a:gd name="connsiteX28" fmla="*/ 246481 w 609549"/>
                <a:gd name="connsiteY28" fmla="*/ 291586 h 586216"/>
                <a:gd name="connsiteX29" fmla="*/ 187140 w 609549"/>
                <a:gd name="connsiteY29" fmla="*/ 232339 h 586216"/>
                <a:gd name="connsiteX30" fmla="*/ 58606 w 609549"/>
                <a:gd name="connsiteY30" fmla="*/ 160814 h 586216"/>
                <a:gd name="connsiteX31" fmla="*/ 126401 w 609549"/>
                <a:gd name="connsiteY31" fmla="*/ 228498 h 586216"/>
                <a:gd name="connsiteX32" fmla="*/ 111975 w 609549"/>
                <a:gd name="connsiteY32" fmla="*/ 242899 h 586216"/>
                <a:gd name="connsiteX33" fmla="*/ 119307 w 609549"/>
                <a:gd name="connsiteY33" fmla="*/ 250219 h 586216"/>
                <a:gd name="connsiteX34" fmla="*/ 119307 w 609549"/>
                <a:gd name="connsiteY34" fmla="*/ 277692 h 586216"/>
                <a:gd name="connsiteX35" fmla="*/ 115641 w 609549"/>
                <a:gd name="connsiteY35" fmla="*/ 281352 h 586216"/>
                <a:gd name="connsiteX36" fmla="*/ 88123 w 609549"/>
                <a:gd name="connsiteY36" fmla="*/ 281352 h 586216"/>
                <a:gd name="connsiteX37" fmla="*/ 5712 w 609549"/>
                <a:gd name="connsiteY37" fmla="*/ 199029 h 586216"/>
                <a:gd name="connsiteX38" fmla="*/ 5712 w 609549"/>
                <a:gd name="connsiteY38" fmla="*/ 171604 h 586216"/>
                <a:gd name="connsiteX39" fmla="*/ 9378 w 609549"/>
                <a:gd name="connsiteY39" fmla="*/ 167944 h 586216"/>
                <a:gd name="connsiteX40" fmla="*/ 36849 w 609549"/>
                <a:gd name="connsiteY40" fmla="*/ 167944 h 586216"/>
                <a:gd name="connsiteX41" fmla="*/ 44180 w 609549"/>
                <a:gd name="connsiteY41" fmla="*/ 175264 h 586216"/>
                <a:gd name="connsiteX42" fmla="*/ 585775 w 609549"/>
                <a:gd name="connsiteY42" fmla="*/ 66370 h 586216"/>
                <a:gd name="connsiteX43" fmla="*/ 595263 w 609549"/>
                <a:gd name="connsiteY43" fmla="*/ 73839 h 586216"/>
                <a:gd name="connsiteX44" fmla="*/ 578978 w 609549"/>
                <a:gd name="connsiteY44" fmla="*/ 199341 h 586216"/>
                <a:gd name="connsiteX45" fmla="*/ 559693 w 609549"/>
                <a:gd name="connsiteY45" fmla="*/ 200387 h 586216"/>
                <a:gd name="connsiteX46" fmla="*/ 510789 w 609549"/>
                <a:gd name="connsiteY46" fmla="*/ 151612 h 586216"/>
                <a:gd name="connsiteX47" fmla="*/ 510789 w 609549"/>
                <a:gd name="connsiteY47" fmla="*/ 133262 h 586216"/>
                <a:gd name="connsiteX48" fmla="*/ 574216 w 609549"/>
                <a:gd name="connsiteY48" fmla="*/ 69988 h 586216"/>
                <a:gd name="connsiteX49" fmla="*/ 585775 w 609549"/>
                <a:gd name="connsiteY49" fmla="*/ 66370 h 586216"/>
                <a:gd name="connsiteX50" fmla="*/ 158702 w 609549"/>
                <a:gd name="connsiteY50" fmla="*/ 26758 h 586216"/>
                <a:gd name="connsiteX51" fmla="*/ 172463 w 609549"/>
                <a:gd name="connsiteY51" fmla="*/ 32464 h 586216"/>
                <a:gd name="connsiteX52" fmla="*/ 179701 w 609549"/>
                <a:gd name="connsiteY52" fmla="*/ 39691 h 586216"/>
                <a:gd name="connsiteX53" fmla="*/ 246935 w 609549"/>
                <a:gd name="connsiteY53" fmla="*/ 106831 h 586216"/>
                <a:gd name="connsiteX54" fmla="*/ 254886 w 609549"/>
                <a:gd name="connsiteY54" fmla="*/ 114819 h 586216"/>
                <a:gd name="connsiteX55" fmla="*/ 257600 w 609549"/>
                <a:gd name="connsiteY55" fmla="*/ 138879 h 586216"/>
                <a:gd name="connsiteX56" fmla="*/ 254886 w 609549"/>
                <a:gd name="connsiteY56" fmla="*/ 142255 h 586216"/>
                <a:gd name="connsiteX57" fmla="*/ 252315 w 609549"/>
                <a:gd name="connsiteY57" fmla="*/ 144823 h 586216"/>
                <a:gd name="connsiteX58" fmla="*/ 246696 w 609549"/>
                <a:gd name="connsiteY58" fmla="*/ 150434 h 586216"/>
                <a:gd name="connsiteX59" fmla="*/ 175892 w 609549"/>
                <a:gd name="connsiteY59" fmla="*/ 221140 h 586216"/>
                <a:gd name="connsiteX60" fmla="*/ 172463 w 609549"/>
                <a:gd name="connsiteY60" fmla="*/ 224611 h 586216"/>
                <a:gd name="connsiteX61" fmla="*/ 170130 w 609549"/>
                <a:gd name="connsiteY61" fmla="*/ 226560 h 586216"/>
                <a:gd name="connsiteX62" fmla="*/ 162274 w 609549"/>
                <a:gd name="connsiteY62" fmla="*/ 229936 h 586216"/>
                <a:gd name="connsiteX63" fmla="*/ 158702 w 609549"/>
                <a:gd name="connsiteY63" fmla="*/ 230269 h 586216"/>
                <a:gd name="connsiteX64" fmla="*/ 144942 w 609549"/>
                <a:gd name="connsiteY64" fmla="*/ 224611 h 586216"/>
                <a:gd name="connsiteX65" fmla="*/ 137609 w 609549"/>
                <a:gd name="connsiteY65" fmla="*/ 217288 h 586216"/>
                <a:gd name="connsiteX66" fmla="*/ 69804 w 609549"/>
                <a:gd name="connsiteY66" fmla="*/ 149578 h 586216"/>
                <a:gd name="connsiteX67" fmla="*/ 62519 w 609549"/>
                <a:gd name="connsiteY67" fmla="*/ 142255 h 586216"/>
                <a:gd name="connsiteX68" fmla="*/ 62519 w 609549"/>
                <a:gd name="connsiteY68" fmla="*/ 114819 h 586216"/>
                <a:gd name="connsiteX69" fmla="*/ 144942 w 609549"/>
                <a:gd name="connsiteY69" fmla="*/ 32464 h 586216"/>
                <a:gd name="connsiteX70" fmla="*/ 158702 w 609549"/>
                <a:gd name="connsiteY70" fmla="*/ 26758 h 586216"/>
                <a:gd name="connsiteX71" fmla="*/ 254809 w 609549"/>
                <a:gd name="connsiteY71" fmla="*/ 6542 h 586216"/>
                <a:gd name="connsiteX72" fmla="*/ 321015 w 609549"/>
                <a:gd name="connsiteY72" fmla="*/ 29913 h 586216"/>
                <a:gd name="connsiteX73" fmla="*/ 260017 w 609549"/>
                <a:gd name="connsiteY73" fmla="*/ 97465 h 586216"/>
                <a:gd name="connsiteX74" fmla="*/ 193067 w 609549"/>
                <a:gd name="connsiteY74" fmla="*/ 30626 h 586216"/>
                <a:gd name="connsiteX75" fmla="*/ 254809 w 609549"/>
                <a:gd name="connsiteY75" fmla="*/ 6542 h 586216"/>
                <a:gd name="connsiteX76" fmla="*/ 503105 w 609549"/>
                <a:gd name="connsiteY76" fmla="*/ 953 h 586216"/>
                <a:gd name="connsiteX77" fmla="*/ 538560 w 609549"/>
                <a:gd name="connsiteY77" fmla="*/ 10911 h 586216"/>
                <a:gd name="connsiteX78" fmla="*/ 542083 w 609549"/>
                <a:gd name="connsiteY78" fmla="*/ 30073 h 586216"/>
                <a:gd name="connsiteX79" fmla="*/ 465709 w 609549"/>
                <a:gd name="connsiteY79" fmla="*/ 106341 h 586216"/>
                <a:gd name="connsiteX80" fmla="*/ 465709 w 609549"/>
                <a:gd name="connsiteY80" fmla="*/ 139911 h 586216"/>
                <a:gd name="connsiteX81" fmla="*/ 542131 w 609549"/>
                <a:gd name="connsiteY81" fmla="*/ 216227 h 586216"/>
                <a:gd name="connsiteX82" fmla="*/ 538655 w 609549"/>
                <a:gd name="connsiteY82" fmla="*/ 235246 h 586216"/>
                <a:gd name="connsiteX83" fmla="*/ 442187 w 609549"/>
                <a:gd name="connsiteY83" fmla="*/ 237528 h 586216"/>
                <a:gd name="connsiteX84" fmla="*/ 399238 w 609549"/>
                <a:gd name="connsiteY84" fmla="*/ 280370 h 586216"/>
                <a:gd name="connsiteX85" fmla="*/ 328482 w 609549"/>
                <a:gd name="connsiteY85" fmla="*/ 209712 h 586216"/>
                <a:gd name="connsiteX86" fmla="*/ 372240 w 609549"/>
                <a:gd name="connsiteY86" fmla="*/ 166015 h 586216"/>
                <a:gd name="connsiteX87" fmla="*/ 400571 w 609549"/>
                <a:gd name="connsiteY87" fmla="*/ 36064 h 586216"/>
                <a:gd name="connsiteX88" fmla="*/ 503105 w 609549"/>
                <a:gd name="connsiteY88" fmla="*/ 953 h 5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09549" h="586216">
                  <a:moveTo>
                    <a:pt x="61288" y="383285"/>
                  </a:moveTo>
                  <a:cubicBezTo>
                    <a:pt x="64829" y="383106"/>
                    <a:pt x="68448" y="384367"/>
                    <a:pt x="71162" y="387101"/>
                  </a:cubicBezTo>
                  <a:lnTo>
                    <a:pt x="120018" y="435892"/>
                  </a:lnTo>
                  <a:cubicBezTo>
                    <a:pt x="125113" y="440933"/>
                    <a:pt x="125113" y="449160"/>
                    <a:pt x="120018" y="454200"/>
                  </a:cubicBezTo>
                  <a:lnTo>
                    <a:pt x="56639" y="517543"/>
                  </a:lnTo>
                  <a:cubicBezTo>
                    <a:pt x="50211" y="523963"/>
                    <a:pt x="39211" y="522013"/>
                    <a:pt x="35592" y="513644"/>
                  </a:cubicBezTo>
                  <a:cubicBezTo>
                    <a:pt x="17783" y="472794"/>
                    <a:pt x="23211" y="424288"/>
                    <a:pt x="51877" y="388099"/>
                  </a:cubicBezTo>
                  <a:cubicBezTo>
                    <a:pt x="54282" y="385079"/>
                    <a:pt x="57746" y="383463"/>
                    <a:pt x="61288" y="383285"/>
                  </a:cubicBezTo>
                  <a:close/>
                  <a:moveTo>
                    <a:pt x="235245" y="302810"/>
                  </a:moveTo>
                  <a:lnTo>
                    <a:pt x="306042" y="373466"/>
                  </a:lnTo>
                  <a:lnTo>
                    <a:pt x="258717" y="420680"/>
                  </a:lnTo>
                  <a:cubicBezTo>
                    <a:pt x="274667" y="464329"/>
                    <a:pt x="265192" y="515300"/>
                    <a:pt x="230246" y="550152"/>
                  </a:cubicBezTo>
                  <a:cubicBezTo>
                    <a:pt x="192919" y="587430"/>
                    <a:pt x="137644" y="595798"/>
                    <a:pt x="92223" y="575305"/>
                  </a:cubicBezTo>
                  <a:cubicBezTo>
                    <a:pt x="84701" y="571882"/>
                    <a:pt x="82892" y="561992"/>
                    <a:pt x="88748" y="556143"/>
                  </a:cubicBezTo>
                  <a:lnTo>
                    <a:pt x="165115" y="479877"/>
                  </a:lnTo>
                  <a:cubicBezTo>
                    <a:pt x="174399" y="470605"/>
                    <a:pt x="174399" y="455580"/>
                    <a:pt x="165115" y="446308"/>
                  </a:cubicBezTo>
                  <a:lnTo>
                    <a:pt x="88700" y="369995"/>
                  </a:lnTo>
                  <a:cubicBezTo>
                    <a:pt x="82844" y="364194"/>
                    <a:pt x="84653" y="354399"/>
                    <a:pt x="92128" y="350976"/>
                  </a:cubicBezTo>
                  <a:cubicBezTo>
                    <a:pt x="122789" y="337092"/>
                    <a:pt x="157973" y="336379"/>
                    <a:pt x="189111" y="348884"/>
                  </a:cubicBezTo>
                  <a:close/>
                  <a:moveTo>
                    <a:pt x="257958" y="161679"/>
                  </a:moveTo>
                  <a:lnTo>
                    <a:pt x="317251" y="220879"/>
                  </a:lnTo>
                  <a:lnTo>
                    <a:pt x="388070" y="291586"/>
                  </a:lnTo>
                  <a:lnTo>
                    <a:pt x="604906" y="508130"/>
                  </a:lnTo>
                  <a:cubicBezTo>
                    <a:pt x="611097" y="514311"/>
                    <a:pt x="611097" y="524344"/>
                    <a:pt x="604906" y="530526"/>
                  </a:cubicBezTo>
                  <a:lnTo>
                    <a:pt x="556567" y="578789"/>
                  </a:lnTo>
                  <a:cubicBezTo>
                    <a:pt x="553471" y="581880"/>
                    <a:pt x="549423" y="583449"/>
                    <a:pt x="545327" y="583449"/>
                  </a:cubicBezTo>
                  <a:cubicBezTo>
                    <a:pt x="541279" y="583449"/>
                    <a:pt x="537231" y="581880"/>
                    <a:pt x="534135" y="578789"/>
                  </a:cubicBezTo>
                  <a:lnTo>
                    <a:pt x="317251" y="362293"/>
                  </a:lnTo>
                  <a:lnTo>
                    <a:pt x="246481" y="291586"/>
                  </a:lnTo>
                  <a:lnTo>
                    <a:pt x="187140" y="232339"/>
                  </a:lnTo>
                  <a:close/>
                  <a:moveTo>
                    <a:pt x="58606" y="160814"/>
                  </a:moveTo>
                  <a:lnTo>
                    <a:pt x="126401" y="228498"/>
                  </a:lnTo>
                  <a:lnTo>
                    <a:pt x="111975" y="242899"/>
                  </a:lnTo>
                  <a:lnTo>
                    <a:pt x="119307" y="250219"/>
                  </a:lnTo>
                  <a:cubicBezTo>
                    <a:pt x="126877" y="257824"/>
                    <a:pt x="126877" y="270087"/>
                    <a:pt x="119307" y="277692"/>
                  </a:cubicBezTo>
                  <a:lnTo>
                    <a:pt x="115641" y="281352"/>
                  </a:lnTo>
                  <a:cubicBezTo>
                    <a:pt x="108024" y="288909"/>
                    <a:pt x="95741" y="288909"/>
                    <a:pt x="88123" y="281352"/>
                  </a:cubicBezTo>
                  <a:lnTo>
                    <a:pt x="5712" y="199029"/>
                  </a:lnTo>
                  <a:cubicBezTo>
                    <a:pt x="-1905" y="191424"/>
                    <a:pt x="-1905" y="179161"/>
                    <a:pt x="5712" y="171604"/>
                  </a:cubicBezTo>
                  <a:lnTo>
                    <a:pt x="9378" y="167944"/>
                  </a:lnTo>
                  <a:cubicBezTo>
                    <a:pt x="16948" y="160339"/>
                    <a:pt x="29231" y="160339"/>
                    <a:pt x="36849" y="167944"/>
                  </a:cubicBezTo>
                  <a:lnTo>
                    <a:pt x="44180" y="175264"/>
                  </a:lnTo>
                  <a:close/>
                  <a:moveTo>
                    <a:pt x="585775" y="66370"/>
                  </a:moveTo>
                  <a:cubicBezTo>
                    <a:pt x="589775" y="67101"/>
                    <a:pt x="593430" y="69680"/>
                    <a:pt x="595263" y="73839"/>
                  </a:cubicBezTo>
                  <a:cubicBezTo>
                    <a:pt x="613072" y="114675"/>
                    <a:pt x="607644" y="163212"/>
                    <a:pt x="578978" y="199341"/>
                  </a:cubicBezTo>
                  <a:cubicBezTo>
                    <a:pt x="574168" y="205379"/>
                    <a:pt x="565121" y="205854"/>
                    <a:pt x="559693" y="200387"/>
                  </a:cubicBezTo>
                  <a:lnTo>
                    <a:pt x="510789" y="151612"/>
                  </a:lnTo>
                  <a:cubicBezTo>
                    <a:pt x="505742" y="146526"/>
                    <a:pt x="505742" y="138349"/>
                    <a:pt x="510789" y="133262"/>
                  </a:cubicBezTo>
                  <a:lnTo>
                    <a:pt x="574216" y="69988"/>
                  </a:lnTo>
                  <a:cubicBezTo>
                    <a:pt x="577430" y="66756"/>
                    <a:pt x="581775" y="65639"/>
                    <a:pt x="585775" y="66370"/>
                  </a:cubicBezTo>
                  <a:close/>
                  <a:moveTo>
                    <a:pt x="158702" y="26758"/>
                  </a:moveTo>
                  <a:cubicBezTo>
                    <a:pt x="163655" y="26758"/>
                    <a:pt x="168654" y="28660"/>
                    <a:pt x="172463" y="32464"/>
                  </a:cubicBezTo>
                  <a:lnTo>
                    <a:pt x="179701" y="39691"/>
                  </a:lnTo>
                  <a:lnTo>
                    <a:pt x="246935" y="106831"/>
                  </a:lnTo>
                  <a:lnTo>
                    <a:pt x="254886" y="114819"/>
                  </a:lnTo>
                  <a:cubicBezTo>
                    <a:pt x="261457" y="121334"/>
                    <a:pt x="262362" y="131414"/>
                    <a:pt x="257600" y="138879"/>
                  </a:cubicBezTo>
                  <a:cubicBezTo>
                    <a:pt x="256839" y="140068"/>
                    <a:pt x="255934" y="141209"/>
                    <a:pt x="254886" y="142255"/>
                  </a:cubicBezTo>
                  <a:lnTo>
                    <a:pt x="252315" y="144823"/>
                  </a:lnTo>
                  <a:lnTo>
                    <a:pt x="246696" y="150434"/>
                  </a:lnTo>
                  <a:lnTo>
                    <a:pt x="175892" y="221140"/>
                  </a:lnTo>
                  <a:lnTo>
                    <a:pt x="172463" y="224611"/>
                  </a:lnTo>
                  <a:cubicBezTo>
                    <a:pt x="171702" y="225324"/>
                    <a:pt x="170940" y="225990"/>
                    <a:pt x="170130" y="226560"/>
                  </a:cubicBezTo>
                  <a:cubicBezTo>
                    <a:pt x="167749" y="228319"/>
                    <a:pt x="165083" y="229413"/>
                    <a:pt x="162274" y="229936"/>
                  </a:cubicBezTo>
                  <a:cubicBezTo>
                    <a:pt x="161083" y="230174"/>
                    <a:pt x="159893" y="230269"/>
                    <a:pt x="158702" y="230269"/>
                  </a:cubicBezTo>
                  <a:cubicBezTo>
                    <a:pt x="153703" y="230269"/>
                    <a:pt x="148751" y="228367"/>
                    <a:pt x="144942" y="224611"/>
                  </a:cubicBezTo>
                  <a:lnTo>
                    <a:pt x="137609" y="217288"/>
                  </a:lnTo>
                  <a:lnTo>
                    <a:pt x="69804" y="149578"/>
                  </a:lnTo>
                  <a:lnTo>
                    <a:pt x="62519" y="142255"/>
                  </a:lnTo>
                  <a:cubicBezTo>
                    <a:pt x="54900" y="134647"/>
                    <a:pt x="54900" y="122380"/>
                    <a:pt x="62519" y="114819"/>
                  </a:cubicBezTo>
                  <a:lnTo>
                    <a:pt x="144942" y="32464"/>
                  </a:lnTo>
                  <a:cubicBezTo>
                    <a:pt x="148751" y="28660"/>
                    <a:pt x="153750" y="26758"/>
                    <a:pt x="158702" y="26758"/>
                  </a:cubicBezTo>
                  <a:close/>
                  <a:moveTo>
                    <a:pt x="254809" y="6542"/>
                  </a:moveTo>
                  <a:cubicBezTo>
                    <a:pt x="277279" y="4029"/>
                    <a:pt x="300492" y="9424"/>
                    <a:pt x="321015" y="29913"/>
                  </a:cubicBezTo>
                  <a:cubicBezTo>
                    <a:pt x="380347" y="89193"/>
                    <a:pt x="337205" y="46124"/>
                    <a:pt x="260017" y="97465"/>
                  </a:cubicBezTo>
                  <a:lnTo>
                    <a:pt x="193067" y="30626"/>
                  </a:lnTo>
                  <a:cubicBezTo>
                    <a:pt x="210614" y="19479"/>
                    <a:pt x="232340" y="9056"/>
                    <a:pt x="254809" y="6542"/>
                  </a:cubicBezTo>
                  <a:close/>
                  <a:moveTo>
                    <a:pt x="503105" y="953"/>
                  </a:moveTo>
                  <a:cubicBezTo>
                    <a:pt x="515252" y="2468"/>
                    <a:pt x="527216" y="5788"/>
                    <a:pt x="538560" y="10911"/>
                  </a:cubicBezTo>
                  <a:cubicBezTo>
                    <a:pt x="546131" y="14334"/>
                    <a:pt x="547940" y="24224"/>
                    <a:pt x="542083" y="30073"/>
                  </a:cubicBezTo>
                  <a:lnTo>
                    <a:pt x="465709" y="106341"/>
                  </a:lnTo>
                  <a:cubicBezTo>
                    <a:pt x="456424" y="115613"/>
                    <a:pt x="456424" y="130639"/>
                    <a:pt x="465709" y="139911"/>
                  </a:cubicBezTo>
                  <a:lnTo>
                    <a:pt x="542131" y="216227"/>
                  </a:lnTo>
                  <a:cubicBezTo>
                    <a:pt x="547940" y="222028"/>
                    <a:pt x="546178" y="231823"/>
                    <a:pt x="538655" y="235246"/>
                  </a:cubicBezTo>
                  <a:cubicBezTo>
                    <a:pt x="508181" y="249035"/>
                    <a:pt x="473184" y="249844"/>
                    <a:pt x="442187" y="237528"/>
                  </a:cubicBezTo>
                  <a:lnTo>
                    <a:pt x="399238" y="280370"/>
                  </a:lnTo>
                  <a:lnTo>
                    <a:pt x="328482" y="209712"/>
                  </a:lnTo>
                  <a:lnTo>
                    <a:pt x="372240" y="166015"/>
                  </a:lnTo>
                  <a:cubicBezTo>
                    <a:pt x="356051" y="122270"/>
                    <a:pt x="365527" y="71060"/>
                    <a:pt x="400571" y="36064"/>
                  </a:cubicBezTo>
                  <a:cubicBezTo>
                    <a:pt x="428569" y="8106"/>
                    <a:pt x="466664" y="-3592"/>
                    <a:pt x="503105" y="9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2246E99D-CCE7-447C-B7AE-209A14EC4D90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5FFE70D4-F919-4C96-A316-1198C7505AD0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xmlns="" id="{214523C6-6870-4743-AC36-9B2C455D6554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成功作品展示</a:t>
            </a:r>
          </a:p>
        </p:txBody>
      </p:sp>
      <p:sp>
        <p:nvSpPr>
          <p:cNvPr id="23" name="iśľîde">
            <a:extLst>
              <a:ext uri="{FF2B5EF4-FFF2-40B4-BE49-F238E27FC236}">
                <a16:creationId xmlns:a16="http://schemas.microsoft.com/office/drawing/2014/main" xmlns="" id="{2962FB93-E80C-4BFA-9C13-579BA9E2C03E}"/>
              </a:ext>
            </a:extLst>
          </p:cNvPr>
          <p:cNvSpPr/>
          <p:nvPr/>
        </p:nvSpPr>
        <p:spPr bwMode="auto">
          <a:xfrm>
            <a:off x="8215424" y="4398427"/>
            <a:ext cx="3303453" cy="1287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/>
              <a:t>单击此处添加标题或将你需要的</a:t>
            </a:r>
            <a:endParaRPr lang="en-US" altLang="zh-CN" sz="1200" dirty="0"/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/>
              <a:t>内容粘贴此处</a:t>
            </a:r>
            <a:endParaRPr lang="en-US" altLang="zh-CN" sz="1200" dirty="0"/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/>
              <a:t>单击此处添加标题或将你需要的</a:t>
            </a:r>
            <a:endParaRPr lang="en-US" altLang="zh-CN" sz="1200" dirty="0"/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/>
              <a:t>内容粘贴此处</a:t>
            </a: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xmlns="" val="314008474"/>
      </p:ext>
    </p:extLst>
  </p:cSld>
  <p:clrMapOvr>
    <a:masterClrMapping/>
  </p:clrMapOvr>
  <p:transition spd="slow" advTm="0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1" grpId="0"/>
      <p:bldP spid="19" grpId="0" animBg="1"/>
      <p:bldP spid="20" grpId="0" animBg="1"/>
      <p:bldP spid="21" grpId="0"/>
      <p:bldP spid="2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3926F2A0-4ACC-4D1D-B66F-CA2CD4D05A0B}"/>
              </a:ext>
            </a:extLst>
          </p:cNvPr>
          <p:cNvCxnSpPr/>
          <p:nvPr/>
        </p:nvCxnSpPr>
        <p:spPr>
          <a:xfrm>
            <a:off x="673100" y="5777396"/>
            <a:ext cx="10845800" cy="0"/>
          </a:xfrm>
          <a:prstGeom prst="line">
            <a:avLst/>
          </a:prstGeom>
          <a:ln w="381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>
            <a:extLst>
              <a:ext uri="{FF2B5EF4-FFF2-40B4-BE49-F238E27FC236}">
                <a16:creationId xmlns:a16="http://schemas.microsoft.com/office/drawing/2014/main" xmlns="" id="{58EA074D-CA86-4ACB-807C-470C698054B4}"/>
              </a:ext>
            </a:extLst>
          </p:cNvPr>
          <p:cNvGrpSpPr/>
          <p:nvPr/>
        </p:nvGrpSpPr>
        <p:grpSpPr>
          <a:xfrm>
            <a:off x="0" y="1766403"/>
            <a:ext cx="2448000" cy="2095500"/>
            <a:chOff x="0" y="1766403"/>
            <a:chExt cx="2448000" cy="2095500"/>
          </a:xfrm>
        </p:grpSpPr>
        <p:sp>
          <p:nvSpPr>
            <p:cNvPr id="4" name="iṡľïḋé">
              <a:extLst>
                <a:ext uri="{FF2B5EF4-FFF2-40B4-BE49-F238E27FC236}">
                  <a16:creationId xmlns:a16="http://schemas.microsoft.com/office/drawing/2014/main" xmlns="" id="{98F6CB2B-9327-4CEC-96BC-3C1F9EE0537C}"/>
                </a:ext>
              </a:extLst>
            </p:cNvPr>
            <p:cNvSpPr/>
            <p:nvPr/>
          </p:nvSpPr>
          <p:spPr>
            <a:xfrm>
              <a:off x="0" y="1766403"/>
              <a:ext cx="2448000" cy="2095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en-US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dirty="0"/>
            </a:p>
          </p:txBody>
        </p:sp>
        <p:grpSp>
          <p:nvGrpSpPr>
            <p:cNvPr id="12" name="îṣļíde">
              <a:extLst>
                <a:ext uri="{FF2B5EF4-FFF2-40B4-BE49-F238E27FC236}">
                  <a16:creationId xmlns:a16="http://schemas.microsoft.com/office/drawing/2014/main" xmlns="" id="{58436854-6DD3-4809-AA9B-244EF4A60E10}"/>
                </a:ext>
              </a:extLst>
            </p:cNvPr>
            <p:cNvGrpSpPr/>
            <p:nvPr/>
          </p:nvGrpSpPr>
          <p:grpSpPr>
            <a:xfrm>
              <a:off x="205509" y="2671557"/>
              <a:ext cx="2036982" cy="911524"/>
              <a:chOff x="9490948" y="1051337"/>
              <a:chExt cx="2032000" cy="911524"/>
            </a:xfrm>
          </p:grpSpPr>
          <p:sp>
            <p:nvSpPr>
              <p:cNvPr id="28" name="íṡ1îḑe">
                <a:extLst>
                  <a:ext uri="{FF2B5EF4-FFF2-40B4-BE49-F238E27FC236}">
                    <a16:creationId xmlns:a16="http://schemas.microsoft.com/office/drawing/2014/main" xmlns="" id="{3495B739-E5A7-4F4A-95FD-24BDFE4B18B1}"/>
                  </a:ext>
                </a:extLst>
              </p:cNvPr>
              <p:cNvSpPr txBox="1"/>
              <p:nvPr/>
            </p:nvSpPr>
            <p:spPr bwMode="auto">
              <a:xfrm>
                <a:off x="9490948" y="1051337"/>
                <a:ext cx="2032000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添加标题</a:t>
                </a:r>
                <a:endParaRPr lang="en-US" altLang="zh-CN" b="1" dirty="0"/>
              </a:p>
            </p:txBody>
          </p:sp>
          <p:sp>
            <p:nvSpPr>
              <p:cNvPr id="29" name="iSḻïḓè">
                <a:extLst>
                  <a:ext uri="{FF2B5EF4-FFF2-40B4-BE49-F238E27FC236}">
                    <a16:creationId xmlns:a16="http://schemas.microsoft.com/office/drawing/2014/main" xmlns="" id="{AC321F9B-F99D-44D6-95EE-4CF3F8A760F8}"/>
                  </a:ext>
                </a:extLst>
              </p:cNvPr>
              <p:cNvSpPr/>
              <p:nvPr/>
            </p:nvSpPr>
            <p:spPr bwMode="auto">
              <a:xfrm>
                <a:off x="9490948" y="1420669"/>
                <a:ext cx="2032000" cy="542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dirty="0"/>
                  <a:t>单击此处添加标题或将你需要的</a:t>
                </a: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100" dirty="0"/>
                  <a:t>内容粘贴此处</a:t>
                </a:r>
              </a:p>
            </p:txBody>
          </p:sp>
        </p:grpSp>
        <p:sp>
          <p:nvSpPr>
            <p:cNvPr id="16" name="iŝ1iďé">
              <a:extLst>
                <a:ext uri="{FF2B5EF4-FFF2-40B4-BE49-F238E27FC236}">
                  <a16:creationId xmlns:a16="http://schemas.microsoft.com/office/drawing/2014/main" xmlns="" id="{33940E89-2E5D-4849-95A3-CC30A3CD2DC0}"/>
                </a:ext>
              </a:extLst>
            </p:cNvPr>
            <p:cNvSpPr/>
            <p:nvPr/>
          </p:nvSpPr>
          <p:spPr>
            <a:xfrm>
              <a:off x="1013909" y="2019946"/>
              <a:ext cx="420184" cy="410716"/>
            </a:xfrm>
            <a:custGeom>
              <a:avLst/>
              <a:gdLst>
                <a:gd name="connsiteX0" fmla="*/ 163904 w 607933"/>
                <a:gd name="connsiteY0" fmla="*/ 368072 h 594235"/>
                <a:gd name="connsiteX1" fmla="*/ 194698 w 607933"/>
                <a:gd name="connsiteY1" fmla="*/ 416677 h 594235"/>
                <a:gd name="connsiteX2" fmla="*/ 52648 w 607933"/>
                <a:gd name="connsiteY2" fmla="*/ 475202 h 594235"/>
                <a:gd name="connsiteX3" fmla="*/ 303966 w 607933"/>
                <a:gd name="connsiteY3" fmla="*/ 542654 h 594235"/>
                <a:gd name="connsiteX4" fmla="*/ 555285 w 607933"/>
                <a:gd name="connsiteY4" fmla="*/ 475202 h 594235"/>
                <a:gd name="connsiteX5" fmla="*/ 412242 w 607933"/>
                <a:gd name="connsiteY5" fmla="*/ 416677 h 594235"/>
                <a:gd name="connsiteX6" fmla="*/ 444030 w 607933"/>
                <a:gd name="connsiteY6" fmla="*/ 368072 h 594235"/>
                <a:gd name="connsiteX7" fmla="*/ 607933 w 607933"/>
                <a:gd name="connsiteY7" fmla="*/ 475202 h 594235"/>
                <a:gd name="connsiteX8" fmla="*/ 303966 w 607933"/>
                <a:gd name="connsiteY8" fmla="*/ 594235 h 594235"/>
                <a:gd name="connsiteX9" fmla="*/ 0 w 607933"/>
                <a:gd name="connsiteY9" fmla="*/ 475202 h 594235"/>
                <a:gd name="connsiteX10" fmla="*/ 163904 w 607933"/>
                <a:gd name="connsiteY10" fmla="*/ 368072 h 594235"/>
                <a:gd name="connsiteX11" fmla="*/ 304444 w 607933"/>
                <a:gd name="connsiteY11" fmla="*/ 119134 h 594235"/>
                <a:gd name="connsiteX12" fmla="*/ 368550 w 607933"/>
                <a:gd name="connsiteY12" fmla="*/ 183559 h 594235"/>
                <a:gd name="connsiteX13" fmla="*/ 304444 w 607933"/>
                <a:gd name="connsiteY13" fmla="*/ 247984 h 594235"/>
                <a:gd name="connsiteX14" fmla="*/ 240338 w 607933"/>
                <a:gd name="connsiteY14" fmla="*/ 183559 h 594235"/>
                <a:gd name="connsiteX15" fmla="*/ 304444 w 607933"/>
                <a:gd name="connsiteY15" fmla="*/ 119134 h 594235"/>
                <a:gd name="connsiteX16" fmla="*/ 304941 w 607933"/>
                <a:gd name="connsiteY16" fmla="*/ 78375 h 594235"/>
                <a:gd name="connsiteX17" fmla="*/ 198655 w 607933"/>
                <a:gd name="connsiteY17" fmla="*/ 183536 h 594235"/>
                <a:gd name="connsiteX18" fmla="*/ 304941 w 607933"/>
                <a:gd name="connsiteY18" fmla="*/ 288698 h 594235"/>
                <a:gd name="connsiteX19" fmla="*/ 410234 w 607933"/>
                <a:gd name="connsiteY19" fmla="*/ 183536 h 594235"/>
                <a:gd name="connsiteX20" fmla="*/ 304941 w 607933"/>
                <a:gd name="connsiteY20" fmla="*/ 78375 h 594235"/>
                <a:gd name="connsiteX21" fmla="*/ 304941 w 607933"/>
                <a:gd name="connsiteY21" fmla="*/ 0 h 594235"/>
                <a:gd name="connsiteX22" fmla="*/ 482747 w 607933"/>
                <a:gd name="connsiteY22" fmla="*/ 178576 h 594235"/>
                <a:gd name="connsiteX23" fmla="*/ 338714 w 607933"/>
                <a:gd name="connsiteY23" fmla="*/ 454376 h 594235"/>
                <a:gd name="connsiteX24" fmla="*/ 304941 w 607933"/>
                <a:gd name="connsiteY24" fmla="*/ 472234 h 594235"/>
                <a:gd name="connsiteX25" fmla="*/ 270175 w 607933"/>
                <a:gd name="connsiteY25" fmla="*/ 454376 h 594235"/>
                <a:gd name="connsiteX26" fmla="*/ 126142 w 607933"/>
                <a:gd name="connsiteY26" fmla="*/ 178576 h 594235"/>
                <a:gd name="connsiteX27" fmla="*/ 304941 w 607933"/>
                <a:gd name="connsiteY27" fmla="*/ 0 h 594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07933" h="594235">
                  <a:moveTo>
                    <a:pt x="163904" y="368072"/>
                  </a:moveTo>
                  <a:cubicBezTo>
                    <a:pt x="173837" y="383943"/>
                    <a:pt x="183771" y="399814"/>
                    <a:pt x="194698" y="416677"/>
                  </a:cubicBezTo>
                  <a:cubicBezTo>
                    <a:pt x="100329" y="430564"/>
                    <a:pt x="52648" y="460323"/>
                    <a:pt x="52648" y="475202"/>
                  </a:cubicBezTo>
                  <a:cubicBezTo>
                    <a:pt x="52648" y="495041"/>
                    <a:pt x="138076" y="542654"/>
                    <a:pt x="303966" y="542654"/>
                  </a:cubicBezTo>
                  <a:cubicBezTo>
                    <a:pt x="469857" y="542654"/>
                    <a:pt x="555285" y="495041"/>
                    <a:pt x="555285" y="475202"/>
                  </a:cubicBezTo>
                  <a:cubicBezTo>
                    <a:pt x="555285" y="460323"/>
                    <a:pt x="506611" y="430564"/>
                    <a:pt x="412242" y="416677"/>
                  </a:cubicBezTo>
                  <a:cubicBezTo>
                    <a:pt x="424162" y="399814"/>
                    <a:pt x="434096" y="383943"/>
                    <a:pt x="444030" y="368072"/>
                  </a:cubicBezTo>
                  <a:cubicBezTo>
                    <a:pt x="536412" y="385927"/>
                    <a:pt x="607933" y="421637"/>
                    <a:pt x="607933" y="475202"/>
                  </a:cubicBezTo>
                  <a:cubicBezTo>
                    <a:pt x="607933" y="553565"/>
                    <a:pt x="454956" y="594235"/>
                    <a:pt x="303966" y="594235"/>
                  </a:cubicBezTo>
                  <a:cubicBezTo>
                    <a:pt x="152977" y="594235"/>
                    <a:pt x="0" y="553565"/>
                    <a:pt x="0" y="475202"/>
                  </a:cubicBezTo>
                  <a:cubicBezTo>
                    <a:pt x="0" y="421637"/>
                    <a:pt x="70528" y="385927"/>
                    <a:pt x="163904" y="368072"/>
                  </a:cubicBezTo>
                  <a:close/>
                  <a:moveTo>
                    <a:pt x="304444" y="119134"/>
                  </a:moveTo>
                  <a:cubicBezTo>
                    <a:pt x="339849" y="119134"/>
                    <a:pt x="368550" y="147978"/>
                    <a:pt x="368550" y="183559"/>
                  </a:cubicBezTo>
                  <a:cubicBezTo>
                    <a:pt x="368550" y="219140"/>
                    <a:pt x="339849" y="247984"/>
                    <a:pt x="304444" y="247984"/>
                  </a:cubicBezTo>
                  <a:cubicBezTo>
                    <a:pt x="269039" y="247984"/>
                    <a:pt x="240338" y="219140"/>
                    <a:pt x="240338" y="183559"/>
                  </a:cubicBezTo>
                  <a:cubicBezTo>
                    <a:pt x="240338" y="147978"/>
                    <a:pt x="269039" y="119134"/>
                    <a:pt x="304444" y="119134"/>
                  </a:cubicBezTo>
                  <a:close/>
                  <a:moveTo>
                    <a:pt x="304941" y="78375"/>
                  </a:moveTo>
                  <a:cubicBezTo>
                    <a:pt x="246335" y="78375"/>
                    <a:pt x="198655" y="125003"/>
                    <a:pt x="198655" y="183536"/>
                  </a:cubicBezTo>
                  <a:cubicBezTo>
                    <a:pt x="198655" y="242070"/>
                    <a:pt x="246335" y="288698"/>
                    <a:pt x="304941" y="288698"/>
                  </a:cubicBezTo>
                  <a:cubicBezTo>
                    <a:pt x="362554" y="288698"/>
                    <a:pt x="410234" y="242070"/>
                    <a:pt x="410234" y="183536"/>
                  </a:cubicBezTo>
                  <a:cubicBezTo>
                    <a:pt x="410234" y="125003"/>
                    <a:pt x="362554" y="78375"/>
                    <a:pt x="304941" y="78375"/>
                  </a:cubicBezTo>
                  <a:close/>
                  <a:moveTo>
                    <a:pt x="304941" y="0"/>
                  </a:moveTo>
                  <a:cubicBezTo>
                    <a:pt x="403281" y="0"/>
                    <a:pt x="482747" y="80359"/>
                    <a:pt x="482747" y="178576"/>
                  </a:cubicBezTo>
                  <a:cubicBezTo>
                    <a:pt x="482747" y="249014"/>
                    <a:pt x="391361" y="383938"/>
                    <a:pt x="338714" y="454376"/>
                  </a:cubicBezTo>
                  <a:cubicBezTo>
                    <a:pt x="330768" y="465289"/>
                    <a:pt x="317854" y="472234"/>
                    <a:pt x="304941" y="472234"/>
                  </a:cubicBezTo>
                  <a:cubicBezTo>
                    <a:pt x="291035" y="472234"/>
                    <a:pt x="278121" y="465289"/>
                    <a:pt x="270175" y="454376"/>
                  </a:cubicBezTo>
                  <a:cubicBezTo>
                    <a:pt x="217528" y="383938"/>
                    <a:pt x="126142" y="249014"/>
                    <a:pt x="126142" y="178576"/>
                  </a:cubicBezTo>
                  <a:cubicBezTo>
                    <a:pt x="126142" y="80359"/>
                    <a:pt x="205608" y="0"/>
                    <a:pt x="304941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xmlns="" id="{962427DB-F4CD-44E3-84FE-79DF0F8E3D1B}"/>
              </a:ext>
            </a:extLst>
          </p:cNvPr>
          <p:cNvGrpSpPr/>
          <p:nvPr/>
        </p:nvGrpSpPr>
        <p:grpSpPr>
          <a:xfrm>
            <a:off x="4872000" y="1766403"/>
            <a:ext cx="2448000" cy="2095500"/>
            <a:chOff x="4872000" y="1766403"/>
            <a:chExt cx="2448000" cy="2095500"/>
          </a:xfrm>
        </p:grpSpPr>
        <p:sp>
          <p:nvSpPr>
            <p:cNvPr id="6" name="ïšļíďé">
              <a:extLst>
                <a:ext uri="{FF2B5EF4-FFF2-40B4-BE49-F238E27FC236}">
                  <a16:creationId xmlns:a16="http://schemas.microsoft.com/office/drawing/2014/main" xmlns="" id="{E72D6529-E337-4C9A-B414-F3E0055396FA}"/>
                </a:ext>
              </a:extLst>
            </p:cNvPr>
            <p:cNvSpPr/>
            <p:nvPr/>
          </p:nvSpPr>
          <p:spPr>
            <a:xfrm>
              <a:off x="4872000" y="1766403"/>
              <a:ext cx="2448000" cy="2095500"/>
            </a:xfrm>
            <a:prstGeom prst="rect">
              <a:avLst/>
            </a:prstGeom>
            <a:solidFill>
              <a:srgbClr val="7F7F7F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en-US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dirty="0"/>
            </a:p>
          </p:txBody>
        </p:sp>
        <p:grpSp>
          <p:nvGrpSpPr>
            <p:cNvPr id="13" name="íSļîḋè">
              <a:extLst>
                <a:ext uri="{FF2B5EF4-FFF2-40B4-BE49-F238E27FC236}">
                  <a16:creationId xmlns:a16="http://schemas.microsoft.com/office/drawing/2014/main" xmlns="" id="{B1BA08AB-83E2-43C8-9789-A46AC4EEFE15}"/>
                </a:ext>
              </a:extLst>
            </p:cNvPr>
            <p:cNvGrpSpPr/>
            <p:nvPr/>
          </p:nvGrpSpPr>
          <p:grpSpPr>
            <a:xfrm>
              <a:off x="5077509" y="2765875"/>
              <a:ext cx="2036982" cy="911524"/>
              <a:chOff x="9490948" y="1051337"/>
              <a:chExt cx="2032000" cy="911524"/>
            </a:xfrm>
          </p:grpSpPr>
          <p:sp>
            <p:nvSpPr>
              <p:cNvPr id="26" name="îŝļîḍé">
                <a:extLst>
                  <a:ext uri="{FF2B5EF4-FFF2-40B4-BE49-F238E27FC236}">
                    <a16:creationId xmlns:a16="http://schemas.microsoft.com/office/drawing/2014/main" xmlns="" id="{3495B739-E5A7-4F4A-95FD-24BDFE4B18B1}"/>
                  </a:ext>
                </a:extLst>
              </p:cNvPr>
              <p:cNvSpPr txBox="1"/>
              <p:nvPr/>
            </p:nvSpPr>
            <p:spPr bwMode="auto">
              <a:xfrm>
                <a:off x="9490948" y="1051337"/>
                <a:ext cx="2032000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>
                    <a:solidFill>
                      <a:schemeClr val="bg1"/>
                    </a:solidFill>
                  </a:rPr>
                  <a:t>添加标题</a:t>
                </a:r>
              </a:p>
            </p:txBody>
          </p:sp>
          <p:sp>
            <p:nvSpPr>
              <p:cNvPr id="27" name="îṡļiḑè">
                <a:extLst>
                  <a:ext uri="{FF2B5EF4-FFF2-40B4-BE49-F238E27FC236}">
                    <a16:creationId xmlns:a16="http://schemas.microsoft.com/office/drawing/2014/main" xmlns="" id="{AC321F9B-F99D-44D6-95EE-4CF3F8A760F8}"/>
                  </a:ext>
                </a:extLst>
              </p:cNvPr>
              <p:cNvSpPr/>
              <p:nvPr/>
            </p:nvSpPr>
            <p:spPr bwMode="auto">
              <a:xfrm>
                <a:off x="9490948" y="1420669"/>
                <a:ext cx="2032000" cy="542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dirty="0">
                    <a:solidFill>
                      <a:schemeClr val="bg1"/>
                    </a:solidFill>
                  </a:rPr>
                  <a:t>单击此处添加标题或将你需要的</a:t>
                </a: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100" dirty="0">
                    <a:solidFill>
                      <a:schemeClr val="bg1"/>
                    </a:solidFill>
                  </a:rPr>
                  <a:t>内容粘贴此处</a:t>
                </a:r>
              </a:p>
            </p:txBody>
          </p:sp>
        </p:grpSp>
        <p:sp>
          <p:nvSpPr>
            <p:cNvPr id="17" name="í$ḷïḋè">
              <a:extLst>
                <a:ext uri="{FF2B5EF4-FFF2-40B4-BE49-F238E27FC236}">
                  <a16:creationId xmlns:a16="http://schemas.microsoft.com/office/drawing/2014/main" xmlns="" id="{B957332F-5F2F-462D-B67E-608F027D1E67}"/>
                </a:ext>
              </a:extLst>
            </p:cNvPr>
            <p:cNvSpPr/>
            <p:nvPr/>
          </p:nvSpPr>
          <p:spPr>
            <a:xfrm>
              <a:off x="5924550" y="2251373"/>
              <a:ext cx="342900" cy="420184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  <a:gd name="connsiteX35" fmla="*/ 373273 h 605239"/>
                <a:gd name="connsiteY35" fmla="*/ 373273 h 605239"/>
                <a:gd name="connsiteX36" fmla="*/ 373273 h 605239"/>
                <a:gd name="connsiteY36" fmla="*/ 373273 h 605239"/>
                <a:gd name="connsiteX37" fmla="*/ 373273 h 605239"/>
                <a:gd name="connsiteY37" fmla="*/ 373273 h 605239"/>
                <a:gd name="connsiteX38" fmla="*/ 373273 h 605239"/>
                <a:gd name="connsiteY38" fmla="*/ 373273 h 605239"/>
                <a:gd name="connsiteX39" fmla="*/ 373273 h 605239"/>
                <a:gd name="connsiteY39" fmla="*/ 373273 h 605239"/>
                <a:gd name="connsiteX40" fmla="*/ 373273 h 605239"/>
                <a:gd name="connsiteY40" fmla="*/ 373273 h 605239"/>
                <a:gd name="connsiteX41" fmla="*/ 373273 h 605239"/>
                <a:gd name="connsiteY41" fmla="*/ 373273 h 605239"/>
                <a:gd name="connsiteX42" fmla="*/ 373273 h 605239"/>
                <a:gd name="connsiteY42" fmla="*/ 373273 h 605239"/>
                <a:gd name="connsiteX43" fmla="*/ 373273 h 605239"/>
                <a:gd name="connsiteY43" fmla="*/ 373273 h 605239"/>
                <a:gd name="connsiteX44" fmla="*/ 373273 h 605239"/>
                <a:gd name="connsiteY44" fmla="*/ 373273 h 605239"/>
                <a:gd name="connsiteX45" fmla="*/ 373273 h 605239"/>
                <a:gd name="connsiteY45" fmla="*/ 373273 h 605239"/>
                <a:gd name="connsiteX46" fmla="*/ 373273 h 605239"/>
                <a:gd name="connsiteY46" fmla="*/ 373273 h 605239"/>
                <a:gd name="connsiteX47" fmla="*/ 373273 h 605239"/>
                <a:gd name="connsiteY47" fmla="*/ 373273 h 605239"/>
                <a:gd name="connsiteX48" fmla="*/ 373273 h 605239"/>
                <a:gd name="connsiteY48" fmla="*/ 373273 h 605239"/>
                <a:gd name="connsiteX49" fmla="*/ 373273 h 605239"/>
                <a:gd name="connsiteY49" fmla="*/ 373273 h 605239"/>
                <a:gd name="connsiteX50" fmla="*/ 373273 h 605239"/>
                <a:gd name="connsiteY50" fmla="*/ 373273 h 605239"/>
                <a:gd name="connsiteX51" fmla="*/ 373273 h 605239"/>
                <a:gd name="connsiteY51" fmla="*/ 373273 h 605239"/>
                <a:gd name="connsiteX52" fmla="*/ 373273 h 605239"/>
                <a:gd name="connsiteY52" fmla="*/ 373273 h 605239"/>
                <a:gd name="connsiteX53" fmla="*/ 373273 h 605239"/>
                <a:gd name="connsiteY53" fmla="*/ 373273 h 605239"/>
                <a:gd name="connsiteX54" fmla="*/ 373273 h 605239"/>
                <a:gd name="connsiteY54" fmla="*/ 373273 h 605239"/>
                <a:gd name="connsiteX55" fmla="*/ 373273 h 605239"/>
                <a:gd name="connsiteY55" fmla="*/ 373273 h 605239"/>
                <a:gd name="connsiteX56" fmla="*/ 373273 h 605239"/>
                <a:gd name="connsiteY56" fmla="*/ 373273 h 605239"/>
                <a:gd name="connsiteX57" fmla="*/ 373273 h 605239"/>
                <a:gd name="connsiteY57" fmla="*/ 373273 h 605239"/>
                <a:gd name="connsiteX58" fmla="*/ 373273 h 605239"/>
                <a:gd name="connsiteY58" fmla="*/ 373273 h 605239"/>
                <a:gd name="connsiteX59" fmla="*/ 373273 h 605239"/>
                <a:gd name="connsiteY59" fmla="*/ 373273 h 605239"/>
                <a:gd name="connsiteX60" fmla="*/ 373273 h 605239"/>
                <a:gd name="connsiteY60" fmla="*/ 373273 h 605239"/>
                <a:gd name="connsiteX61" fmla="*/ 373273 h 605239"/>
                <a:gd name="connsiteY61" fmla="*/ 373273 h 605239"/>
                <a:gd name="connsiteX62" fmla="*/ 373273 h 605239"/>
                <a:gd name="connsiteY62" fmla="*/ 373273 h 605239"/>
                <a:gd name="connsiteX63" fmla="*/ 373273 h 605239"/>
                <a:gd name="connsiteY63" fmla="*/ 373273 h 605239"/>
                <a:gd name="connsiteX64" fmla="*/ 373273 h 605239"/>
                <a:gd name="connsiteY64" fmla="*/ 373273 h 605239"/>
                <a:gd name="connsiteX65" fmla="*/ 373273 h 605239"/>
                <a:gd name="connsiteY65" fmla="*/ 373273 h 605239"/>
                <a:gd name="connsiteX66" fmla="*/ 373273 h 605239"/>
                <a:gd name="connsiteY66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494381" h="605804">
                  <a:moveTo>
                    <a:pt x="173523" y="369305"/>
                  </a:moveTo>
                  <a:lnTo>
                    <a:pt x="156721" y="413161"/>
                  </a:lnTo>
                  <a:lnTo>
                    <a:pt x="190325" y="413161"/>
                  </a:lnTo>
                  <a:close/>
                  <a:moveTo>
                    <a:pt x="335538" y="322978"/>
                  </a:moveTo>
                  <a:cubicBezTo>
                    <a:pt x="347609" y="322978"/>
                    <a:pt x="357266" y="332617"/>
                    <a:pt x="357266" y="344573"/>
                  </a:cubicBezTo>
                  <a:lnTo>
                    <a:pt x="357266" y="377382"/>
                  </a:lnTo>
                  <a:lnTo>
                    <a:pt x="390043" y="377382"/>
                  </a:lnTo>
                  <a:cubicBezTo>
                    <a:pt x="402021" y="377382"/>
                    <a:pt x="411678" y="387021"/>
                    <a:pt x="411678" y="398977"/>
                  </a:cubicBezTo>
                  <a:cubicBezTo>
                    <a:pt x="411678" y="410933"/>
                    <a:pt x="402021" y="420572"/>
                    <a:pt x="390043" y="420572"/>
                  </a:cubicBezTo>
                  <a:lnTo>
                    <a:pt x="357266" y="420572"/>
                  </a:lnTo>
                  <a:lnTo>
                    <a:pt x="357266" y="453381"/>
                  </a:lnTo>
                  <a:cubicBezTo>
                    <a:pt x="357266" y="465337"/>
                    <a:pt x="347609" y="474976"/>
                    <a:pt x="335538" y="474976"/>
                  </a:cubicBezTo>
                  <a:cubicBezTo>
                    <a:pt x="323560" y="474976"/>
                    <a:pt x="313903" y="465337"/>
                    <a:pt x="313903" y="453381"/>
                  </a:cubicBezTo>
                  <a:lnTo>
                    <a:pt x="313903" y="420572"/>
                  </a:lnTo>
                  <a:lnTo>
                    <a:pt x="281126" y="420572"/>
                  </a:lnTo>
                  <a:cubicBezTo>
                    <a:pt x="269055" y="420572"/>
                    <a:pt x="259398" y="410933"/>
                    <a:pt x="259398" y="398977"/>
                  </a:cubicBezTo>
                  <a:cubicBezTo>
                    <a:pt x="259398" y="387021"/>
                    <a:pt x="269055" y="377382"/>
                    <a:pt x="281126" y="377382"/>
                  </a:cubicBezTo>
                  <a:lnTo>
                    <a:pt x="313903" y="377382"/>
                  </a:lnTo>
                  <a:lnTo>
                    <a:pt x="313903" y="344573"/>
                  </a:lnTo>
                  <a:cubicBezTo>
                    <a:pt x="313903" y="332617"/>
                    <a:pt x="323560" y="322978"/>
                    <a:pt x="335538" y="322978"/>
                  </a:cubicBezTo>
                  <a:close/>
                  <a:moveTo>
                    <a:pt x="173616" y="287342"/>
                  </a:moveTo>
                  <a:cubicBezTo>
                    <a:pt x="182527" y="287342"/>
                    <a:pt x="190603" y="292812"/>
                    <a:pt x="193852" y="301157"/>
                  </a:cubicBezTo>
                  <a:lnTo>
                    <a:pt x="263103" y="481402"/>
                  </a:lnTo>
                  <a:cubicBezTo>
                    <a:pt x="267373" y="492528"/>
                    <a:pt x="261803" y="505045"/>
                    <a:pt x="250664" y="509403"/>
                  </a:cubicBezTo>
                  <a:cubicBezTo>
                    <a:pt x="239524" y="513575"/>
                    <a:pt x="226992" y="508012"/>
                    <a:pt x="222629" y="496886"/>
                  </a:cubicBezTo>
                  <a:lnTo>
                    <a:pt x="207220" y="456553"/>
                  </a:lnTo>
                  <a:lnTo>
                    <a:pt x="140197" y="456553"/>
                  </a:lnTo>
                  <a:lnTo>
                    <a:pt x="124787" y="496886"/>
                  </a:lnTo>
                  <a:cubicBezTo>
                    <a:pt x="121538" y="505416"/>
                    <a:pt x="113277" y="510701"/>
                    <a:pt x="104551" y="510701"/>
                  </a:cubicBezTo>
                  <a:cubicBezTo>
                    <a:pt x="101952" y="510701"/>
                    <a:pt x="99352" y="510237"/>
                    <a:pt x="96753" y="509217"/>
                  </a:cubicBezTo>
                  <a:cubicBezTo>
                    <a:pt x="85521" y="504952"/>
                    <a:pt x="79951" y="492435"/>
                    <a:pt x="84314" y="481309"/>
                  </a:cubicBezTo>
                  <a:lnTo>
                    <a:pt x="153472" y="301157"/>
                  </a:lnTo>
                  <a:cubicBezTo>
                    <a:pt x="156721" y="292905"/>
                    <a:pt x="164704" y="287342"/>
                    <a:pt x="173616" y="287342"/>
                  </a:cubicBezTo>
                  <a:close/>
                  <a:moveTo>
                    <a:pt x="50320" y="143038"/>
                  </a:moveTo>
                  <a:lnTo>
                    <a:pt x="50320" y="555374"/>
                  </a:lnTo>
                  <a:lnTo>
                    <a:pt x="442668" y="555374"/>
                  </a:lnTo>
                  <a:lnTo>
                    <a:pt x="442668" y="143038"/>
                  </a:lnTo>
                  <a:lnTo>
                    <a:pt x="390770" y="143038"/>
                  </a:lnTo>
                  <a:cubicBezTo>
                    <a:pt x="390770" y="143038"/>
                    <a:pt x="397454" y="176504"/>
                    <a:pt x="397454" y="179099"/>
                  </a:cubicBezTo>
                  <a:cubicBezTo>
                    <a:pt x="398847" y="191985"/>
                    <a:pt x="387149" y="203572"/>
                    <a:pt x="372944" y="203572"/>
                  </a:cubicBezTo>
                  <a:lnTo>
                    <a:pt x="130349" y="203572"/>
                  </a:lnTo>
                  <a:cubicBezTo>
                    <a:pt x="122644" y="203572"/>
                    <a:pt x="101754" y="196527"/>
                    <a:pt x="105839" y="173908"/>
                  </a:cubicBezTo>
                  <a:lnTo>
                    <a:pt x="111595" y="143038"/>
                  </a:lnTo>
                  <a:close/>
                  <a:moveTo>
                    <a:pt x="174171" y="85007"/>
                  </a:moveTo>
                  <a:lnTo>
                    <a:pt x="161266" y="152030"/>
                  </a:lnTo>
                  <a:lnTo>
                    <a:pt x="342028" y="152030"/>
                  </a:lnTo>
                  <a:lnTo>
                    <a:pt x="329123" y="85007"/>
                  </a:lnTo>
                  <a:close/>
                  <a:moveTo>
                    <a:pt x="251600" y="0"/>
                  </a:moveTo>
                  <a:cubicBezTo>
                    <a:pt x="265898" y="0"/>
                    <a:pt x="277503" y="11588"/>
                    <a:pt x="277503" y="25864"/>
                  </a:cubicBezTo>
                  <a:lnTo>
                    <a:pt x="277503" y="36061"/>
                  </a:lnTo>
                  <a:lnTo>
                    <a:pt x="349827" y="36061"/>
                  </a:lnTo>
                  <a:cubicBezTo>
                    <a:pt x="361432" y="36061"/>
                    <a:pt x="371737" y="45146"/>
                    <a:pt x="374337" y="56733"/>
                  </a:cubicBezTo>
                  <a:lnTo>
                    <a:pt x="381022" y="91496"/>
                  </a:lnTo>
                  <a:lnTo>
                    <a:pt x="468478" y="91496"/>
                  </a:lnTo>
                  <a:cubicBezTo>
                    <a:pt x="482776" y="91496"/>
                    <a:pt x="494288" y="103084"/>
                    <a:pt x="494381" y="117267"/>
                  </a:cubicBezTo>
                  <a:lnTo>
                    <a:pt x="494381" y="579940"/>
                  </a:lnTo>
                  <a:cubicBezTo>
                    <a:pt x="493174" y="594124"/>
                    <a:pt x="481476" y="605804"/>
                    <a:pt x="467271" y="605804"/>
                  </a:cubicBezTo>
                  <a:lnTo>
                    <a:pt x="25810" y="605804"/>
                  </a:lnTo>
                  <a:cubicBezTo>
                    <a:pt x="11605" y="605804"/>
                    <a:pt x="0" y="594124"/>
                    <a:pt x="0" y="579940"/>
                  </a:cubicBezTo>
                  <a:lnTo>
                    <a:pt x="0" y="117267"/>
                  </a:lnTo>
                  <a:cubicBezTo>
                    <a:pt x="0" y="103084"/>
                    <a:pt x="11605" y="91496"/>
                    <a:pt x="25810" y="91496"/>
                  </a:cubicBezTo>
                  <a:lnTo>
                    <a:pt x="121251" y="91496"/>
                  </a:lnTo>
                  <a:lnTo>
                    <a:pt x="127750" y="56733"/>
                  </a:lnTo>
                  <a:cubicBezTo>
                    <a:pt x="130349" y="45146"/>
                    <a:pt x="140562" y="36061"/>
                    <a:pt x="152260" y="36061"/>
                  </a:cubicBezTo>
                  <a:lnTo>
                    <a:pt x="225791" y="36061"/>
                  </a:lnTo>
                  <a:lnTo>
                    <a:pt x="225791" y="25864"/>
                  </a:lnTo>
                  <a:cubicBezTo>
                    <a:pt x="225791" y="11588"/>
                    <a:pt x="237396" y="0"/>
                    <a:pt x="2516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23D50F1F-74CD-442E-910C-ED5810E3DC34}"/>
              </a:ext>
            </a:extLst>
          </p:cNvPr>
          <p:cNvGrpSpPr/>
          <p:nvPr/>
        </p:nvGrpSpPr>
        <p:grpSpPr>
          <a:xfrm>
            <a:off x="2436000" y="1766403"/>
            <a:ext cx="2448000" cy="2095500"/>
            <a:chOff x="2436000" y="1766403"/>
            <a:chExt cx="2448000" cy="2095500"/>
          </a:xfrm>
        </p:grpSpPr>
        <p:sp>
          <p:nvSpPr>
            <p:cNvPr id="5" name="îṧľïḓé">
              <a:extLst>
                <a:ext uri="{FF2B5EF4-FFF2-40B4-BE49-F238E27FC236}">
                  <a16:creationId xmlns:a16="http://schemas.microsoft.com/office/drawing/2014/main" xmlns="" id="{165D121E-B515-4D52-A0AE-DAC3E3E4F4C8}"/>
                </a:ext>
              </a:extLst>
            </p:cNvPr>
            <p:cNvSpPr/>
            <p:nvPr/>
          </p:nvSpPr>
          <p:spPr>
            <a:xfrm>
              <a:off x="2436000" y="1766403"/>
              <a:ext cx="2448000" cy="2095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en-US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dirty="0"/>
            </a:p>
          </p:txBody>
        </p:sp>
        <p:grpSp>
          <p:nvGrpSpPr>
            <p:cNvPr id="11" name="ïŝḷîde">
              <a:extLst>
                <a:ext uri="{FF2B5EF4-FFF2-40B4-BE49-F238E27FC236}">
                  <a16:creationId xmlns:a16="http://schemas.microsoft.com/office/drawing/2014/main" xmlns="" id="{F2A5CFEF-1764-4657-9D99-54939D255D01}"/>
                </a:ext>
              </a:extLst>
            </p:cNvPr>
            <p:cNvGrpSpPr/>
            <p:nvPr/>
          </p:nvGrpSpPr>
          <p:grpSpPr>
            <a:xfrm>
              <a:off x="2641509" y="2671557"/>
              <a:ext cx="2036982" cy="911524"/>
              <a:chOff x="9490948" y="1051337"/>
              <a:chExt cx="2032000" cy="911524"/>
            </a:xfrm>
          </p:grpSpPr>
          <p:sp>
            <p:nvSpPr>
              <p:cNvPr id="30" name="iṥḻíḍé">
                <a:extLst>
                  <a:ext uri="{FF2B5EF4-FFF2-40B4-BE49-F238E27FC236}">
                    <a16:creationId xmlns:a16="http://schemas.microsoft.com/office/drawing/2014/main" xmlns="" id="{3495B739-E5A7-4F4A-95FD-24BDFE4B18B1}"/>
                  </a:ext>
                </a:extLst>
              </p:cNvPr>
              <p:cNvSpPr txBox="1"/>
              <p:nvPr/>
            </p:nvSpPr>
            <p:spPr bwMode="auto">
              <a:xfrm>
                <a:off x="9490948" y="1051337"/>
                <a:ext cx="2032000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添加标题</a:t>
                </a:r>
              </a:p>
            </p:txBody>
          </p:sp>
          <p:sp>
            <p:nvSpPr>
              <p:cNvPr id="31" name="íṥḷîďe">
                <a:extLst>
                  <a:ext uri="{FF2B5EF4-FFF2-40B4-BE49-F238E27FC236}">
                    <a16:creationId xmlns:a16="http://schemas.microsoft.com/office/drawing/2014/main" xmlns="" id="{AC321F9B-F99D-44D6-95EE-4CF3F8A760F8}"/>
                  </a:ext>
                </a:extLst>
              </p:cNvPr>
              <p:cNvSpPr/>
              <p:nvPr/>
            </p:nvSpPr>
            <p:spPr bwMode="auto">
              <a:xfrm>
                <a:off x="9490948" y="1420669"/>
                <a:ext cx="2032000" cy="542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dirty="0"/>
                  <a:t>单击此处添加标题或将你需要的</a:t>
                </a: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100" dirty="0"/>
                  <a:t>内容粘贴此处</a:t>
                </a:r>
              </a:p>
            </p:txBody>
          </p:sp>
        </p:grpSp>
        <p:sp>
          <p:nvSpPr>
            <p:cNvPr id="18" name="ïśľîḍè">
              <a:extLst>
                <a:ext uri="{FF2B5EF4-FFF2-40B4-BE49-F238E27FC236}">
                  <a16:creationId xmlns:a16="http://schemas.microsoft.com/office/drawing/2014/main" xmlns="" id="{D98A686E-B07B-4392-8F46-BB3DC67E4465}"/>
                </a:ext>
              </a:extLst>
            </p:cNvPr>
            <p:cNvSpPr/>
            <p:nvPr/>
          </p:nvSpPr>
          <p:spPr>
            <a:xfrm>
              <a:off x="3449909" y="2018837"/>
              <a:ext cx="420184" cy="419548"/>
            </a:xfrm>
            <a:custGeom>
              <a:avLst/>
              <a:gdLst>
                <a:gd name="T0" fmla="*/ 5847 w 6130"/>
                <a:gd name="T1" fmla="*/ 4531 h 6130"/>
                <a:gd name="T2" fmla="*/ 5530 w 6130"/>
                <a:gd name="T3" fmla="*/ 4531 h 6130"/>
                <a:gd name="T4" fmla="*/ 5530 w 6130"/>
                <a:gd name="T5" fmla="*/ 4463 h 6130"/>
                <a:gd name="T6" fmla="*/ 4132 w 6130"/>
                <a:gd name="T7" fmla="*/ 3065 h 6130"/>
                <a:gd name="T8" fmla="*/ 3265 w 6130"/>
                <a:gd name="T9" fmla="*/ 3065 h 6130"/>
                <a:gd name="T10" fmla="*/ 3265 w 6130"/>
                <a:gd name="T11" fmla="*/ 1599 h 6130"/>
                <a:gd name="T12" fmla="*/ 3581 w 6130"/>
                <a:gd name="T13" fmla="*/ 1599 h 6130"/>
                <a:gd name="T14" fmla="*/ 3864 w 6130"/>
                <a:gd name="T15" fmla="*/ 1316 h 6130"/>
                <a:gd name="T16" fmla="*/ 3864 w 6130"/>
                <a:gd name="T17" fmla="*/ 283 h 6130"/>
                <a:gd name="T18" fmla="*/ 3581 w 6130"/>
                <a:gd name="T19" fmla="*/ 0 h 6130"/>
                <a:gd name="T20" fmla="*/ 2549 w 6130"/>
                <a:gd name="T21" fmla="*/ 0 h 6130"/>
                <a:gd name="T22" fmla="*/ 2265 w 6130"/>
                <a:gd name="T23" fmla="*/ 283 h 6130"/>
                <a:gd name="T24" fmla="*/ 2265 w 6130"/>
                <a:gd name="T25" fmla="*/ 1316 h 6130"/>
                <a:gd name="T26" fmla="*/ 2549 w 6130"/>
                <a:gd name="T27" fmla="*/ 1599 h 6130"/>
                <a:gd name="T28" fmla="*/ 2865 w 6130"/>
                <a:gd name="T29" fmla="*/ 1599 h 6130"/>
                <a:gd name="T30" fmla="*/ 2865 w 6130"/>
                <a:gd name="T31" fmla="*/ 3065 h 6130"/>
                <a:gd name="T32" fmla="*/ 1998 w 6130"/>
                <a:gd name="T33" fmla="*/ 3065 h 6130"/>
                <a:gd name="T34" fmla="*/ 600 w 6130"/>
                <a:gd name="T35" fmla="*/ 4463 h 6130"/>
                <a:gd name="T36" fmla="*/ 600 w 6130"/>
                <a:gd name="T37" fmla="*/ 4531 h 6130"/>
                <a:gd name="T38" fmla="*/ 283 w 6130"/>
                <a:gd name="T39" fmla="*/ 4531 h 6130"/>
                <a:gd name="T40" fmla="*/ 0 w 6130"/>
                <a:gd name="T41" fmla="*/ 4814 h 6130"/>
                <a:gd name="T42" fmla="*/ 0 w 6130"/>
                <a:gd name="T43" fmla="*/ 5847 h 6130"/>
                <a:gd name="T44" fmla="*/ 283 w 6130"/>
                <a:gd name="T45" fmla="*/ 6130 h 6130"/>
                <a:gd name="T46" fmla="*/ 1316 w 6130"/>
                <a:gd name="T47" fmla="*/ 6130 h 6130"/>
                <a:gd name="T48" fmla="*/ 1599 w 6130"/>
                <a:gd name="T49" fmla="*/ 5847 h 6130"/>
                <a:gd name="T50" fmla="*/ 1599 w 6130"/>
                <a:gd name="T51" fmla="*/ 4814 h 6130"/>
                <a:gd name="T52" fmla="*/ 1316 w 6130"/>
                <a:gd name="T53" fmla="*/ 4531 h 6130"/>
                <a:gd name="T54" fmla="*/ 999 w 6130"/>
                <a:gd name="T55" fmla="*/ 4531 h 6130"/>
                <a:gd name="T56" fmla="*/ 999 w 6130"/>
                <a:gd name="T57" fmla="*/ 4463 h 6130"/>
                <a:gd name="T58" fmla="*/ 1998 w 6130"/>
                <a:gd name="T59" fmla="*/ 3465 h 6130"/>
                <a:gd name="T60" fmla="*/ 2865 w 6130"/>
                <a:gd name="T61" fmla="*/ 3465 h 6130"/>
                <a:gd name="T62" fmla="*/ 2865 w 6130"/>
                <a:gd name="T63" fmla="*/ 4531 h 6130"/>
                <a:gd name="T64" fmla="*/ 2549 w 6130"/>
                <a:gd name="T65" fmla="*/ 4531 h 6130"/>
                <a:gd name="T66" fmla="*/ 2265 w 6130"/>
                <a:gd name="T67" fmla="*/ 4814 h 6130"/>
                <a:gd name="T68" fmla="*/ 2265 w 6130"/>
                <a:gd name="T69" fmla="*/ 5847 h 6130"/>
                <a:gd name="T70" fmla="*/ 2549 w 6130"/>
                <a:gd name="T71" fmla="*/ 6130 h 6130"/>
                <a:gd name="T72" fmla="*/ 3581 w 6130"/>
                <a:gd name="T73" fmla="*/ 6130 h 6130"/>
                <a:gd name="T74" fmla="*/ 3864 w 6130"/>
                <a:gd name="T75" fmla="*/ 5847 h 6130"/>
                <a:gd name="T76" fmla="*/ 3864 w 6130"/>
                <a:gd name="T77" fmla="*/ 4814 h 6130"/>
                <a:gd name="T78" fmla="*/ 3581 w 6130"/>
                <a:gd name="T79" fmla="*/ 4531 h 6130"/>
                <a:gd name="T80" fmla="*/ 3265 w 6130"/>
                <a:gd name="T81" fmla="*/ 4531 h 6130"/>
                <a:gd name="T82" fmla="*/ 3265 w 6130"/>
                <a:gd name="T83" fmla="*/ 3465 h 6130"/>
                <a:gd name="T84" fmla="*/ 4132 w 6130"/>
                <a:gd name="T85" fmla="*/ 3465 h 6130"/>
                <a:gd name="T86" fmla="*/ 5130 w 6130"/>
                <a:gd name="T87" fmla="*/ 4463 h 6130"/>
                <a:gd name="T88" fmla="*/ 5130 w 6130"/>
                <a:gd name="T89" fmla="*/ 4531 h 6130"/>
                <a:gd name="T90" fmla="*/ 4814 w 6130"/>
                <a:gd name="T91" fmla="*/ 4531 h 6130"/>
                <a:gd name="T92" fmla="*/ 4531 w 6130"/>
                <a:gd name="T93" fmla="*/ 4814 h 6130"/>
                <a:gd name="T94" fmla="*/ 4531 w 6130"/>
                <a:gd name="T95" fmla="*/ 5847 h 6130"/>
                <a:gd name="T96" fmla="*/ 4814 w 6130"/>
                <a:gd name="T97" fmla="*/ 6130 h 6130"/>
                <a:gd name="T98" fmla="*/ 5847 w 6130"/>
                <a:gd name="T99" fmla="*/ 6130 h 6130"/>
                <a:gd name="T100" fmla="*/ 6130 w 6130"/>
                <a:gd name="T101" fmla="*/ 5847 h 6130"/>
                <a:gd name="T102" fmla="*/ 6130 w 6130"/>
                <a:gd name="T103" fmla="*/ 4814 h 6130"/>
                <a:gd name="T104" fmla="*/ 5847 w 6130"/>
                <a:gd name="T105" fmla="*/ 4531 h 6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130" h="6130">
                  <a:moveTo>
                    <a:pt x="5847" y="4531"/>
                  </a:moveTo>
                  <a:lnTo>
                    <a:pt x="5530" y="4531"/>
                  </a:lnTo>
                  <a:lnTo>
                    <a:pt x="5530" y="4463"/>
                  </a:lnTo>
                  <a:cubicBezTo>
                    <a:pt x="5530" y="3692"/>
                    <a:pt x="4903" y="3065"/>
                    <a:pt x="4132" y="3065"/>
                  </a:cubicBezTo>
                  <a:lnTo>
                    <a:pt x="3265" y="3065"/>
                  </a:lnTo>
                  <a:lnTo>
                    <a:pt x="3265" y="1599"/>
                  </a:lnTo>
                  <a:lnTo>
                    <a:pt x="3581" y="1599"/>
                  </a:lnTo>
                  <a:cubicBezTo>
                    <a:pt x="3738" y="1599"/>
                    <a:pt x="3864" y="1472"/>
                    <a:pt x="3864" y="1316"/>
                  </a:cubicBezTo>
                  <a:lnTo>
                    <a:pt x="3864" y="283"/>
                  </a:lnTo>
                  <a:cubicBezTo>
                    <a:pt x="3864" y="127"/>
                    <a:pt x="3738" y="0"/>
                    <a:pt x="3581" y="0"/>
                  </a:cubicBezTo>
                  <a:lnTo>
                    <a:pt x="2549" y="0"/>
                  </a:lnTo>
                  <a:cubicBezTo>
                    <a:pt x="2392" y="0"/>
                    <a:pt x="2265" y="127"/>
                    <a:pt x="2265" y="283"/>
                  </a:cubicBezTo>
                  <a:lnTo>
                    <a:pt x="2265" y="1316"/>
                  </a:lnTo>
                  <a:cubicBezTo>
                    <a:pt x="2265" y="1472"/>
                    <a:pt x="2392" y="1599"/>
                    <a:pt x="2549" y="1599"/>
                  </a:cubicBezTo>
                  <a:lnTo>
                    <a:pt x="2865" y="1599"/>
                  </a:lnTo>
                  <a:lnTo>
                    <a:pt x="2865" y="3065"/>
                  </a:lnTo>
                  <a:lnTo>
                    <a:pt x="1998" y="3065"/>
                  </a:lnTo>
                  <a:cubicBezTo>
                    <a:pt x="1227" y="3065"/>
                    <a:pt x="600" y="3692"/>
                    <a:pt x="600" y="4463"/>
                  </a:cubicBezTo>
                  <a:lnTo>
                    <a:pt x="600" y="4531"/>
                  </a:lnTo>
                  <a:lnTo>
                    <a:pt x="283" y="4531"/>
                  </a:lnTo>
                  <a:cubicBezTo>
                    <a:pt x="127" y="4531"/>
                    <a:pt x="0" y="4658"/>
                    <a:pt x="0" y="4814"/>
                  </a:cubicBezTo>
                  <a:lnTo>
                    <a:pt x="0" y="5847"/>
                  </a:lnTo>
                  <a:cubicBezTo>
                    <a:pt x="0" y="6003"/>
                    <a:pt x="127" y="6130"/>
                    <a:pt x="283" y="6130"/>
                  </a:cubicBezTo>
                  <a:lnTo>
                    <a:pt x="1316" y="6130"/>
                  </a:lnTo>
                  <a:cubicBezTo>
                    <a:pt x="1472" y="6130"/>
                    <a:pt x="1599" y="6003"/>
                    <a:pt x="1599" y="5847"/>
                  </a:cubicBezTo>
                  <a:lnTo>
                    <a:pt x="1599" y="4814"/>
                  </a:lnTo>
                  <a:cubicBezTo>
                    <a:pt x="1599" y="4658"/>
                    <a:pt x="1472" y="4531"/>
                    <a:pt x="1316" y="4531"/>
                  </a:cubicBezTo>
                  <a:lnTo>
                    <a:pt x="999" y="4531"/>
                  </a:lnTo>
                  <a:lnTo>
                    <a:pt x="999" y="4463"/>
                  </a:lnTo>
                  <a:cubicBezTo>
                    <a:pt x="999" y="3913"/>
                    <a:pt x="1447" y="3465"/>
                    <a:pt x="1998" y="3465"/>
                  </a:cubicBezTo>
                  <a:lnTo>
                    <a:pt x="2865" y="3465"/>
                  </a:lnTo>
                  <a:lnTo>
                    <a:pt x="2865" y="4531"/>
                  </a:lnTo>
                  <a:lnTo>
                    <a:pt x="2549" y="4531"/>
                  </a:lnTo>
                  <a:cubicBezTo>
                    <a:pt x="2392" y="4531"/>
                    <a:pt x="2265" y="4658"/>
                    <a:pt x="2265" y="4814"/>
                  </a:cubicBezTo>
                  <a:lnTo>
                    <a:pt x="2265" y="5847"/>
                  </a:lnTo>
                  <a:cubicBezTo>
                    <a:pt x="2265" y="6003"/>
                    <a:pt x="2392" y="6130"/>
                    <a:pt x="2549" y="6130"/>
                  </a:cubicBezTo>
                  <a:lnTo>
                    <a:pt x="3581" y="6130"/>
                  </a:lnTo>
                  <a:cubicBezTo>
                    <a:pt x="3738" y="6130"/>
                    <a:pt x="3864" y="6003"/>
                    <a:pt x="3864" y="5847"/>
                  </a:cubicBezTo>
                  <a:lnTo>
                    <a:pt x="3864" y="4814"/>
                  </a:lnTo>
                  <a:cubicBezTo>
                    <a:pt x="3864" y="4658"/>
                    <a:pt x="3738" y="4531"/>
                    <a:pt x="3581" y="4531"/>
                  </a:cubicBezTo>
                  <a:lnTo>
                    <a:pt x="3265" y="4531"/>
                  </a:lnTo>
                  <a:lnTo>
                    <a:pt x="3265" y="3465"/>
                  </a:lnTo>
                  <a:lnTo>
                    <a:pt x="4132" y="3465"/>
                  </a:lnTo>
                  <a:cubicBezTo>
                    <a:pt x="4683" y="3465"/>
                    <a:pt x="5130" y="3913"/>
                    <a:pt x="5130" y="4463"/>
                  </a:cubicBezTo>
                  <a:lnTo>
                    <a:pt x="5130" y="4531"/>
                  </a:lnTo>
                  <a:lnTo>
                    <a:pt x="4814" y="4531"/>
                  </a:lnTo>
                  <a:cubicBezTo>
                    <a:pt x="4657" y="4531"/>
                    <a:pt x="4531" y="4658"/>
                    <a:pt x="4531" y="4814"/>
                  </a:cubicBezTo>
                  <a:lnTo>
                    <a:pt x="4531" y="5847"/>
                  </a:lnTo>
                  <a:cubicBezTo>
                    <a:pt x="4531" y="6003"/>
                    <a:pt x="4657" y="6130"/>
                    <a:pt x="4814" y="6130"/>
                  </a:cubicBezTo>
                  <a:lnTo>
                    <a:pt x="5847" y="6130"/>
                  </a:lnTo>
                  <a:cubicBezTo>
                    <a:pt x="6003" y="6130"/>
                    <a:pt x="6130" y="6003"/>
                    <a:pt x="6130" y="5847"/>
                  </a:cubicBezTo>
                  <a:lnTo>
                    <a:pt x="6130" y="4814"/>
                  </a:lnTo>
                  <a:cubicBezTo>
                    <a:pt x="6130" y="4658"/>
                    <a:pt x="6003" y="4531"/>
                    <a:pt x="5847" y="453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xmlns="" id="{B308EDC2-CC0D-4208-B91A-94D7A3083586}"/>
              </a:ext>
            </a:extLst>
          </p:cNvPr>
          <p:cNvGrpSpPr/>
          <p:nvPr/>
        </p:nvGrpSpPr>
        <p:grpSpPr>
          <a:xfrm>
            <a:off x="9744000" y="1766403"/>
            <a:ext cx="2448000" cy="2095500"/>
            <a:chOff x="9744000" y="1766403"/>
            <a:chExt cx="2448000" cy="2095500"/>
          </a:xfrm>
        </p:grpSpPr>
        <p:sp>
          <p:nvSpPr>
            <p:cNvPr id="8" name="íṣlidê">
              <a:extLst>
                <a:ext uri="{FF2B5EF4-FFF2-40B4-BE49-F238E27FC236}">
                  <a16:creationId xmlns:a16="http://schemas.microsoft.com/office/drawing/2014/main" xmlns="" id="{5D094030-BA52-4E82-B931-64D4EA701B30}"/>
                </a:ext>
              </a:extLst>
            </p:cNvPr>
            <p:cNvSpPr/>
            <p:nvPr/>
          </p:nvSpPr>
          <p:spPr>
            <a:xfrm>
              <a:off x="9744000" y="1766403"/>
              <a:ext cx="2448000" cy="2095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en-US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dirty="0"/>
            </a:p>
          </p:txBody>
        </p:sp>
        <p:grpSp>
          <p:nvGrpSpPr>
            <p:cNvPr id="15" name="íṥľíḋê">
              <a:extLst>
                <a:ext uri="{FF2B5EF4-FFF2-40B4-BE49-F238E27FC236}">
                  <a16:creationId xmlns:a16="http://schemas.microsoft.com/office/drawing/2014/main" xmlns="" id="{B82B621B-1020-4561-999F-922D572D97C3}"/>
                </a:ext>
              </a:extLst>
            </p:cNvPr>
            <p:cNvGrpSpPr/>
            <p:nvPr/>
          </p:nvGrpSpPr>
          <p:grpSpPr>
            <a:xfrm>
              <a:off x="9949509" y="2671557"/>
              <a:ext cx="2036982" cy="911524"/>
              <a:chOff x="9490948" y="1051337"/>
              <a:chExt cx="2032000" cy="911524"/>
            </a:xfrm>
          </p:grpSpPr>
          <p:sp>
            <p:nvSpPr>
              <p:cNvPr id="22" name="îSḷïḍê">
                <a:extLst>
                  <a:ext uri="{FF2B5EF4-FFF2-40B4-BE49-F238E27FC236}">
                    <a16:creationId xmlns:a16="http://schemas.microsoft.com/office/drawing/2014/main" xmlns="" id="{3495B739-E5A7-4F4A-95FD-24BDFE4B18B1}"/>
                  </a:ext>
                </a:extLst>
              </p:cNvPr>
              <p:cNvSpPr txBox="1"/>
              <p:nvPr/>
            </p:nvSpPr>
            <p:spPr bwMode="auto">
              <a:xfrm>
                <a:off x="9490948" y="1051337"/>
                <a:ext cx="2032000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添加标题</a:t>
                </a:r>
              </a:p>
            </p:txBody>
          </p:sp>
          <p:sp>
            <p:nvSpPr>
              <p:cNvPr id="23" name="iSḷíḑê">
                <a:extLst>
                  <a:ext uri="{FF2B5EF4-FFF2-40B4-BE49-F238E27FC236}">
                    <a16:creationId xmlns:a16="http://schemas.microsoft.com/office/drawing/2014/main" xmlns="" id="{AC321F9B-F99D-44D6-95EE-4CF3F8A760F8}"/>
                  </a:ext>
                </a:extLst>
              </p:cNvPr>
              <p:cNvSpPr/>
              <p:nvPr/>
            </p:nvSpPr>
            <p:spPr bwMode="auto">
              <a:xfrm>
                <a:off x="9490948" y="1420669"/>
                <a:ext cx="2032000" cy="542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dirty="0"/>
                  <a:t>单击此处添加标题或将你需要的</a:t>
                </a: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100" dirty="0"/>
                  <a:t>内容粘贴此处</a:t>
                </a:r>
              </a:p>
            </p:txBody>
          </p:sp>
        </p:grpSp>
        <p:sp>
          <p:nvSpPr>
            <p:cNvPr id="19" name="íṡlïdè">
              <a:extLst>
                <a:ext uri="{FF2B5EF4-FFF2-40B4-BE49-F238E27FC236}">
                  <a16:creationId xmlns:a16="http://schemas.microsoft.com/office/drawing/2014/main" xmlns="" id="{E80CB084-6DBA-46B9-A4E3-E1935F88BFA8}"/>
                </a:ext>
              </a:extLst>
            </p:cNvPr>
            <p:cNvSpPr/>
            <p:nvPr/>
          </p:nvSpPr>
          <p:spPr>
            <a:xfrm>
              <a:off x="10757909" y="2019357"/>
              <a:ext cx="420184" cy="415408"/>
            </a:xfrm>
            <a:custGeom>
              <a:avLst/>
              <a:gdLst>
                <a:gd name="connsiteX0" fmla="*/ 323222 w 606580"/>
                <a:gd name="connsiteY0" fmla="*/ 317731 h 599687"/>
                <a:gd name="connsiteX1" fmla="*/ 323222 w 606580"/>
                <a:gd name="connsiteY1" fmla="*/ 392639 h 599687"/>
                <a:gd name="connsiteX2" fmla="*/ 346631 w 606580"/>
                <a:gd name="connsiteY2" fmla="*/ 356955 h 599687"/>
                <a:gd name="connsiteX3" fmla="*/ 323222 w 606580"/>
                <a:gd name="connsiteY3" fmla="*/ 317731 h 599687"/>
                <a:gd name="connsiteX4" fmla="*/ 293571 w 606580"/>
                <a:gd name="connsiteY4" fmla="*/ 202609 h 599687"/>
                <a:gd name="connsiteX5" fmla="*/ 265906 w 606580"/>
                <a:gd name="connsiteY5" fmla="*/ 231354 h 599687"/>
                <a:gd name="connsiteX6" fmla="*/ 293571 w 606580"/>
                <a:gd name="connsiteY6" fmla="*/ 264914 h 599687"/>
                <a:gd name="connsiteX7" fmla="*/ 308610 w 606580"/>
                <a:gd name="connsiteY7" fmla="*/ 140870 h 599687"/>
                <a:gd name="connsiteX8" fmla="*/ 324357 w 606580"/>
                <a:gd name="connsiteY8" fmla="*/ 155172 h 599687"/>
                <a:gd name="connsiteX9" fmla="*/ 324357 w 606580"/>
                <a:gd name="connsiteY9" fmla="*/ 165084 h 599687"/>
                <a:gd name="connsiteX10" fmla="*/ 377985 w 606580"/>
                <a:gd name="connsiteY10" fmla="*/ 193546 h 599687"/>
                <a:gd name="connsiteX11" fmla="*/ 360251 w 606580"/>
                <a:gd name="connsiteY11" fmla="*/ 214220 h 599687"/>
                <a:gd name="connsiteX12" fmla="*/ 348334 w 606580"/>
                <a:gd name="connsiteY12" fmla="*/ 210255 h 599687"/>
                <a:gd name="connsiteX13" fmla="*/ 324357 w 606580"/>
                <a:gd name="connsiteY13" fmla="*/ 201901 h 599687"/>
                <a:gd name="connsiteX14" fmla="*/ 324357 w 606580"/>
                <a:gd name="connsiteY14" fmla="*/ 275817 h 599687"/>
                <a:gd name="connsiteX15" fmla="*/ 384369 w 606580"/>
                <a:gd name="connsiteY15" fmla="*/ 354831 h 599687"/>
                <a:gd name="connsiteX16" fmla="*/ 324357 w 606580"/>
                <a:gd name="connsiteY16" fmla="*/ 430447 h 599687"/>
                <a:gd name="connsiteX17" fmla="*/ 324357 w 606580"/>
                <a:gd name="connsiteY17" fmla="*/ 444465 h 599687"/>
                <a:gd name="connsiteX18" fmla="*/ 308610 w 606580"/>
                <a:gd name="connsiteY18" fmla="*/ 458767 h 599687"/>
                <a:gd name="connsiteX19" fmla="*/ 292862 w 606580"/>
                <a:gd name="connsiteY19" fmla="*/ 444465 h 599687"/>
                <a:gd name="connsiteX20" fmla="*/ 292862 w 606580"/>
                <a:gd name="connsiteY20" fmla="*/ 432429 h 599687"/>
                <a:gd name="connsiteX21" fmla="*/ 222210 w 606580"/>
                <a:gd name="connsiteY21" fmla="*/ 386975 h 599687"/>
                <a:gd name="connsiteX22" fmla="*/ 240369 w 606580"/>
                <a:gd name="connsiteY22" fmla="*/ 366442 h 599687"/>
                <a:gd name="connsiteX23" fmla="*/ 254557 w 606580"/>
                <a:gd name="connsiteY23" fmla="*/ 375080 h 599687"/>
                <a:gd name="connsiteX24" fmla="*/ 292862 w 606580"/>
                <a:gd name="connsiteY24" fmla="*/ 394763 h 599687"/>
                <a:gd name="connsiteX25" fmla="*/ 292862 w 606580"/>
                <a:gd name="connsiteY25" fmla="*/ 305553 h 599687"/>
                <a:gd name="connsiteX26" fmla="*/ 228594 w 606580"/>
                <a:gd name="connsiteY26" fmla="*/ 233478 h 599687"/>
                <a:gd name="connsiteX27" fmla="*/ 292862 w 606580"/>
                <a:gd name="connsiteY27" fmla="*/ 165934 h 599687"/>
                <a:gd name="connsiteX28" fmla="*/ 292862 w 606580"/>
                <a:gd name="connsiteY28" fmla="*/ 155172 h 599687"/>
                <a:gd name="connsiteX29" fmla="*/ 308610 w 606580"/>
                <a:gd name="connsiteY29" fmla="*/ 140870 h 599687"/>
                <a:gd name="connsiteX30" fmla="*/ 402915 w 606580"/>
                <a:gd name="connsiteY30" fmla="*/ 21794 h 599687"/>
                <a:gd name="connsiteX31" fmla="*/ 424599 w 606580"/>
                <a:gd name="connsiteY31" fmla="*/ 22201 h 599687"/>
                <a:gd name="connsiteX32" fmla="*/ 606580 w 606580"/>
                <a:gd name="connsiteY32" fmla="*/ 299898 h 599687"/>
                <a:gd name="connsiteX33" fmla="*/ 490413 w 606580"/>
                <a:gd name="connsiteY33" fmla="*/ 538228 h 599687"/>
                <a:gd name="connsiteX34" fmla="*/ 517221 w 606580"/>
                <a:gd name="connsiteY34" fmla="*/ 543609 h 599687"/>
                <a:gd name="connsiteX35" fmla="*/ 539348 w 606580"/>
                <a:gd name="connsiteY35" fmla="*/ 576888 h 599687"/>
                <a:gd name="connsiteX36" fmla="*/ 511547 w 606580"/>
                <a:gd name="connsiteY36" fmla="*/ 599687 h 599687"/>
                <a:gd name="connsiteX37" fmla="*/ 506015 w 606580"/>
                <a:gd name="connsiteY37" fmla="*/ 599121 h 599687"/>
                <a:gd name="connsiteX38" fmla="*/ 407578 w 606580"/>
                <a:gd name="connsiteY38" fmla="*/ 579295 h 599687"/>
                <a:gd name="connsiteX39" fmla="*/ 407436 w 606580"/>
                <a:gd name="connsiteY39" fmla="*/ 579295 h 599687"/>
                <a:gd name="connsiteX40" fmla="*/ 405025 w 606580"/>
                <a:gd name="connsiteY40" fmla="*/ 578587 h 599687"/>
                <a:gd name="connsiteX41" fmla="*/ 404599 w 606580"/>
                <a:gd name="connsiteY41" fmla="*/ 578445 h 599687"/>
                <a:gd name="connsiteX42" fmla="*/ 402614 w 606580"/>
                <a:gd name="connsiteY42" fmla="*/ 577737 h 599687"/>
                <a:gd name="connsiteX43" fmla="*/ 402046 w 606580"/>
                <a:gd name="connsiteY43" fmla="*/ 577454 h 599687"/>
                <a:gd name="connsiteX44" fmla="*/ 400061 w 606580"/>
                <a:gd name="connsiteY44" fmla="*/ 576463 h 599687"/>
                <a:gd name="connsiteX45" fmla="*/ 399777 w 606580"/>
                <a:gd name="connsiteY45" fmla="*/ 576463 h 599687"/>
                <a:gd name="connsiteX46" fmla="*/ 397649 w 606580"/>
                <a:gd name="connsiteY46" fmla="*/ 575047 h 599687"/>
                <a:gd name="connsiteX47" fmla="*/ 397224 w 606580"/>
                <a:gd name="connsiteY47" fmla="*/ 574764 h 599687"/>
                <a:gd name="connsiteX48" fmla="*/ 395380 w 606580"/>
                <a:gd name="connsiteY48" fmla="*/ 573489 h 599687"/>
                <a:gd name="connsiteX49" fmla="*/ 395096 w 606580"/>
                <a:gd name="connsiteY49" fmla="*/ 573206 h 599687"/>
                <a:gd name="connsiteX50" fmla="*/ 391408 w 606580"/>
                <a:gd name="connsiteY50" fmla="*/ 569524 h 599687"/>
                <a:gd name="connsiteX51" fmla="*/ 391125 w 606580"/>
                <a:gd name="connsiteY51" fmla="*/ 569241 h 599687"/>
                <a:gd name="connsiteX52" fmla="*/ 389848 w 606580"/>
                <a:gd name="connsiteY52" fmla="*/ 567400 h 599687"/>
                <a:gd name="connsiteX53" fmla="*/ 389564 w 606580"/>
                <a:gd name="connsiteY53" fmla="*/ 567117 h 599687"/>
                <a:gd name="connsiteX54" fmla="*/ 389564 w 606580"/>
                <a:gd name="connsiteY54" fmla="*/ 566975 h 599687"/>
                <a:gd name="connsiteX55" fmla="*/ 388146 w 606580"/>
                <a:gd name="connsiteY55" fmla="*/ 564709 h 599687"/>
                <a:gd name="connsiteX56" fmla="*/ 387295 w 606580"/>
                <a:gd name="connsiteY56" fmla="*/ 562868 h 599687"/>
                <a:gd name="connsiteX57" fmla="*/ 387153 w 606580"/>
                <a:gd name="connsiteY57" fmla="*/ 562585 h 599687"/>
                <a:gd name="connsiteX58" fmla="*/ 386586 w 606580"/>
                <a:gd name="connsiteY58" fmla="*/ 561169 h 599687"/>
                <a:gd name="connsiteX59" fmla="*/ 386160 w 606580"/>
                <a:gd name="connsiteY59" fmla="*/ 559895 h 599687"/>
                <a:gd name="connsiteX60" fmla="*/ 385877 w 606580"/>
                <a:gd name="connsiteY60" fmla="*/ 558620 h 599687"/>
                <a:gd name="connsiteX61" fmla="*/ 385451 w 606580"/>
                <a:gd name="connsiteY61" fmla="*/ 557062 h 599687"/>
                <a:gd name="connsiteX62" fmla="*/ 385309 w 606580"/>
                <a:gd name="connsiteY62" fmla="*/ 556213 h 599687"/>
                <a:gd name="connsiteX63" fmla="*/ 385025 w 606580"/>
                <a:gd name="connsiteY63" fmla="*/ 554372 h 599687"/>
                <a:gd name="connsiteX64" fmla="*/ 385025 w 606580"/>
                <a:gd name="connsiteY64" fmla="*/ 553664 h 599687"/>
                <a:gd name="connsiteX65" fmla="*/ 384884 w 606580"/>
                <a:gd name="connsiteY65" fmla="*/ 551540 h 599687"/>
                <a:gd name="connsiteX66" fmla="*/ 384884 w 606580"/>
                <a:gd name="connsiteY66" fmla="*/ 550831 h 599687"/>
                <a:gd name="connsiteX67" fmla="*/ 385025 w 606580"/>
                <a:gd name="connsiteY67" fmla="*/ 548849 h 599687"/>
                <a:gd name="connsiteX68" fmla="*/ 385167 w 606580"/>
                <a:gd name="connsiteY68" fmla="*/ 547999 h 599687"/>
                <a:gd name="connsiteX69" fmla="*/ 385451 w 606580"/>
                <a:gd name="connsiteY69" fmla="*/ 546158 h 599687"/>
                <a:gd name="connsiteX70" fmla="*/ 385451 w 606580"/>
                <a:gd name="connsiteY70" fmla="*/ 545875 h 599687"/>
                <a:gd name="connsiteX71" fmla="*/ 405309 w 606580"/>
                <a:gd name="connsiteY71" fmla="*/ 447739 h 599687"/>
                <a:gd name="connsiteX72" fmla="*/ 438783 w 606580"/>
                <a:gd name="connsiteY72" fmla="*/ 425648 h 599687"/>
                <a:gd name="connsiteX73" fmla="*/ 460910 w 606580"/>
                <a:gd name="connsiteY73" fmla="*/ 458927 h 599687"/>
                <a:gd name="connsiteX74" fmla="*/ 453676 w 606580"/>
                <a:gd name="connsiteY74" fmla="*/ 495037 h 599687"/>
                <a:gd name="connsiteX75" fmla="*/ 549844 w 606580"/>
                <a:gd name="connsiteY75" fmla="*/ 299898 h 599687"/>
                <a:gd name="connsiteX76" fmla="*/ 401904 w 606580"/>
                <a:gd name="connsiteY76" fmla="*/ 74172 h 599687"/>
                <a:gd name="connsiteX77" fmla="*/ 387295 w 606580"/>
                <a:gd name="connsiteY77" fmla="*/ 36787 h 599687"/>
                <a:gd name="connsiteX78" fmla="*/ 402915 w 606580"/>
                <a:gd name="connsiteY78" fmla="*/ 21794 h 599687"/>
                <a:gd name="connsiteX79" fmla="*/ 100707 w 606580"/>
                <a:gd name="connsiteY79" fmla="*/ 526 h 599687"/>
                <a:gd name="connsiteX80" fmla="*/ 199002 w 606580"/>
                <a:gd name="connsiteY80" fmla="*/ 20351 h 599687"/>
                <a:gd name="connsiteX81" fmla="*/ 199711 w 606580"/>
                <a:gd name="connsiteY81" fmla="*/ 20635 h 599687"/>
                <a:gd name="connsiteX82" fmla="*/ 201413 w 606580"/>
                <a:gd name="connsiteY82" fmla="*/ 21059 h 599687"/>
                <a:gd name="connsiteX83" fmla="*/ 202690 w 606580"/>
                <a:gd name="connsiteY83" fmla="*/ 21484 h 599687"/>
                <a:gd name="connsiteX84" fmla="*/ 203966 w 606580"/>
                <a:gd name="connsiteY84" fmla="*/ 21909 h 599687"/>
                <a:gd name="connsiteX85" fmla="*/ 205385 w 606580"/>
                <a:gd name="connsiteY85" fmla="*/ 22617 h 599687"/>
                <a:gd name="connsiteX86" fmla="*/ 206519 w 606580"/>
                <a:gd name="connsiteY86" fmla="*/ 23042 h 599687"/>
                <a:gd name="connsiteX87" fmla="*/ 207938 w 606580"/>
                <a:gd name="connsiteY87" fmla="*/ 23892 h 599687"/>
                <a:gd name="connsiteX88" fmla="*/ 208931 w 606580"/>
                <a:gd name="connsiteY88" fmla="*/ 24458 h 599687"/>
                <a:gd name="connsiteX89" fmla="*/ 210065 w 606580"/>
                <a:gd name="connsiteY89" fmla="*/ 25308 h 599687"/>
                <a:gd name="connsiteX90" fmla="*/ 211200 w 606580"/>
                <a:gd name="connsiteY90" fmla="*/ 26157 h 599687"/>
                <a:gd name="connsiteX91" fmla="*/ 212193 w 606580"/>
                <a:gd name="connsiteY91" fmla="*/ 27007 h 599687"/>
                <a:gd name="connsiteX92" fmla="*/ 213186 w 606580"/>
                <a:gd name="connsiteY92" fmla="*/ 27998 h 599687"/>
                <a:gd name="connsiteX93" fmla="*/ 214037 w 606580"/>
                <a:gd name="connsiteY93" fmla="*/ 28848 h 599687"/>
                <a:gd name="connsiteX94" fmla="*/ 215172 w 606580"/>
                <a:gd name="connsiteY94" fmla="*/ 29981 h 599687"/>
                <a:gd name="connsiteX95" fmla="*/ 215881 w 606580"/>
                <a:gd name="connsiteY95" fmla="*/ 30972 h 599687"/>
                <a:gd name="connsiteX96" fmla="*/ 216732 w 606580"/>
                <a:gd name="connsiteY96" fmla="*/ 32247 h 599687"/>
                <a:gd name="connsiteX97" fmla="*/ 217441 w 606580"/>
                <a:gd name="connsiteY97" fmla="*/ 33380 h 599687"/>
                <a:gd name="connsiteX98" fmla="*/ 218150 w 606580"/>
                <a:gd name="connsiteY98" fmla="*/ 34513 h 599687"/>
                <a:gd name="connsiteX99" fmla="*/ 219001 w 606580"/>
                <a:gd name="connsiteY99" fmla="*/ 36070 h 599687"/>
                <a:gd name="connsiteX100" fmla="*/ 219285 w 606580"/>
                <a:gd name="connsiteY100" fmla="*/ 36778 h 599687"/>
                <a:gd name="connsiteX101" fmla="*/ 219427 w 606580"/>
                <a:gd name="connsiteY101" fmla="*/ 37062 h 599687"/>
                <a:gd name="connsiteX102" fmla="*/ 220136 w 606580"/>
                <a:gd name="connsiteY102" fmla="*/ 38903 h 599687"/>
                <a:gd name="connsiteX103" fmla="*/ 220420 w 606580"/>
                <a:gd name="connsiteY103" fmla="*/ 39611 h 599687"/>
                <a:gd name="connsiteX104" fmla="*/ 220845 w 606580"/>
                <a:gd name="connsiteY104" fmla="*/ 41452 h 599687"/>
                <a:gd name="connsiteX105" fmla="*/ 221129 w 606580"/>
                <a:gd name="connsiteY105" fmla="*/ 42443 h 599687"/>
                <a:gd name="connsiteX106" fmla="*/ 221413 w 606580"/>
                <a:gd name="connsiteY106" fmla="*/ 44001 h 599687"/>
                <a:gd name="connsiteX107" fmla="*/ 221554 w 606580"/>
                <a:gd name="connsiteY107" fmla="*/ 45133 h 599687"/>
                <a:gd name="connsiteX108" fmla="*/ 221696 w 606580"/>
                <a:gd name="connsiteY108" fmla="*/ 46408 h 599687"/>
                <a:gd name="connsiteX109" fmla="*/ 221696 w 606580"/>
                <a:gd name="connsiteY109" fmla="*/ 47966 h 599687"/>
                <a:gd name="connsiteX110" fmla="*/ 221696 w 606580"/>
                <a:gd name="connsiteY110" fmla="*/ 48957 h 599687"/>
                <a:gd name="connsiteX111" fmla="*/ 221554 w 606580"/>
                <a:gd name="connsiteY111" fmla="*/ 50798 h 599687"/>
                <a:gd name="connsiteX112" fmla="*/ 221413 w 606580"/>
                <a:gd name="connsiteY112" fmla="*/ 51648 h 599687"/>
                <a:gd name="connsiteX113" fmla="*/ 221129 w 606580"/>
                <a:gd name="connsiteY113" fmla="*/ 53488 h 599687"/>
                <a:gd name="connsiteX114" fmla="*/ 221129 w 606580"/>
                <a:gd name="connsiteY114" fmla="*/ 53772 h 599687"/>
                <a:gd name="connsiteX115" fmla="*/ 201271 w 606580"/>
                <a:gd name="connsiteY115" fmla="*/ 151908 h 599687"/>
                <a:gd name="connsiteX116" fmla="*/ 173471 w 606580"/>
                <a:gd name="connsiteY116" fmla="*/ 174708 h 599687"/>
                <a:gd name="connsiteX117" fmla="*/ 167939 w 606580"/>
                <a:gd name="connsiteY117" fmla="*/ 174141 h 599687"/>
                <a:gd name="connsiteX118" fmla="*/ 145670 w 606580"/>
                <a:gd name="connsiteY118" fmla="*/ 140721 h 599687"/>
                <a:gd name="connsiteX119" fmla="*/ 153046 w 606580"/>
                <a:gd name="connsiteY119" fmla="*/ 104610 h 599687"/>
                <a:gd name="connsiteX120" fmla="*/ 56736 w 606580"/>
                <a:gd name="connsiteY120" fmla="*/ 299892 h 599687"/>
                <a:gd name="connsiteX121" fmla="*/ 204675 w 606580"/>
                <a:gd name="connsiteY121" fmla="*/ 525621 h 599687"/>
                <a:gd name="connsiteX122" fmla="*/ 219285 w 606580"/>
                <a:gd name="connsiteY122" fmla="*/ 562865 h 599687"/>
                <a:gd name="connsiteX123" fmla="*/ 193328 w 606580"/>
                <a:gd name="connsiteY123" fmla="*/ 579858 h 599687"/>
                <a:gd name="connsiteX124" fmla="*/ 181981 w 606580"/>
                <a:gd name="connsiteY124" fmla="*/ 577451 h 599687"/>
                <a:gd name="connsiteX125" fmla="*/ 0 w 606580"/>
                <a:gd name="connsiteY125" fmla="*/ 299892 h 599687"/>
                <a:gd name="connsiteX126" fmla="*/ 116167 w 606580"/>
                <a:gd name="connsiteY126" fmla="*/ 61419 h 599687"/>
                <a:gd name="connsiteX127" fmla="*/ 89359 w 606580"/>
                <a:gd name="connsiteY127" fmla="*/ 56037 h 599687"/>
                <a:gd name="connsiteX128" fmla="*/ 67232 w 606580"/>
                <a:gd name="connsiteY128" fmla="*/ 22759 h 599687"/>
                <a:gd name="connsiteX129" fmla="*/ 100707 w 606580"/>
                <a:gd name="connsiteY129" fmla="*/ 526 h 59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606580" h="599687">
                  <a:moveTo>
                    <a:pt x="323222" y="317731"/>
                  </a:moveTo>
                  <a:lnTo>
                    <a:pt x="323222" y="392639"/>
                  </a:lnTo>
                  <a:cubicBezTo>
                    <a:pt x="338970" y="387541"/>
                    <a:pt x="346631" y="375788"/>
                    <a:pt x="346631" y="356955"/>
                  </a:cubicBezTo>
                  <a:cubicBezTo>
                    <a:pt x="346631" y="336281"/>
                    <a:pt x="338261" y="325803"/>
                    <a:pt x="323222" y="317731"/>
                  </a:cubicBezTo>
                  <a:close/>
                  <a:moveTo>
                    <a:pt x="293571" y="202609"/>
                  </a:moveTo>
                  <a:cubicBezTo>
                    <a:pt x="275270" y="206007"/>
                    <a:pt x="265906" y="215636"/>
                    <a:pt x="265906" y="231354"/>
                  </a:cubicBezTo>
                  <a:cubicBezTo>
                    <a:pt x="265906" y="250045"/>
                    <a:pt x="276972" y="258258"/>
                    <a:pt x="293571" y="264914"/>
                  </a:cubicBezTo>
                  <a:close/>
                  <a:moveTo>
                    <a:pt x="308610" y="140870"/>
                  </a:moveTo>
                  <a:cubicBezTo>
                    <a:pt x="315987" y="140870"/>
                    <a:pt x="324357" y="146817"/>
                    <a:pt x="324357" y="155172"/>
                  </a:cubicBezTo>
                  <a:lnTo>
                    <a:pt x="324357" y="165084"/>
                  </a:lnTo>
                  <a:cubicBezTo>
                    <a:pt x="348192" y="167208"/>
                    <a:pt x="377985" y="175987"/>
                    <a:pt x="377985" y="193546"/>
                  </a:cubicBezTo>
                  <a:cubicBezTo>
                    <a:pt x="377985" y="202184"/>
                    <a:pt x="371317" y="214220"/>
                    <a:pt x="360251" y="214220"/>
                  </a:cubicBezTo>
                  <a:cubicBezTo>
                    <a:pt x="356278" y="214220"/>
                    <a:pt x="352732" y="212379"/>
                    <a:pt x="348334" y="210255"/>
                  </a:cubicBezTo>
                  <a:cubicBezTo>
                    <a:pt x="342801" y="207281"/>
                    <a:pt x="335423" y="203600"/>
                    <a:pt x="324357" y="201901"/>
                  </a:cubicBezTo>
                  <a:lnTo>
                    <a:pt x="324357" y="275817"/>
                  </a:lnTo>
                  <a:cubicBezTo>
                    <a:pt x="347766" y="284596"/>
                    <a:pt x="384369" y="301447"/>
                    <a:pt x="384369" y="354831"/>
                  </a:cubicBezTo>
                  <a:cubicBezTo>
                    <a:pt x="384369" y="395754"/>
                    <a:pt x="362663" y="423083"/>
                    <a:pt x="324357" y="430447"/>
                  </a:cubicBezTo>
                  <a:lnTo>
                    <a:pt x="324357" y="444465"/>
                  </a:lnTo>
                  <a:cubicBezTo>
                    <a:pt x="324357" y="452820"/>
                    <a:pt x="315987" y="458767"/>
                    <a:pt x="308610" y="458767"/>
                  </a:cubicBezTo>
                  <a:cubicBezTo>
                    <a:pt x="299955" y="458767"/>
                    <a:pt x="292862" y="452395"/>
                    <a:pt x="292862" y="444465"/>
                  </a:cubicBezTo>
                  <a:lnTo>
                    <a:pt x="292862" y="432429"/>
                  </a:lnTo>
                  <a:cubicBezTo>
                    <a:pt x="249449" y="429455"/>
                    <a:pt x="222210" y="404392"/>
                    <a:pt x="222210" y="386975"/>
                  </a:cubicBezTo>
                  <a:cubicBezTo>
                    <a:pt x="222210" y="377629"/>
                    <a:pt x="230297" y="366442"/>
                    <a:pt x="240369" y="366442"/>
                  </a:cubicBezTo>
                  <a:cubicBezTo>
                    <a:pt x="246186" y="366442"/>
                    <a:pt x="250017" y="370407"/>
                    <a:pt x="254557" y="375080"/>
                  </a:cubicBezTo>
                  <a:cubicBezTo>
                    <a:pt x="261366" y="382019"/>
                    <a:pt x="271156" y="392356"/>
                    <a:pt x="292862" y="394763"/>
                  </a:cubicBezTo>
                  <a:lnTo>
                    <a:pt x="292862" y="305553"/>
                  </a:lnTo>
                  <a:cubicBezTo>
                    <a:pt x="263494" y="295216"/>
                    <a:pt x="228594" y="281339"/>
                    <a:pt x="228594" y="233478"/>
                  </a:cubicBezTo>
                  <a:cubicBezTo>
                    <a:pt x="228594" y="195387"/>
                    <a:pt x="251861" y="171031"/>
                    <a:pt x="292862" y="165934"/>
                  </a:cubicBezTo>
                  <a:lnTo>
                    <a:pt x="292862" y="155172"/>
                  </a:lnTo>
                  <a:cubicBezTo>
                    <a:pt x="292862" y="147384"/>
                    <a:pt x="299955" y="140870"/>
                    <a:pt x="308610" y="140870"/>
                  </a:cubicBezTo>
                  <a:close/>
                  <a:moveTo>
                    <a:pt x="402915" y="21794"/>
                  </a:moveTo>
                  <a:cubicBezTo>
                    <a:pt x="409670" y="19156"/>
                    <a:pt x="417436" y="19086"/>
                    <a:pt x="424599" y="22201"/>
                  </a:cubicBezTo>
                  <a:cubicBezTo>
                    <a:pt x="535093" y="70490"/>
                    <a:pt x="606580" y="179388"/>
                    <a:pt x="606580" y="299898"/>
                  </a:cubicBezTo>
                  <a:cubicBezTo>
                    <a:pt x="606580" y="394211"/>
                    <a:pt x="562751" y="481584"/>
                    <a:pt x="490413" y="538228"/>
                  </a:cubicBezTo>
                  <a:lnTo>
                    <a:pt x="517221" y="543609"/>
                  </a:lnTo>
                  <a:cubicBezTo>
                    <a:pt x="532539" y="546725"/>
                    <a:pt x="542468" y="561594"/>
                    <a:pt x="539348" y="576888"/>
                  </a:cubicBezTo>
                  <a:cubicBezTo>
                    <a:pt x="536653" y="590341"/>
                    <a:pt x="524880" y="599687"/>
                    <a:pt x="511547" y="599687"/>
                  </a:cubicBezTo>
                  <a:cubicBezTo>
                    <a:pt x="509703" y="599687"/>
                    <a:pt x="507859" y="599404"/>
                    <a:pt x="506015" y="599121"/>
                  </a:cubicBezTo>
                  <a:lnTo>
                    <a:pt x="407578" y="579295"/>
                  </a:lnTo>
                  <a:cubicBezTo>
                    <a:pt x="407578" y="579295"/>
                    <a:pt x="407578" y="579295"/>
                    <a:pt x="407436" y="579295"/>
                  </a:cubicBezTo>
                  <a:cubicBezTo>
                    <a:pt x="406727" y="579012"/>
                    <a:pt x="405876" y="578870"/>
                    <a:pt x="405025" y="578587"/>
                  </a:cubicBezTo>
                  <a:cubicBezTo>
                    <a:pt x="404883" y="578587"/>
                    <a:pt x="404741" y="578445"/>
                    <a:pt x="404599" y="578445"/>
                  </a:cubicBezTo>
                  <a:cubicBezTo>
                    <a:pt x="403890" y="578304"/>
                    <a:pt x="403323" y="578021"/>
                    <a:pt x="402614" y="577737"/>
                  </a:cubicBezTo>
                  <a:cubicBezTo>
                    <a:pt x="402472" y="577737"/>
                    <a:pt x="402188" y="577596"/>
                    <a:pt x="402046" y="577454"/>
                  </a:cubicBezTo>
                  <a:cubicBezTo>
                    <a:pt x="401337" y="577171"/>
                    <a:pt x="400628" y="576888"/>
                    <a:pt x="400061" y="576463"/>
                  </a:cubicBezTo>
                  <a:cubicBezTo>
                    <a:pt x="399919" y="576463"/>
                    <a:pt x="399777" y="576463"/>
                    <a:pt x="399777" y="576463"/>
                  </a:cubicBezTo>
                  <a:cubicBezTo>
                    <a:pt x="399068" y="576038"/>
                    <a:pt x="398358" y="575613"/>
                    <a:pt x="397649" y="575047"/>
                  </a:cubicBezTo>
                  <a:cubicBezTo>
                    <a:pt x="397507" y="575047"/>
                    <a:pt x="397366" y="574905"/>
                    <a:pt x="397224" y="574764"/>
                  </a:cubicBezTo>
                  <a:cubicBezTo>
                    <a:pt x="396515" y="574480"/>
                    <a:pt x="395947" y="573914"/>
                    <a:pt x="395380" y="573489"/>
                  </a:cubicBezTo>
                  <a:cubicBezTo>
                    <a:pt x="395380" y="573489"/>
                    <a:pt x="395238" y="573347"/>
                    <a:pt x="395096" y="573206"/>
                  </a:cubicBezTo>
                  <a:cubicBezTo>
                    <a:pt x="393820" y="572073"/>
                    <a:pt x="392543" y="570940"/>
                    <a:pt x="391408" y="569524"/>
                  </a:cubicBezTo>
                  <a:cubicBezTo>
                    <a:pt x="391266" y="569382"/>
                    <a:pt x="391266" y="569382"/>
                    <a:pt x="391125" y="569241"/>
                  </a:cubicBezTo>
                  <a:cubicBezTo>
                    <a:pt x="390699" y="568674"/>
                    <a:pt x="390274" y="568108"/>
                    <a:pt x="389848" y="567400"/>
                  </a:cubicBezTo>
                  <a:cubicBezTo>
                    <a:pt x="389706" y="567400"/>
                    <a:pt x="389706" y="567258"/>
                    <a:pt x="389564" y="567117"/>
                  </a:cubicBezTo>
                  <a:cubicBezTo>
                    <a:pt x="389564" y="567117"/>
                    <a:pt x="389564" y="567117"/>
                    <a:pt x="389564" y="566975"/>
                  </a:cubicBezTo>
                  <a:cubicBezTo>
                    <a:pt x="388997" y="566267"/>
                    <a:pt x="388572" y="565559"/>
                    <a:pt x="388146" y="564709"/>
                  </a:cubicBezTo>
                  <a:cubicBezTo>
                    <a:pt x="387862" y="564143"/>
                    <a:pt x="387579" y="563435"/>
                    <a:pt x="387295" y="562868"/>
                  </a:cubicBezTo>
                  <a:cubicBezTo>
                    <a:pt x="387295" y="562727"/>
                    <a:pt x="387153" y="562585"/>
                    <a:pt x="387153" y="562585"/>
                  </a:cubicBezTo>
                  <a:cubicBezTo>
                    <a:pt x="387011" y="562019"/>
                    <a:pt x="386728" y="561594"/>
                    <a:pt x="386586" y="561169"/>
                  </a:cubicBezTo>
                  <a:cubicBezTo>
                    <a:pt x="386444" y="560744"/>
                    <a:pt x="386302" y="560319"/>
                    <a:pt x="386160" y="559895"/>
                  </a:cubicBezTo>
                  <a:cubicBezTo>
                    <a:pt x="386018" y="559470"/>
                    <a:pt x="386018" y="559045"/>
                    <a:pt x="385877" y="558620"/>
                  </a:cubicBezTo>
                  <a:cubicBezTo>
                    <a:pt x="385735" y="558195"/>
                    <a:pt x="385593" y="557629"/>
                    <a:pt x="385451" y="557062"/>
                  </a:cubicBezTo>
                  <a:cubicBezTo>
                    <a:pt x="385451" y="556779"/>
                    <a:pt x="385309" y="556496"/>
                    <a:pt x="385309" y="556213"/>
                  </a:cubicBezTo>
                  <a:cubicBezTo>
                    <a:pt x="385167" y="555646"/>
                    <a:pt x="385167" y="554938"/>
                    <a:pt x="385025" y="554372"/>
                  </a:cubicBezTo>
                  <a:cubicBezTo>
                    <a:pt x="385025" y="554089"/>
                    <a:pt x="385025" y="553805"/>
                    <a:pt x="385025" y="553664"/>
                  </a:cubicBezTo>
                  <a:cubicBezTo>
                    <a:pt x="384884" y="552956"/>
                    <a:pt x="384884" y="552248"/>
                    <a:pt x="384884" y="551540"/>
                  </a:cubicBezTo>
                  <a:cubicBezTo>
                    <a:pt x="384884" y="551256"/>
                    <a:pt x="384884" y="551115"/>
                    <a:pt x="384884" y="550831"/>
                  </a:cubicBezTo>
                  <a:cubicBezTo>
                    <a:pt x="384884" y="550123"/>
                    <a:pt x="385025" y="549415"/>
                    <a:pt x="385025" y="548849"/>
                  </a:cubicBezTo>
                  <a:cubicBezTo>
                    <a:pt x="385025" y="548566"/>
                    <a:pt x="385167" y="548283"/>
                    <a:pt x="385167" y="547999"/>
                  </a:cubicBezTo>
                  <a:cubicBezTo>
                    <a:pt x="385167" y="547291"/>
                    <a:pt x="385309" y="546725"/>
                    <a:pt x="385451" y="546158"/>
                  </a:cubicBezTo>
                  <a:cubicBezTo>
                    <a:pt x="385451" y="546017"/>
                    <a:pt x="385451" y="546017"/>
                    <a:pt x="385451" y="545875"/>
                  </a:cubicBezTo>
                  <a:lnTo>
                    <a:pt x="405309" y="447739"/>
                  </a:lnTo>
                  <a:cubicBezTo>
                    <a:pt x="408429" y="432445"/>
                    <a:pt x="423322" y="422533"/>
                    <a:pt x="438783" y="425648"/>
                  </a:cubicBezTo>
                  <a:cubicBezTo>
                    <a:pt x="454102" y="428622"/>
                    <a:pt x="464031" y="443633"/>
                    <a:pt x="460910" y="458927"/>
                  </a:cubicBezTo>
                  <a:lnTo>
                    <a:pt x="453676" y="495037"/>
                  </a:lnTo>
                  <a:cubicBezTo>
                    <a:pt x="513391" y="449014"/>
                    <a:pt x="549844" y="377359"/>
                    <a:pt x="549844" y="299898"/>
                  </a:cubicBezTo>
                  <a:cubicBezTo>
                    <a:pt x="549844" y="201904"/>
                    <a:pt x="491831" y="113398"/>
                    <a:pt x="401904" y="74172"/>
                  </a:cubicBezTo>
                  <a:cubicBezTo>
                    <a:pt x="387579" y="67799"/>
                    <a:pt x="380912" y="51231"/>
                    <a:pt x="387295" y="36787"/>
                  </a:cubicBezTo>
                  <a:cubicBezTo>
                    <a:pt x="390415" y="29636"/>
                    <a:pt x="396160" y="24431"/>
                    <a:pt x="402915" y="21794"/>
                  </a:cubicBezTo>
                  <a:close/>
                  <a:moveTo>
                    <a:pt x="100707" y="526"/>
                  </a:moveTo>
                  <a:lnTo>
                    <a:pt x="199002" y="20351"/>
                  </a:lnTo>
                  <a:cubicBezTo>
                    <a:pt x="199286" y="20493"/>
                    <a:pt x="199427" y="20493"/>
                    <a:pt x="199711" y="20635"/>
                  </a:cubicBezTo>
                  <a:cubicBezTo>
                    <a:pt x="200278" y="20776"/>
                    <a:pt x="200846" y="20918"/>
                    <a:pt x="201413" y="21059"/>
                  </a:cubicBezTo>
                  <a:cubicBezTo>
                    <a:pt x="201839" y="21201"/>
                    <a:pt x="202264" y="21343"/>
                    <a:pt x="202690" y="21484"/>
                  </a:cubicBezTo>
                  <a:cubicBezTo>
                    <a:pt x="203115" y="21626"/>
                    <a:pt x="203541" y="21768"/>
                    <a:pt x="203966" y="21909"/>
                  </a:cubicBezTo>
                  <a:cubicBezTo>
                    <a:pt x="204534" y="22192"/>
                    <a:pt x="204959" y="22334"/>
                    <a:pt x="205385" y="22617"/>
                  </a:cubicBezTo>
                  <a:cubicBezTo>
                    <a:pt x="205810" y="22759"/>
                    <a:pt x="206094" y="22900"/>
                    <a:pt x="206519" y="23042"/>
                  </a:cubicBezTo>
                  <a:cubicBezTo>
                    <a:pt x="206945" y="23325"/>
                    <a:pt x="207370" y="23608"/>
                    <a:pt x="207938" y="23892"/>
                  </a:cubicBezTo>
                  <a:cubicBezTo>
                    <a:pt x="208222" y="24033"/>
                    <a:pt x="208505" y="24317"/>
                    <a:pt x="208931" y="24458"/>
                  </a:cubicBezTo>
                  <a:cubicBezTo>
                    <a:pt x="209356" y="24741"/>
                    <a:pt x="209640" y="25025"/>
                    <a:pt x="210065" y="25308"/>
                  </a:cubicBezTo>
                  <a:cubicBezTo>
                    <a:pt x="210491" y="25591"/>
                    <a:pt x="210775" y="25874"/>
                    <a:pt x="211200" y="26157"/>
                  </a:cubicBezTo>
                  <a:cubicBezTo>
                    <a:pt x="211484" y="26441"/>
                    <a:pt x="211768" y="26724"/>
                    <a:pt x="212193" y="27007"/>
                  </a:cubicBezTo>
                  <a:cubicBezTo>
                    <a:pt x="212477" y="27290"/>
                    <a:pt x="212902" y="27574"/>
                    <a:pt x="213186" y="27998"/>
                  </a:cubicBezTo>
                  <a:cubicBezTo>
                    <a:pt x="213470" y="28282"/>
                    <a:pt x="213753" y="28565"/>
                    <a:pt x="214037" y="28848"/>
                  </a:cubicBezTo>
                  <a:cubicBezTo>
                    <a:pt x="214462" y="29273"/>
                    <a:pt x="214746" y="29556"/>
                    <a:pt x="215172" y="29981"/>
                  </a:cubicBezTo>
                  <a:cubicBezTo>
                    <a:pt x="215314" y="30264"/>
                    <a:pt x="215597" y="30689"/>
                    <a:pt x="215881" y="30972"/>
                  </a:cubicBezTo>
                  <a:cubicBezTo>
                    <a:pt x="216165" y="31397"/>
                    <a:pt x="216448" y="31822"/>
                    <a:pt x="216732" y="32247"/>
                  </a:cubicBezTo>
                  <a:cubicBezTo>
                    <a:pt x="217016" y="32530"/>
                    <a:pt x="217299" y="32955"/>
                    <a:pt x="217441" y="33380"/>
                  </a:cubicBezTo>
                  <a:cubicBezTo>
                    <a:pt x="217725" y="33805"/>
                    <a:pt x="218008" y="34088"/>
                    <a:pt x="218150" y="34513"/>
                  </a:cubicBezTo>
                  <a:cubicBezTo>
                    <a:pt x="218434" y="35079"/>
                    <a:pt x="218718" y="35504"/>
                    <a:pt x="219001" y="36070"/>
                  </a:cubicBezTo>
                  <a:cubicBezTo>
                    <a:pt x="219143" y="36354"/>
                    <a:pt x="219285" y="36495"/>
                    <a:pt x="219285" y="36778"/>
                  </a:cubicBezTo>
                  <a:cubicBezTo>
                    <a:pt x="219427" y="36920"/>
                    <a:pt x="219427" y="36920"/>
                    <a:pt x="219427" y="37062"/>
                  </a:cubicBezTo>
                  <a:cubicBezTo>
                    <a:pt x="219711" y="37628"/>
                    <a:pt x="219852" y="38194"/>
                    <a:pt x="220136" y="38903"/>
                  </a:cubicBezTo>
                  <a:cubicBezTo>
                    <a:pt x="220136" y="39044"/>
                    <a:pt x="220278" y="39327"/>
                    <a:pt x="220420" y="39611"/>
                  </a:cubicBezTo>
                  <a:cubicBezTo>
                    <a:pt x="220562" y="40319"/>
                    <a:pt x="220703" y="40885"/>
                    <a:pt x="220845" y="41452"/>
                  </a:cubicBezTo>
                  <a:cubicBezTo>
                    <a:pt x="220987" y="41735"/>
                    <a:pt x="220987" y="42018"/>
                    <a:pt x="221129" y="42443"/>
                  </a:cubicBezTo>
                  <a:cubicBezTo>
                    <a:pt x="221271" y="42868"/>
                    <a:pt x="221271" y="43434"/>
                    <a:pt x="221413" y="44001"/>
                  </a:cubicBezTo>
                  <a:cubicBezTo>
                    <a:pt x="221413" y="44425"/>
                    <a:pt x="221554" y="44709"/>
                    <a:pt x="221554" y="45133"/>
                  </a:cubicBezTo>
                  <a:cubicBezTo>
                    <a:pt x="221554" y="45558"/>
                    <a:pt x="221554" y="45983"/>
                    <a:pt x="221696" y="46408"/>
                  </a:cubicBezTo>
                  <a:cubicBezTo>
                    <a:pt x="221696" y="46974"/>
                    <a:pt x="221696" y="47399"/>
                    <a:pt x="221696" y="47966"/>
                  </a:cubicBezTo>
                  <a:cubicBezTo>
                    <a:pt x="221696" y="48249"/>
                    <a:pt x="221696" y="48532"/>
                    <a:pt x="221696" y="48957"/>
                  </a:cubicBezTo>
                  <a:cubicBezTo>
                    <a:pt x="221696" y="49523"/>
                    <a:pt x="221696" y="50090"/>
                    <a:pt x="221554" y="50798"/>
                  </a:cubicBezTo>
                  <a:cubicBezTo>
                    <a:pt x="221554" y="51081"/>
                    <a:pt x="221554" y="51364"/>
                    <a:pt x="221413" y="51648"/>
                  </a:cubicBezTo>
                  <a:cubicBezTo>
                    <a:pt x="221413" y="52356"/>
                    <a:pt x="221271" y="52922"/>
                    <a:pt x="221129" y="53488"/>
                  </a:cubicBezTo>
                  <a:cubicBezTo>
                    <a:pt x="221129" y="53630"/>
                    <a:pt x="221129" y="53630"/>
                    <a:pt x="221129" y="53772"/>
                  </a:cubicBezTo>
                  <a:lnTo>
                    <a:pt x="201271" y="151908"/>
                  </a:lnTo>
                  <a:cubicBezTo>
                    <a:pt x="198576" y="165361"/>
                    <a:pt x="186804" y="174708"/>
                    <a:pt x="173471" y="174708"/>
                  </a:cubicBezTo>
                  <a:cubicBezTo>
                    <a:pt x="171627" y="174708"/>
                    <a:pt x="169783" y="174425"/>
                    <a:pt x="167939" y="174141"/>
                  </a:cubicBezTo>
                  <a:cubicBezTo>
                    <a:pt x="152478" y="171026"/>
                    <a:pt x="142549" y="156015"/>
                    <a:pt x="145670" y="140721"/>
                  </a:cubicBezTo>
                  <a:lnTo>
                    <a:pt x="153046" y="104610"/>
                  </a:lnTo>
                  <a:cubicBezTo>
                    <a:pt x="93189" y="150634"/>
                    <a:pt x="56736" y="222289"/>
                    <a:pt x="56736" y="299892"/>
                  </a:cubicBezTo>
                  <a:cubicBezTo>
                    <a:pt x="56736" y="397746"/>
                    <a:pt x="114749" y="486395"/>
                    <a:pt x="204675" y="525621"/>
                  </a:cubicBezTo>
                  <a:cubicBezTo>
                    <a:pt x="219001" y="531852"/>
                    <a:pt x="225668" y="548562"/>
                    <a:pt x="219285" y="562865"/>
                  </a:cubicBezTo>
                  <a:cubicBezTo>
                    <a:pt x="214746" y="573485"/>
                    <a:pt x="204250" y="579858"/>
                    <a:pt x="193328" y="579858"/>
                  </a:cubicBezTo>
                  <a:cubicBezTo>
                    <a:pt x="189499" y="579858"/>
                    <a:pt x="185669" y="579008"/>
                    <a:pt x="181981" y="577451"/>
                  </a:cubicBezTo>
                  <a:cubicBezTo>
                    <a:pt x="71487" y="529303"/>
                    <a:pt x="0" y="420262"/>
                    <a:pt x="0" y="299892"/>
                  </a:cubicBezTo>
                  <a:cubicBezTo>
                    <a:pt x="0" y="205437"/>
                    <a:pt x="43970" y="118063"/>
                    <a:pt x="116167" y="61419"/>
                  </a:cubicBezTo>
                  <a:lnTo>
                    <a:pt x="89359" y="56037"/>
                  </a:lnTo>
                  <a:cubicBezTo>
                    <a:pt x="74041" y="53064"/>
                    <a:pt x="64112" y="38053"/>
                    <a:pt x="67232" y="22759"/>
                  </a:cubicBezTo>
                  <a:cubicBezTo>
                    <a:pt x="70353" y="7465"/>
                    <a:pt x="85246" y="-2448"/>
                    <a:pt x="100707" y="526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679CAB3F-906A-4EF7-B086-2A5DFBE825E8}"/>
              </a:ext>
            </a:extLst>
          </p:cNvPr>
          <p:cNvGrpSpPr/>
          <p:nvPr/>
        </p:nvGrpSpPr>
        <p:grpSpPr>
          <a:xfrm>
            <a:off x="7308000" y="1766403"/>
            <a:ext cx="2448000" cy="2095500"/>
            <a:chOff x="7308000" y="1766403"/>
            <a:chExt cx="2448000" cy="2095500"/>
          </a:xfrm>
        </p:grpSpPr>
        <p:sp>
          <p:nvSpPr>
            <p:cNvPr id="7" name="išlîḍe">
              <a:extLst>
                <a:ext uri="{FF2B5EF4-FFF2-40B4-BE49-F238E27FC236}">
                  <a16:creationId xmlns:a16="http://schemas.microsoft.com/office/drawing/2014/main" xmlns="" id="{0F3EA5F8-14AA-478E-BEB5-7476B8FB2060}"/>
                </a:ext>
              </a:extLst>
            </p:cNvPr>
            <p:cNvSpPr/>
            <p:nvPr/>
          </p:nvSpPr>
          <p:spPr>
            <a:xfrm>
              <a:off x="7308000" y="1766403"/>
              <a:ext cx="2448000" cy="2095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en-US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dirty="0"/>
            </a:p>
          </p:txBody>
        </p:sp>
        <p:grpSp>
          <p:nvGrpSpPr>
            <p:cNvPr id="14" name="îšlíḍè">
              <a:extLst>
                <a:ext uri="{FF2B5EF4-FFF2-40B4-BE49-F238E27FC236}">
                  <a16:creationId xmlns:a16="http://schemas.microsoft.com/office/drawing/2014/main" xmlns="" id="{2DD0A572-EE51-4176-8455-57B3E80920DB}"/>
                </a:ext>
              </a:extLst>
            </p:cNvPr>
            <p:cNvGrpSpPr/>
            <p:nvPr/>
          </p:nvGrpSpPr>
          <p:grpSpPr>
            <a:xfrm>
              <a:off x="7513509" y="2671557"/>
              <a:ext cx="2036982" cy="911524"/>
              <a:chOff x="9490948" y="1051337"/>
              <a:chExt cx="2032000" cy="911524"/>
            </a:xfrm>
          </p:grpSpPr>
          <p:sp>
            <p:nvSpPr>
              <p:cNvPr id="24" name="iṡlïḑè">
                <a:extLst>
                  <a:ext uri="{FF2B5EF4-FFF2-40B4-BE49-F238E27FC236}">
                    <a16:creationId xmlns:a16="http://schemas.microsoft.com/office/drawing/2014/main" xmlns="" id="{3495B739-E5A7-4F4A-95FD-24BDFE4B18B1}"/>
                  </a:ext>
                </a:extLst>
              </p:cNvPr>
              <p:cNvSpPr txBox="1"/>
              <p:nvPr/>
            </p:nvSpPr>
            <p:spPr bwMode="auto">
              <a:xfrm>
                <a:off x="9490948" y="1051337"/>
                <a:ext cx="2032000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添加标题</a:t>
                </a:r>
              </a:p>
            </p:txBody>
          </p:sp>
          <p:sp>
            <p:nvSpPr>
              <p:cNvPr id="25" name="îś1íḍé">
                <a:extLst>
                  <a:ext uri="{FF2B5EF4-FFF2-40B4-BE49-F238E27FC236}">
                    <a16:creationId xmlns:a16="http://schemas.microsoft.com/office/drawing/2014/main" xmlns="" id="{AC321F9B-F99D-44D6-95EE-4CF3F8A760F8}"/>
                  </a:ext>
                </a:extLst>
              </p:cNvPr>
              <p:cNvSpPr/>
              <p:nvPr/>
            </p:nvSpPr>
            <p:spPr bwMode="auto">
              <a:xfrm>
                <a:off x="9490948" y="1420669"/>
                <a:ext cx="2032000" cy="542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dirty="0"/>
                  <a:t>单击此处添加标题或将你需要的</a:t>
                </a: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100" dirty="0"/>
                  <a:t>内容粘贴此处</a:t>
                </a:r>
              </a:p>
            </p:txBody>
          </p:sp>
        </p:grpSp>
        <p:sp>
          <p:nvSpPr>
            <p:cNvPr id="20" name="ïṣḻîďé">
              <a:extLst>
                <a:ext uri="{FF2B5EF4-FFF2-40B4-BE49-F238E27FC236}">
                  <a16:creationId xmlns:a16="http://schemas.microsoft.com/office/drawing/2014/main" xmlns="" id="{B0DACC71-1358-49BA-A296-79F7DC9F23F9}"/>
                </a:ext>
              </a:extLst>
            </p:cNvPr>
            <p:cNvSpPr/>
            <p:nvPr/>
          </p:nvSpPr>
          <p:spPr>
            <a:xfrm>
              <a:off x="8357914" y="2018757"/>
              <a:ext cx="348172" cy="420184"/>
            </a:xfrm>
            <a:custGeom>
              <a:avLst/>
              <a:gdLst>
                <a:gd name="connsiteX0" fmla="*/ 298541 w 463547"/>
                <a:gd name="connsiteY0" fmla="*/ 139405 h 559418"/>
                <a:gd name="connsiteX1" fmla="*/ 302073 w 463547"/>
                <a:gd name="connsiteY1" fmla="*/ 140211 h 559418"/>
                <a:gd name="connsiteX2" fmla="*/ 463547 w 463547"/>
                <a:gd name="connsiteY2" fmla="*/ 278932 h 559418"/>
                <a:gd name="connsiteX3" fmla="*/ 302073 w 463547"/>
                <a:gd name="connsiteY3" fmla="*/ 419265 h 559418"/>
                <a:gd name="connsiteX4" fmla="*/ 279467 w 463547"/>
                <a:gd name="connsiteY4" fmla="*/ 398296 h 559418"/>
                <a:gd name="connsiteX5" fmla="*/ 279467 w 463547"/>
                <a:gd name="connsiteY5" fmla="*/ 343453 h 559418"/>
                <a:gd name="connsiteX6" fmla="*/ 150288 w 463547"/>
                <a:gd name="connsiteY6" fmla="*/ 343453 h 559418"/>
                <a:gd name="connsiteX7" fmla="*/ 129296 w 463547"/>
                <a:gd name="connsiteY7" fmla="*/ 322483 h 559418"/>
                <a:gd name="connsiteX8" fmla="*/ 129296 w 463547"/>
                <a:gd name="connsiteY8" fmla="*/ 236993 h 559418"/>
                <a:gd name="connsiteX9" fmla="*/ 150288 w 463547"/>
                <a:gd name="connsiteY9" fmla="*/ 214410 h 559418"/>
                <a:gd name="connsiteX10" fmla="*/ 279467 w 463547"/>
                <a:gd name="connsiteY10" fmla="*/ 214410 h 559418"/>
                <a:gd name="connsiteX11" fmla="*/ 279467 w 463547"/>
                <a:gd name="connsiteY11" fmla="*/ 161181 h 559418"/>
                <a:gd name="connsiteX12" fmla="*/ 298541 w 463547"/>
                <a:gd name="connsiteY12" fmla="*/ 139405 h 559418"/>
                <a:gd name="connsiteX13" fmla="*/ 64593 w 463547"/>
                <a:gd name="connsiteY13" fmla="*/ 0 h 559418"/>
                <a:gd name="connsiteX14" fmla="*/ 366565 w 463547"/>
                <a:gd name="connsiteY14" fmla="*/ 0 h 559418"/>
                <a:gd name="connsiteX15" fmla="*/ 431158 w 463547"/>
                <a:gd name="connsiteY15" fmla="*/ 64486 h 559418"/>
                <a:gd name="connsiteX16" fmla="*/ 431158 w 463547"/>
                <a:gd name="connsiteY16" fmla="*/ 175725 h 559418"/>
                <a:gd name="connsiteX17" fmla="*/ 387558 w 463547"/>
                <a:gd name="connsiteY17" fmla="*/ 138645 h 559418"/>
                <a:gd name="connsiteX18" fmla="*/ 387558 w 463547"/>
                <a:gd name="connsiteY18" fmla="*/ 64486 h 559418"/>
                <a:gd name="connsiteX19" fmla="*/ 366565 w 463547"/>
                <a:gd name="connsiteY19" fmla="*/ 43528 h 559418"/>
                <a:gd name="connsiteX20" fmla="*/ 64593 w 463547"/>
                <a:gd name="connsiteY20" fmla="*/ 43528 h 559418"/>
                <a:gd name="connsiteX21" fmla="*/ 43600 w 463547"/>
                <a:gd name="connsiteY21" fmla="*/ 64486 h 559418"/>
                <a:gd name="connsiteX22" fmla="*/ 43600 w 463547"/>
                <a:gd name="connsiteY22" fmla="*/ 494932 h 559418"/>
                <a:gd name="connsiteX23" fmla="*/ 64593 w 463547"/>
                <a:gd name="connsiteY23" fmla="*/ 515890 h 559418"/>
                <a:gd name="connsiteX24" fmla="*/ 366565 w 463547"/>
                <a:gd name="connsiteY24" fmla="*/ 515890 h 559418"/>
                <a:gd name="connsiteX25" fmla="*/ 387558 w 463547"/>
                <a:gd name="connsiteY25" fmla="*/ 494932 h 559418"/>
                <a:gd name="connsiteX26" fmla="*/ 387558 w 463547"/>
                <a:gd name="connsiteY26" fmla="*/ 420773 h 559418"/>
                <a:gd name="connsiteX27" fmla="*/ 431158 w 463547"/>
                <a:gd name="connsiteY27" fmla="*/ 383693 h 559418"/>
                <a:gd name="connsiteX28" fmla="*/ 431158 w 463547"/>
                <a:gd name="connsiteY28" fmla="*/ 494932 h 559418"/>
                <a:gd name="connsiteX29" fmla="*/ 366565 w 463547"/>
                <a:gd name="connsiteY29" fmla="*/ 559418 h 559418"/>
                <a:gd name="connsiteX30" fmla="*/ 64593 w 463547"/>
                <a:gd name="connsiteY30" fmla="*/ 559418 h 559418"/>
                <a:gd name="connsiteX31" fmla="*/ 0 w 463547"/>
                <a:gd name="connsiteY31" fmla="*/ 494932 h 559418"/>
                <a:gd name="connsiteX32" fmla="*/ 0 w 463547"/>
                <a:gd name="connsiteY32" fmla="*/ 64486 h 559418"/>
                <a:gd name="connsiteX33" fmla="*/ 64593 w 463547"/>
                <a:gd name="connsiteY33" fmla="*/ 0 h 55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63547" h="559418">
                  <a:moveTo>
                    <a:pt x="298541" y="139405"/>
                  </a:moveTo>
                  <a:cubicBezTo>
                    <a:pt x="300660" y="139707"/>
                    <a:pt x="302073" y="140211"/>
                    <a:pt x="302073" y="140211"/>
                  </a:cubicBezTo>
                  <a:lnTo>
                    <a:pt x="463547" y="278932"/>
                  </a:lnTo>
                  <a:lnTo>
                    <a:pt x="302073" y="419265"/>
                  </a:lnTo>
                  <a:cubicBezTo>
                    <a:pt x="302073" y="419265"/>
                    <a:pt x="279467" y="425717"/>
                    <a:pt x="279467" y="398296"/>
                  </a:cubicBezTo>
                  <a:lnTo>
                    <a:pt x="279467" y="343453"/>
                  </a:lnTo>
                  <a:lnTo>
                    <a:pt x="150288" y="343453"/>
                  </a:lnTo>
                  <a:cubicBezTo>
                    <a:pt x="138984" y="343453"/>
                    <a:pt x="129296" y="333774"/>
                    <a:pt x="129296" y="322483"/>
                  </a:cubicBezTo>
                  <a:lnTo>
                    <a:pt x="129296" y="236993"/>
                  </a:lnTo>
                  <a:cubicBezTo>
                    <a:pt x="129296" y="224089"/>
                    <a:pt x="138984" y="214410"/>
                    <a:pt x="150288" y="214410"/>
                  </a:cubicBezTo>
                  <a:lnTo>
                    <a:pt x="279467" y="214410"/>
                  </a:lnTo>
                  <a:lnTo>
                    <a:pt x="279467" y="161181"/>
                  </a:lnTo>
                  <a:cubicBezTo>
                    <a:pt x="279467" y="139405"/>
                    <a:pt x="292183" y="138497"/>
                    <a:pt x="298541" y="139405"/>
                  </a:cubicBezTo>
                  <a:close/>
                  <a:moveTo>
                    <a:pt x="64593" y="0"/>
                  </a:moveTo>
                  <a:lnTo>
                    <a:pt x="366565" y="0"/>
                  </a:lnTo>
                  <a:cubicBezTo>
                    <a:pt x="402091" y="0"/>
                    <a:pt x="431158" y="29019"/>
                    <a:pt x="431158" y="64486"/>
                  </a:cubicBezTo>
                  <a:lnTo>
                    <a:pt x="431158" y="175725"/>
                  </a:lnTo>
                  <a:lnTo>
                    <a:pt x="387558" y="138645"/>
                  </a:lnTo>
                  <a:lnTo>
                    <a:pt x="387558" y="64486"/>
                  </a:lnTo>
                  <a:cubicBezTo>
                    <a:pt x="387558" y="53201"/>
                    <a:pt x="377869" y="43528"/>
                    <a:pt x="366565" y="43528"/>
                  </a:cubicBezTo>
                  <a:lnTo>
                    <a:pt x="64593" y="43528"/>
                  </a:lnTo>
                  <a:cubicBezTo>
                    <a:pt x="53289" y="43528"/>
                    <a:pt x="43600" y="53201"/>
                    <a:pt x="43600" y="64486"/>
                  </a:cubicBezTo>
                  <a:lnTo>
                    <a:pt x="43600" y="494932"/>
                  </a:lnTo>
                  <a:cubicBezTo>
                    <a:pt x="43600" y="506217"/>
                    <a:pt x="53289" y="515890"/>
                    <a:pt x="64593" y="515890"/>
                  </a:cubicBezTo>
                  <a:lnTo>
                    <a:pt x="366565" y="515890"/>
                  </a:lnTo>
                  <a:cubicBezTo>
                    <a:pt x="377869" y="515890"/>
                    <a:pt x="387558" y="506217"/>
                    <a:pt x="387558" y="494932"/>
                  </a:cubicBezTo>
                  <a:lnTo>
                    <a:pt x="387558" y="420773"/>
                  </a:lnTo>
                  <a:lnTo>
                    <a:pt x="431158" y="383693"/>
                  </a:lnTo>
                  <a:lnTo>
                    <a:pt x="431158" y="494932"/>
                  </a:lnTo>
                  <a:cubicBezTo>
                    <a:pt x="431158" y="530399"/>
                    <a:pt x="402091" y="559418"/>
                    <a:pt x="366565" y="559418"/>
                  </a:cubicBezTo>
                  <a:lnTo>
                    <a:pt x="64593" y="559418"/>
                  </a:lnTo>
                  <a:cubicBezTo>
                    <a:pt x="29067" y="559418"/>
                    <a:pt x="0" y="530399"/>
                    <a:pt x="0" y="494932"/>
                  </a:cubicBezTo>
                  <a:lnTo>
                    <a:pt x="0" y="64486"/>
                  </a:lnTo>
                  <a:cubicBezTo>
                    <a:pt x="0" y="29019"/>
                    <a:pt x="29067" y="0"/>
                    <a:pt x="64593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1" name="íṧḻíḓê">
            <a:extLst>
              <a:ext uri="{FF2B5EF4-FFF2-40B4-BE49-F238E27FC236}">
                <a16:creationId xmlns:a16="http://schemas.microsoft.com/office/drawing/2014/main" xmlns="" id="{F58B1E08-F04F-4943-A125-D64CDC818278}"/>
              </a:ext>
            </a:extLst>
          </p:cNvPr>
          <p:cNvSpPr txBox="1"/>
          <p:nvPr/>
        </p:nvSpPr>
        <p:spPr>
          <a:xfrm>
            <a:off x="673100" y="5316565"/>
            <a:ext cx="4975225" cy="41723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 fontScale="850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buSzPct val="25000"/>
            </a:pPr>
            <a:r>
              <a:rPr lang="zh-CN" altLang="en-US" sz="2000" b="1" dirty="0"/>
              <a:t>单击此处添加标题或将你需要的内容粘贴此处</a:t>
            </a:r>
          </a:p>
        </p:txBody>
      </p:sp>
      <p:grpSp>
        <p:nvGrpSpPr>
          <p:cNvPr id="9" name="íṩľîďe">
            <a:extLst>
              <a:ext uri="{FF2B5EF4-FFF2-40B4-BE49-F238E27FC236}">
                <a16:creationId xmlns:a16="http://schemas.microsoft.com/office/drawing/2014/main" xmlns="" id="{F8DF0063-D693-4C85-A951-912C62C9E64C}"/>
              </a:ext>
            </a:extLst>
          </p:cNvPr>
          <p:cNvGrpSpPr/>
          <p:nvPr/>
        </p:nvGrpSpPr>
        <p:grpSpPr>
          <a:xfrm>
            <a:off x="4824375" y="1973049"/>
            <a:ext cx="2968538" cy="3800428"/>
            <a:chOff x="4837607" y="1528785"/>
            <a:chExt cx="2968538" cy="3800428"/>
          </a:xfrm>
          <a:solidFill>
            <a:schemeClr val="bg1">
              <a:lumMod val="85000"/>
            </a:schemeClr>
          </a:solidFill>
        </p:grpSpPr>
        <p:sp>
          <p:nvSpPr>
            <p:cNvPr id="32" name="iṣlîḓe">
              <a:extLst>
                <a:ext uri="{FF2B5EF4-FFF2-40B4-BE49-F238E27FC236}">
                  <a16:creationId xmlns:a16="http://schemas.microsoft.com/office/drawing/2014/main" xmlns="" id="{06BA8D54-4D56-4375-A0F9-5E16AE7058E1}"/>
                </a:ext>
              </a:extLst>
            </p:cNvPr>
            <p:cNvSpPr/>
            <p:nvPr/>
          </p:nvSpPr>
          <p:spPr bwMode="auto">
            <a:xfrm rot="19212650" flipH="1">
              <a:off x="6916923" y="3809695"/>
              <a:ext cx="356091" cy="434337"/>
            </a:xfrm>
            <a:prstGeom prst="roundRect">
              <a:avLst/>
            </a:prstGeom>
            <a:solidFill>
              <a:srgbClr val="E8B13E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en-US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>
                <a:defRPr/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îŝļïďe">
              <a:extLst>
                <a:ext uri="{FF2B5EF4-FFF2-40B4-BE49-F238E27FC236}">
                  <a16:creationId xmlns:a16="http://schemas.microsoft.com/office/drawing/2014/main" xmlns="" id="{D9021515-48FA-412C-A8B5-25EDA15B5458}"/>
                </a:ext>
              </a:extLst>
            </p:cNvPr>
            <p:cNvSpPr/>
            <p:nvPr/>
          </p:nvSpPr>
          <p:spPr bwMode="auto">
            <a:xfrm rot="19212650" flipH="1">
              <a:off x="7254533" y="3838794"/>
              <a:ext cx="551612" cy="1490419"/>
            </a:xfrm>
            <a:prstGeom prst="roundRect">
              <a:avLst/>
            </a:prstGeom>
            <a:solidFill>
              <a:srgbClr val="E8B13E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en-US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>
                <a:defRPr/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ïSľîďé">
              <a:extLst>
                <a:ext uri="{FF2B5EF4-FFF2-40B4-BE49-F238E27FC236}">
                  <a16:creationId xmlns:a16="http://schemas.microsoft.com/office/drawing/2014/main" xmlns="" id="{C9D3E243-7B35-4A49-BD13-A1741348104E}"/>
                </a:ext>
              </a:extLst>
            </p:cNvPr>
            <p:cNvSpPr/>
            <p:nvPr/>
          </p:nvSpPr>
          <p:spPr bwMode="auto">
            <a:xfrm rot="19212650" flipH="1">
              <a:off x="6523671" y="3696565"/>
              <a:ext cx="713446" cy="217788"/>
            </a:xfrm>
            <a:prstGeom prst="roundRect">
              <a:avLst>
                <a:gd name="adj" fmla="val 37640"/>
              </a:avLst>
            </a:prstGeom>
            <a:solidFill>
              <a:srgbClr val="E8B13E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32500" lnSpcReduction="20000"/>
            </a:bodyPr>
            <a:lstStyle>
              <a:defPPr>
                <a:defRPr lang="en-US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>
                <a:defRPr/>
              </a:pP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îṩlîde">
              <a:extLst>
                <a:ext uri="{FF2B5EF4-FFF2-40B4-BE49-F238E27FC236}">
                  <a16:creationId xmlns:a16="http://schemas.microsoft.com/office/drawing/2014/main" xmlns="" id="{60F212A9-2AA9-4301-9F6B-485C9CAB9FFA}"/>
                </a:ext>
              </a:extLst>
            </p:cNvPr>
            <p:cNvSpPr/>
            <p:nvPr/>
          </p:nvSpPr>
          <p:spPr bwMode="auto">
            <a:xfrm rot="650069" flipH="1">
              <a:off x="4837607" y="1528785"/>
              <a:ext cx="2520847" cy="2520842"/>
            </a:xfrm>
            <a:prstGeom prst="donut">
              <a:avLst>
                <a:gd name="adj" fmla="val 5293"/>
              </a:avLst>
            </a:prstGeom>
            <a:solidFill>
              <a:srgbClr val="E8B13E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en-US"/>
              </a:defPPr>
              <a:lvl1pPr marL="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8D136B86-5B6F-4448-A79F-E014374DEB45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xmlns="" id="{DACC037A-1E5B-44E5-9DB7-792403E18C69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xmlns="" id="{EEB7461D-1F2C-40A3-A38B-BE825F66E8DA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成功作品展示</a:t>
            </a:r>
          </a:p>
        </p:txBody>
      </p:sp>
    </p:spTree>
    <p:extLst>
      <p:ext uri="{BB962C8B-B14F-4D97-AF65-F5344CB8AC3E}">
        <p14:creationId xmlns:p14="http://schemas.microsoft.com/office/powerpoint/2010/main" xmlns="" val="81548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ip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45" grpId="0" animBg="1"/>
      <p:bldP spid="46" grpId="0" animBg="1"/>
      <p:bldP spid="4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î$1íḑè">
            <a:extLst>
              <a:ext uri="{FF2B5EF4-FFF2-40B4-BE49-F238E27FC236}">
                <a16:creationId xmlns:a16="http://schemas.microsoft.com/office/drawing/2014/main" xmlns="" id="{3D4A7304-10A5-4385-8034-41F6CC62179F}"/>
              </a:ext>
            </a:extLst>
          </p:cNvPr>
          <p:cNvGrpSpPr/>
          <p:nvPr/>
        </p:nvGrpSpPr>
        <p:grpSpPr>
          <a:xfrm>
            <a:off x="4406581" y="2421377"/>
            <a:ext cx="3418059" cy="3214462"/>
            <a:chOff x="4464493" y="2301915"/>
            <a:chExt cx="3855767" cy="3626098"/>
          </a:xfrm>
        </p:grpSpPr>
        <p:sp>
          <p:nvSpPr>
            <p:cNvPr id="19" name="iṣḻiďê">
              <a:extLst>
                <a:ext uri="{FF2B5EF4-FFF2-40B4-BE49-F238E27FC236}">
                  <a16:creationId xmlns:a16="http://schemas.microsoft.com/office/drawing/2014/main" xmlns="" id="{50E5F30C-4A96-4C5C-A229-3602E7398597}"/>
                </a:ext>
              </a:extLst>
            </p:cNvPr>
            <p:cNvSpPr/>
            <p:nvPr/>
          </p:nvSpPr>
          <p:spPr bwMode="auto">
            <a:xfrm rot="2566828">
              <a:off x="4464493" y="2301915"/>
              <a:ext cx="3855767" cy="3626098"/>
            </a:xfrm>
            <a:custGeom>
              <a:avLst/>
              <a:gdLst>
                <a:gd name="T0" fmla="*/ 185 w 2087"/>
                <a:gd name="T1" fmla="*/ 1965 h 1965"/>
                <a:gd name="T2" fmla="*/ 375 w 2087"/>
                <a:gd name="T3" fmla="*/ 1772 h 1965"/>
                <a:gd name="T4" fmla="*/ 447 w 2087"/>
                <a:gd name="T5" fmla="*/ 1503 h 1965"/>
                <a:gd name="T6" fmla="*/ 390 w 2087"/>
                <a:gd name="T7" fmla="*/ 1264 h 1965"/>
                <a:gd name="T8" fmla="*/ 241 w 2087"/>
                <a:gd name="T9" fmla="*/ 1079 h 1965"/>
                <a:gd name="T10" fmla="*/ 37 w 2087"/>
                <a:gd name="T11" fmla="*/ 633 h 1965"/>
                <a:gd name="T12" fmla="*/ 211 w 2087"/>
                <a:gd name="T13" fmla="*/ 211 h 1965"/>
                <a:gd name="T14" fmla="*/ 633 w 2087"/>
                <a:gd name="T15" fmla="*/ 37 h 1965"/>
                <a:gd name="T16" fmla="*/ 859 w 2087"/>
                <a:gd name="T17" fmla="*/ 82 h 1965"/>
                <a:gd name="T18" fmla="*/ 1055 w 2087"/>
                <a:gd name="T19" fmla="*/ 211 h 1965"/>
                <a:gd name="T20" fmla="*/ 1268 w 2087"/>
                <a:gd name="T21" fmla="*/ 374 h 1965"/>
                <a:gd name="T22" fmla="*/ 1392 w 2087"/>
                <a:gd name="T23" fmla="*/ 429 h 1965"/>
                <a:gd name="T24" fmla="*/ 1530 w 2087"/>
                <a:gd name="T25" fmla="*/ 450 h 1965"/>
                <a:gd name="T26" fmla="*/ 1868 w 2087"/>
                <a:gd name="T27" fmla="*/ 347 h 1965"/>
                <a:gd name="T28" fmla="*/ 2087 w 2087"/>
                <a:gd name="T29" fmla="*/ 80 h 1965"/>
                <a:gd name="T30" fmla="*/ 2053 w 2087"/>
                <a:gd name="T31" fmla="*/ 66 h 1965"/>
                <a:gd name="T32" fmla="*/ 1847 w 2087"/>
                <a:gd name="T33" fmla="*/ 316 h 1965"/>
                <a:gd name="T34" fmla="*/ 1530 w 2087"/>
                <a:gd name="T35" fmla="*/ 413 h 1965"/>
                <a:gd name="T36" fmla="*/ 1403 w 2087"/>
                <a:gd name="T37" fmla="*/ 394 h 1965"/>
                <a:gd name="T38" fmla="*/ 1231 w 2087"/>
                <a:gd name="T39" fmla="*/ 307 h 1965"/>
                <a:gd name="T40" fmla="*/ 1079 w 2087"/>
                <a:gd name="T41" fmla="*/ 184 h 1965"/>
                <a:gd name="T42" fmla="*/ 873 w 2087"/>
                <a:gd name="T43" fmla="*/ 48 h 1965"/>
                <a:gd name="T44" fmla="*/ 633 w 2087"/>
                <a:gd name="T45" fmla="*/ 0 h 1965"/>
                <a:gd name="T46" fmla="*/ 185 w 2087"/>
                <a:gd name="T47" fmla="*/ 185 h 1965"/>
                <a:gd name="T48" fmla="*/ 0 w 2087"/>
                <a:gd name="T49" fmla="*/ 633 h 1965"/>
                <a:gd name="T50" fmla="*/ 218 w 2087"/>
                <a:gd name="T51" fmla="*/ 1107 h 1965"/>
                <a:gd name="T52" fmla="*/ 357 w 2087"/>
                <a:gd name="T53" fmla="*/ 1281 h 1965"/>
                <a:gd name="T54" fmla="*/ 410 w 2087"/>
                <a:gd name="T55" fmla="*/ 1503 h 1965"/>
                <a:gd name="T56" fmla="*/ 343 w 2087"/>
                <a:gd name="T57" fmla="*/ 1754 h 1965"/>
                <a:gd name="T58" fmla="*/ 166 w 2087"/>
                <a:gd name="T59" fmla="*/ 1933 h 1965"/>
                <a:gd name="T60" fmla="*/ 185 w 2087"/>
                <a:gd name="T61" fmla="*/ 1965 h 1965"/>
                <a:gd name="T62" fmla="*/ 185 w 2087"/>
                <a:gd name="T63" fmla="*/ 1965 h 19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87" h="1965">
                  <a:moveTo>
                    <a:pt x="185" y="1965"/>
                  </a:moveTo>
                  <a:cubicBezTo>
                    <a:pt x="264" y="1918"/>
                    <a:pt x="329" y="1851"/>
                    <a:pt x="375" y="1772"/>
                  </a:cubicBezTo>
                  <a:cubicBezTo>
                    <a:pt x="421" y="1693"/>
                    <a:pt x="447" y="1601"/>
                    <a:pt x="447" y="1503"/>
                  </a:cubicBezTo>
                  <a:cubicBezTo>
                    <a:pt x="447" y="1416"/>
                    <a:pt x="426" y="1336"/>
                    <a:pt x="390" y="1264"/>
                  </a:cubicBezTo>
                  <a:cubicBezTo>
                    <a:pt x="354" y="1192"/>
                    <a:pt x="302" y="1129"/>
                    <a:pt x="241" y="1079"/>
                  </a:cubicBezTo>
                  <a:cubicBezTo>
                    <a:pt x="114" y="973"/>
                    <a:pt x="37" y="812"/>
                    <a:pt x="37" y="633"/>
                  </a:cubicBezTo>
                  <a:cubicBezTo>
                    <a:pt x="37" y="468"/>
                    <a:pt x="103" y="319"/>
                    <a:pt x="211" y="211"/>
                  </a:cubicBezTo>
                  <a:cubicBezTo>
                    <a:pt x="319" y="103"/>
                    <a:pt x="468" y="37"/>
                    <a:pt x="633" y="37"/>
                  </a:cubicBezTo>
                  <a:cubicBezTo>
                    <a:pt x="715" y="37"/>
                    <a:pt x="789" y="52"/>
                    <a:pt x="859" y="82"/>
                  </a:cubicBezTo>
                  <a:cubicBezTo>
                    <a:pt x="928" y="111"/>
                    <a:pt x="992" y="155"/>
                    <a:pt x="1055" y="211"/>
                  </a:cubicBezTo>
                  <a:cubicBezTo>
                    <a:pt x="1118" y="269"/>
                    <a:pt x="1189" y="328"/>
                    <a:pt x="1268" y="374"/>
                  </a:cubicBezTo>
                  <a:cubicBezTo>
                    <a:pt x="1307" y="396"/>
                    <a:pt x="1349" y="415"/>
                    <a:pt x="1392" y="429"/>
                  </a:cubicBezTo>
                  <a:cubicBezTo>
                    <a:pt x="1436" y="442"/>
                    <a:pt x="1482" y="450"/>
                    <a:pt x="1530" y="450"/>
                  </a:cubicBezTo>
                  <a:cubicBezTo>
                    <a:pt x="1655" y="450"/>
                    <a:pt x="1772" y="412"/>
                    <a:pt x="1868" y="347"/>
                  </a:cubicBezTo>
                  <a:cubicBezTo>
                    <a:pt x="1965" y="281"/>
                    <a:pt x="2041" y="189"/>
                    <a:pt x="2087" y="80"/>
                  </a:cubicBezTo>
                  <a:cubicBezTo>
                    <a:pt x="2053" y="66"/>
                    <a:pt x="2053" y="66"/>
                    <a:pt x="2053" y="66"/>
                  </a:cubicBezTo>
                  <a:cubicBezTo>
                    <a:pt x="2010" y="168"/>
                    <a:pt x="1938" y="255"/>
                    <a:pt x="1847" y="316"/>
                  </a:cubicBezTo>
                  <a:cubicBezTo>
                    <a:pt x="1757" y="377"/>
                    <a:pt x="1648" y="413"/>
                    <a:pt x="1530" y="413"/>
                  </a:cubicBezTo>
                  <a:cubicBezTo>
                    <a:pt x="1486" y="413"/>
                    <a:pt x="1444" y="406"/>
                    <a:pt x="1403" y="394"/>
                  </a:cubicBezTo>
                  <a:cubicBezTo>
                    <a:pt x="1342" y="375"/>
                    <a:pt x="1285" y="344"/>
                    <a:pt x="1231" y="307"/>
                  </a:cubicBezTo>
                  <a:cubicBezTo>
                    <a:pt x="1177" y="270"/>
                    <a:pt x="1127" y="226"/>
                    <a:pt x="1079" y="184"/>
                  </a:cubicBezTo>
                  <a:cubicBezTo>
                    <a:pt x="1015" y="125"/>
                    <a:pt x="947" y="79"/>
                    <a:pt x="873" y="48"/>
                  </a:cubicBezTo>
                  <a:cubicBezTo>
                    <a:pt x="799" y="16"/>
                    <a:pt x="720" y="0"/>
                    <a:pt x="633" y="0"/>
                  </a:cubicBezTo>
                  <a:cubicBezTo>
                    <a:pt x="458" y="0"/>
                    <a:pt x="300" y="71"/>
                    <a:pt x="185" y="185"/>
                  </a:cubicBezTo>
                  <a:cubicBezTo>
                    <a:pt x="71" y="300"/>
                    <a:pt x="0" y="458"/>
                    <a:pt x="0" y="633"/>
                  </a:cubicBezTo>
                  <a:cubicBezTo>
                    <a:pt x="0" y="823"/>
                    <a:pt x="82" y="994"/>
                    <a:pt x="218" y="1107"/>
                  </a:cubicBezTo>
                  <a:cubicBezTo>
                    <a:pt x="275" y="1155"/>
                    <a:pt x="323" y="1214"/>
                    <a:pt x="357" y="1281"/>
                  </a:cubicBezTo>
                  <a:cubicBezTo>
                    <a:pt x="391" y="1348"/>
                    <a:pt x="410" y="1422"/>
                    <a:pt x="410" y="1503"/>
                  </a:cubicBezTo>
                  <a:cubicBezTo>
                    <a:pt x="410" y="1594"/>
                    <a:pt x="386" y="1680"/>
                    <a:pt x="343" y="1754"/>
                  </a:cubicBezTo>
                  <a:cubicBezTo>
                    <a:pt x="300" y="1828"/>
                    <a:pt x="239" y="1890"/>
                    <a:pt x="166" y="1933"/>
                  </a:cubicBezTo>
                  <a:cubicBezTo>
                    <a:pt x="185" y="1965"/>
                    <a:pt x="185" y="1965"/>
                    <a:pt x="185" y="1965"/>
                  </a:cubicBezTo>
                  <a:cubicBezTo>
                    <a:pt x="185" y="1965"/>
                    <a:pt x="185" y="1965"/>
                    <a:pt x="185" y="1965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de-DE"/>
            </a:p>
          </p:txBody>
        </p:sp>
        <p:grpSp>
          <p:nvGrpSpPr>
            <p:cNvPr id="20" name="is1îḋé">
              <a:extLst>
                <a:ext uri="{FF2B5EF4-FFF2-40B4-BE49-F238E27FC236}">
                  <a16:creationId xmlns:a16="http://schemas.microsoft.com/office/drawing/2014/main" xmlns="" id="{11D8863D-7568-4ED0-B204-BA8F2E568377}"/>
                </a:ext>
              </a:extLst>
            </p:cNvPr>
            <p:cNvGrpSpPr/>
            <p:nvPr/>
          </p:nvGrpSpPr>
          <p:grpSpPr>
            <a:xfrm>
              <a:off x="5480366" y="2401792"/>
              <a:ext cx="1614735" cy="1612383"/>
              <a:chOff x="5122952" y="2727966"/>
              <a:chExt cx="1614735" cy="1612383"/>
            </a:xfrm>
          </p:grpSpPr>
          <p:sp>
            <p:nvSpPr>
              <p:cNvPr id="21" name="iṡḻïḍé">
                <a:extLst>
                  <a:ext uri="{FF2B5EF4-FFF2-40B4-BE49-F238E27FC236}">
                    <a16:creationId xmlns:a16="http://schemas.microsoft.com/office/drawing/2014/main" xmlns="" id="{D64C8019-ACE8-4F50-87A9-61B63E85FC4D}"/>
                  </a:ext>
                </a:extLst>
              </p:cNvPr>
              <p:cNvSpPr/>
              <p:nvPr/>
            </p:nvSpPr>
            <p:spPr bwMode="auto">
              <a:xfrm>
                <a:off x="5122952" y="2727966"/>
                <a:ext cx="1614735" cy="1612383"/>
              </a:xfrm>
              <a:prstGeom prst="ellipse">
                <a:avLst/>
              </a:prstGeom>
              <a:solidFill>
                <a:srgbClr val="E8B13E"/>
              </a:solidFill>
              <a:ln w="101600">
                <a:solidFill>
                  <a:schemeClr val="bg1">
                    <a:lumMod val="95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de-DE"/>
              </a:p>
            </p:txBody>
          </p:sp>
          <p:sp>
            <p:nvSpPr>
              <p:cNvPr id="22" name="isľíḍê">
                <a:extLst>
                  <a:ext uri="{FF2B5EF4-FFF2-40B4-BE49-F238E27FC236}">
                    <a16:creationId xmlns:a16="http://schemas.microsoft.com/office/drawing/2014/main" xmlns="" id="{B3D1BEAA-4B73-419E-B76B-815C94A10D2B}"/>
                  </a:ext>
                </a:extLst>
              </p:cNvPr>
              <p:cNvSpPr/>
              <p:nvPr/>
            </p:nvSpPr>
            <p:spPr>
              <a:xfrm>
                <a:off x="5516129" y="3132870"/>
                <a:ext cx="820642" cy="753240"/>
              </a:xfrm>
              <a:custGeom>
                <a:avLst/>
                <a:gdLst>
                  <a:gd name="connsiteX0" fmla="*/ 93434 w 608426"/>
                  <a:gd name="connsiteY0" fmla="*/ 245427 h 558455"/>
                  <a:gd name="connsiteX1" fmla="*/ 105418 w 608426"/>
                  <a:gd name="connsiteY1" fmla="*/ 251565 h 558455"/>
                  <a:gd name="connsiteX2" fmla="*/ 184086 w 608426"/>
                  <a:gd name="connsiteY2" fmla="*/ 358669 h 558455"/>
                  <a:gd name="connsiteX3" fmla="*/ 185315 w 608426"/>
                  <a:gd name="connsiteY3" fmla="*/ 374167 h 558455"/>
                  <a:gd name="connsiteX4" fmla="*/ 172101 w 608426"/>
                  <a:gd name="connsiteY4" fmla="*/ 382300 h 558455"/>
                  <a:gd name="connsiteX5" fmla="*/ 139835 w 608426"/>
                  <a:gd name="connsiteY5" fmla="*/ 382300 h 558455"/>
                  <a:gd name="connsiteX6" fmla="*/ 139835 w 608426"/>
                  <a:gd name="connsiteY6" fmla="*/ 543571 h 558455"/>
                  <a:gd name="connsiteX7" fmla="*/ 124931 w 608426"/>
                  <a:gd name="connsiteY7" fmla="*/ 558455 h 558455"/>
                  <a:gd name="connsiteX8" fmla="*/ 61936 w 608426"/>
                  <a:gd name="connsiteY8" fmla="*/ 558455 h 558455"/>
                  <a:gd name="connsiteX9" fmla="*/ 47186 w 608426"/>
                  <a:gd name="connsiteY9" fmla="*/ 543571 h 558455"/>
                  <a:gd name="connsiteX10" fmla="*/ 47186 w 608426"/>
                  <a:gd name="connsiteY10" fmla="*/ 382300 h 558455"/>
                  <a:gd name="connsiteX11" fmla="*/ 14766 w 608426"/>
                  <a:gd name="connsiteY11" fmla="*/ 382300 h 558455"/>
                  <a:gd name="connsiteX12" fmla="*/ 1552 w 608426"/>
                  <a:gd name="connsiteY12" fmla="*/ 374167 h 558455"/>
                  <a:gd name="connsiteX13" fmla="*/ 2935 w 608426"/>
                  <a:gd name="connsiteY13" fmla="*/ 358669 h 558455"/>
                  <a:gd name="connsiteX14" fmla="*/ 81603 w 608426"/>
                  <a:gd name="connsiteY14" fmla="*/ 251565 h 558455"/>
                  <a:gd name="connsiteX15" fmla="*/ 93434 w 608426"/>
                  <a:gd name="connsiteY15" fmla="*/ 245427 h 558455"/>
                  <a:gd name="connsiteX16" fmla="*/ 259204 w 608426"/>
                  <a:gd name="connsiteY16" fmla="*/ 157855 h 558455"/>
                  <a:gd name="connsiteX17" fmla="*/ 271035 w 608426"/>
                  <a:gd name="connsiteY17" fmla="*/ 163839 h 558455"/>
                  <a:gd name="connsiteX18" fmla="*/ 349703 w 608426"/>
                  <a:gd name="connsiteY18" fmla="*/ 271085 h 558455"/>
                  <a:gd name="connsiteX19" fmla="*/ 351086 w 608426"/>
                  <a:gd name="connsiteY19" fmla="*/ 286581 h 558455"/>
                  <a:gd name="connsiteX20" fmla="*/ 337872 w 608426"/>
                  <a:gd name="connsiteY20" fmla="*/ 294559 h 558455"/>
                  <a:gd name="connsiteX21" fmla="*/ 305452 w 608426"/>
                  <a:gd name="connsiteY21" fmla="*/ 294559 h 558455"/>
                  <a:gd name="connsiteX22" fmla="*/ 305452 w 608426"/>
                  <a:gd name="connsiteY22" fmla="*/ 543572 h 558455"/>
                  <a:gd name="connsiteX23" fmla="*/ 290702 w 608426"/>
                  <a:gd name="connsiteY23" fmla="*/ 558455 h 558455"/>
                  <a:gd name="connsiteX24" fmla="*/ 227707 w 608426"/>
                  <a:gd name="connsiteY24" fmla="*/ 558455 h 558455"/>
                  <a:gd name="connsiteX25" fmla="*/ 212803 w 608426"/>
                  <a:gd name="connsiteY25" fmla="*/ 543572 h 558455"/>
                  <a:gd name="connsiteX26" fmla="*/ 212803 w 608426"/>
                  <a:gd name="connsiteY26" fmla="*/ 294559 h 558455"/>
                  <a:gd name="connsiteX27" fmla="*/ 180537 w 608426"/>
                  <a:gd name="connsiteY27" fmla="*/ 294559 h 558455"/>
                  <a:gd name="connsiteX28" fmla="*/ 167323 w 608426"/>
                  <a:gd name="connsiteY28" fmla="*/ 286581 h 558455"/>
                  <a:gd name="connsiteX29" fmla="*/ 168552 w 608426"/>
                  <a:gd name="connsiteY29" fmla="*/ 271085 h 558455"/>
                  <a:gd name="connsiteX30" fmla="*/ 247220 w 608426"/>
                  <a:gd name="connsiteY30" fmla="*/ 163839 h 558455"/>
                  <a:gd name="connsiteX31" fmla="*/ 259204 w 608426"/>
                  <a:gd name="connsiteY31" fmla="*/ 157855 h 558455"/>
                  <a:gd name="connsiteX32" fmla="*/ 446012 w 608426"/>
                  <a:gd name="connsiteY32" fmla="*/ 156011 h 558455"/>
                  <a:gd name="connsiteX33" fmla="*/ 451390 w 608426"/>
                  <a:gd name="connsiteY33" fmla="*/ 159693 h 558455"/>
                  <a:gd name="connsiteX34" fmla="*/ 490572 w 608426"/>
                  <a:gd name="connsiteY34" fmla="*/ 267094 h 558455"/>
                  <a:gd name="connsiteX35" fmla="*/ 503787 w 608426"/>
                  <a:gd name="connsiteY35" fmla="*/ 267094 h 558455"/>
                  <a:gd name="connsiteX36" fmla="*/ 542969 w 608426"/>
                  <a:gd name="connsiteY36" fmla="*/ 159693 h 558455"/>
                  <a:gd name="connsiteX37" fmla="*/ 550191 w 608426"/>
                  <a:gd name="connsiteY37" fmla="*/ 156165 h 558455"/>
                  <a:gd name="connsiteX38" fmla="*/ 568783 w 608426"/>
                  <a:gd name="connsiteY38" fmla="*/ 161841 h 558455"/>
                  <a:gd name="connsiteX39" fmla="*/ 568937 w 608426"/>
                  <a:gd name="connsiteY39" fmla="*/ 161995 h 558455"/>
                  <a:gd name="connsiteX40" fmla="*/ 608426 w 608426"/>
                  <a:gd name="connsiteY40" fmla="*/ 216462 h 558455"/>
                  <a:gd name="connsiteX41" fmla="*/ 608426 w 608426"/>
                  <a:gd name="connsiteY41" fmla="*/ 330306 h 558455"/>
                  <a:gd name="connsiteX42" fmla="*/ 607504 w 608426"/>
                  <a:gd name="connsiteY42" fmla="*/ 333375 h 558455"/>
                  <a:gd name="connsiteX43" fmla="*/ 566632 w 608426"/>
                  <a:gd name="connsiteY43" fmla="*/ 395514 h 558455"/>
                  <a:gd name="connsiteX44" fmla="*/ 566632 w 608426"/>
                  <a:gd name="connsiteY44" fmla="*/ 552625 h 558455"/>
                  <a:gd name="connsiteX45" fmla="*/ 560793 w 608426"/>
                  <a:gd name="connsiteY45" fmla="*/ 558455 h 558455"/>
                  <a:gd name="connsiteX46" fmla="*/ 433566 w 608426"/>
                  <a:gd name="connsiteY46" fmla="*/ 558455 h 558455"/>
                  <a:gd name="connsiteX47" fmla="*/ 427727 w 608426"/>
                  <a:gd name="connsiteY47" fmla="*/ 552625 h 558455"/>
                  <a:gd name="connsiteX48" fmla="*/ 427727 w 608426"/>
                  <a:gd name="connsiteY48" fmla="*/ 395514 h 558455"/>
                  <a:gd name="connsiteX49" fmla="*/ 386855 w 608426"/>
                  <a:gd name="connsiteY49" fmla="*/ 333375 h 558455"/>
                  <a:gd name="connsiteX50" fmla="*/ 385933 w 608426"/>
                  <a:gd name="connsiteY50" fmla="*/ 330306 h 558455"/>
                  <a:gd name="connsiteX51" fmla="*/ 385933 w 608426"/>
                  <a:gd name="connsiteY51" fmla="*/ 216769 h 558455"/>
                  <a:gd name="connsiteX52" fmla="*/ 425730 w 608426"/>
                  <a:gd name="connsiteY52" fmla="*/ 161841 h 558455"/>
                  <a:gd name="connsiteX53" fmla="*/ 446012 w 608426"/>
                  <a:gd name="connsiteY53" fmla="*/ 156011 h 558455"/>
                  <a:gd name="connsiteX54" fmla="*/ 487387 w 608426"/>
                  <a:gd name="connsiteY54" fmla="*/ 148470 h 558455"/>
                  <a:gd name="connsiteX55" fmla="*/ 507184 w 608426"/>
                  <a:gd name="connsiteY55" fmla="*/ 148470 h 558455"/>
                  <a:gd name="connsiteX56" fmla="*/ 514244 w 608426"/>
                  <a:gd name="connsiteY56" fmla="*/ 151386 h 558455"/>
                  <a:gd name="connsiteX57" fmla="*/ 515472 w 608426"/>
                  <a:gd name="connsiteY57" fmla="*/ 162281 h 558455"/>
                  <a:gd name="connsiteX58" fmla="*/ 504882 w 608426"/>
                  <a:gd name="connsiteY58" fmla="*/ 178239 h 558455"/>
                  <a:gd name="connsiteX59" fmla="*/ 509793 w 608426"/>
                  <a:gd name="connsiteY59" fmla="*/ 220131 h 558455"/>
                  <a:gd name="connsiteX60" fmla="*/ 499971 w 608426"/>
                  <a:gd name="connsiteY60" fmla="*/ 246064 h 558455"/>
                  <a:gd name="connsiteX61" fmla="*/ 494446 w 608426"/>
                  <a:gd name="connsiteY61" fmla="*/ 246064 h 558455"/>
                  <a:gd name="connsiteX62" fmla="*/ 484624 w 608426"/>
                  <a:gd name="connsiteY62" fmla="*/ 220131 h 558455"/>
                  <a:gd name="connsiteX63" fmla="*/ 489689 w 608426"/>
                  <a:gd name="connsiteY63" fmla="*/ 178239 h 558455"/>
                  <a:gd name="connsiteX64" fmla="*/ 478946 w 608426"/>
                  <a:gd name="connsiteY64" fmla="*/ 162281 h 558455"/>
                  <a:gd name="connsiteX65" fmla="*/ 480173 w 608426"/>
                  <a:gd name="connsiteY65" fmla="*/ 151386 h 558455"/>
                  <a:gd name="connsiteX66" fmla="*/ 487387 w 608426"/>
                  <a:gd name="connsiteY66" fmla="*/ 148470 h 558455"/>
                  <a:gd name="connsiteX67" fmla="*/ 497215 w 608426"/>
                  <a:gd name="connsiteY67" fmla="*/ 0 h 558455"/>
                  <a:gd name="connsiteX68" fmla="*/ 562488 w 608426"/>
                  <a:gd name="connsiteY68" fmla="*/ 65203 h 558455"/>
                  <a:gd name="connsiteX69" fmla="*/ 497215 w 608426"/>
                  <a:gd name="connsiteY69" fmla="*/ 130406 h 558455"/>
                  <a:gd name="connsiteX70" fmla="*/ 431942 w 608426"/>
                  <a:gd name="connsiteY70" fmla="*/ 65203 h 558455"/>
                  <a:gd name="connsiteX71" fmla="*/ 497215 w 608426"/>
                  <a:gd name="connsiteY71" fmla="*/ 0 h 558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608426" h="558455">
                    <a:moveTo>
                      <a:pt x="93434" y="245427"/>
                    </a:moveTo>
                    <a:cubicBezTo>
                      <a:pt x="98197" y="245427"/>
                      <a:pt x="102653" y="247729"/>
                      <a:pt x="105418" y="251565"/>
                    </a:cubicBezTo>
                    <a:lnTo>
                      <a:pt x="184086" y="358669"/>
                    </a:lnTo>
                    <a:cubicBezTo>
                      <a:pt x="187312" y="363273"/>
                      <a:pt x="187927" y="369257"/>
                      <a:pt x="185315" y="374167"/>
                    </a:cubicBezTo>
                    <a:cubicBezTo>
                      <a:pt x="182857" y="379078"/>
                      <a:pt x="177786" y="382300"/>
                      <a:pt x="172101" y="382300"/>
                    </a:cubicBezTo>
                    <a:lnTo>
                      <a:pt x="139835" y="382300"/>
                    </a:lnTo>
                    <a:lnTo>
                      <a:pt x="139835" y="543571"/>
                    </a:lnTo>
                    <a:cubicBezTo>
                      <a:pt x="139835" y="551703"/>
                      <a:pt x="133228" y="558455"/>
                      <a:pt x="124931" y="558455"/>
                    </a:cubicBezTo>
                    <a:lnTo>
                      <a:pt x="61936" y="558455"/>
                    </a:lnTo>
                    <a:cubicBezTo>
                      <a:pt x="53793" y="558455"/>
                      <a:pt x="47186" y="551703"/>
                      <a:pt x="47186" y="543571"/>
                    </a:cubicBezTo>
                    <a:lnTo>
                      <a:pt x="47186" y="382300"/>
                    </a:lnTo>
                    <a:lnTo>
                      <a:pt x="14766" y="382300"/>
                    </a:lnTo>
                    <a:cubicBezTo>
                      <a:pt x="9235" y="382300"/>
                      <a:pt x="4164" y="379078"/>
                      <a:pt x="1552" y="374167"/>
                    </a:cubicBezTo>
                    <a:cubicBezTo>
                      <a:pt x="-906" y="369257"/>
                      <a:pt x="-445" y="363273"/>
                      <a:pt x="2935" y="358669"/>
                    </a:cubicBezTo>
                    <a:lnTo>
                      <a:pt x="81603" y="251565"/>
                    </a:lnTo>
                    <a:cubicBezTo>
                      <a:pt x="84368" y="247729"/>
                      <a:pt x="88824" y="245427"/>
                      <a:pt x="93434" y="245427"/>
                    </a:cubicBezTo>
                    <a:close/>
                    <a:moveTo>
                      <a:pt x="259204" y="157855"/>
                    </a:moveTo>
                    <a:cubicBezTo>
                      <a:pt x="263814" y="157855"/>
                      <a:pt x="268270" y="160156"/>
                      <a:pt x="271035" y="163839"/>
                    </a:cubicBezTo>
                    <a:lnTo>
                      <a:pt x="349703" y="271085"/>
                    </a:lnTo>
                    <a:cubicBezTo>
                      <a:pt x="353083" y="275534"/>
                      <a:pt x="353544" y="281518"/>
                      <a:pt x="351086" y="286581"/>
                    </a:cubicBezTo>
                    <a:cubicBezTo>
                      <a:pt x="348474" y="291491"/>
                      <a:pt x="343403" y="294559"/>
                      <a:pt x="337872" y="294559"/>
                    </a:cubicBezTo>
                    <a:lnTo>
                      <a:pt x="305452" y="294559"/>
                    </a:lnTo>
                    <a:lnTo>
                      <a:pt x="305452" y="543572"/>
                    </a:lnTo>
                    <a:cubicBezTo>
                      <a:pt x="305452" y="551704"/>
                      <a:pt x="298845" y="558455"/>
                      <a:pt x="290702" y="558455"/>
                    </a:cubicBezTo>
                    <a:lnTo>
                      <a:pt x="227707" y="558455"/>
                    </a:lnTo>
                    <a:cubicBezTo>
                      <a:pt x="219410" y="558455"/>
                      <a:pt x="212803" y="551704"/>
                      <a:pt x="212803" y="543572"/>
                    </a:cubicBezTo>
                    <a:lnTo>
                      <a:pt x="212803" y="294559"/>
                    </a:lnTo>
                    <a:lnTo>
                      <a:pt x="180537" y="294559"/>
                    </a:lnTo>
                    <a:cubicBezTo>
                      <a:pt x="174852" y="294559"/>
                      <a:pt x="169781" y="291491"/>
                      <a:pt x="167323" y="286581"/>
                    </a:cubicBezTo>
                    <a:cubicBezTo>
                      <a:pt x="164711" y="281518"/>
                      <a:pt x="165326" y="275534"/>
                      <a:pt x="168552" y="271085"/>
                    </a:cubicBezTo>
                    <a:lnTo>
                      <a:pt x="247220" y="163839"/>
                    </a:lnTo>
                    <a:cubicBezTo>
                      <a:pt x="249985" y="160156"/>
                      <a:pt x="254441" y="157855"/>
                      <a:pt x="259204" y="157855"/>
                    </a:cubicBezTo>
                    <a:close/>
                    <a:moveTo>
                      <a:pt x="446012" y="156011"/>
                    </a:moveTo>
                    <a:cubicBezTo>
                      <a:pt x="448317" y="156011"/>
                      <a:pt x="450468" y="157392"/>
                      <a:pt x="451390" y="159693"/>
                    </a:cubicBezTo>
                    <a:lnTo>
                      <a:pt x="490572" y="267094"/>
                    </a:lnTo>
                    <a:cubicBezTo>
                      <a:pt x="492877" y="273231"/>
                      <a:pt x="501636" y="273231"/>
                      <a:pt x="503787" y="267094"/>
                    </a:cubicBezTo>
                    <a:lnTo>
                      <a:pt x="542969" y="159693"/>
                    </a:lnTo>
                    <a:cubicBezTo>
                      <a:pt x="544044" y="156778"/>
                      <a:pt x="547271" y="155244"/>
                      <a:pt x="550191" y="156165"/>
                    </a:cubicBezTo>
                    <a:lnTo>
                      <a:pt x="568783" y="161841"/>
                    </a:lnTo>
                    <a:lnTo>
                      <a:pt x="568937" y="161995"/>
                    </a:lnTo>
                    <a:cubicBezTo>
                      <a:pt x="592446" y="169666"/>
                      <a:pt x="608426" y="191607"/>
                      <a:pt x="608426" y="216462"/>
                    </a:cubicBezTo>
                    <a:lnTo>
                      <a:pt x="608426" y="330306"/>
                    </a:lnTo>
                    <a:cubicBezTo>
                      <a:pt x="608426" y="331380"/>
                      <a:pt x="608119" y="332454"/>
                      <a:pt x="607504" y="333375"/>
                    </a:cubicBezTo>
                    <a:lnTo>
                      <a:pt x="566632" y="395514"/>
                    </a:lnTo>
                    <a:lnTo>
                      <a:pt x="566632" y="552625"/>
                    </a:lnTo>
                    <a:cubicBezTo>
                      <a:pt x="566632" y="555847"/>
                      <a:pt x="564020" y="558455"/>
                      <a:pt x="560793" y="558455"/>
                    </a:cubicBezTo>
                    <a:lnTo>
                      <a:pt x="433566" y="558455"/>
                    </a:lnTo>
                    <a:cubicBezTo>
                      <a:pt x="430339" y="558455"/>
                      <a:pt x="427727" y="555847"/>
                      <a:pt x="427727" y="552625"/>
                    </a:cubicBezTo>
                    <a:lnTo>
                      <a:pt x="427727" y="395514"/>
                    </a:lnTo>
                    <a:lnTo>
                      <a:pt x="386855" y="333375"/>
                    </a:lnTo>
                    <a:cubicBezTo>
                      <a:pt x="386240" y="332454"/>
                      <a:pt x="385933" y="331380"/>
                      <a:pt x="385933" y="330306"/>
                    </a:cubicBezTo>
                    <a:lnTo>
                      <a:pt x="385933" y="216769"/>
                    </a:lnTo>
                    <a:cubicBezTo>
                      <a:pt x="385933" y="191760"/>
                      <a:pt x="401913" y="169820"/>
                      <a:pt x="425730" y="161841"/>
                    </a:cubicBezTo>
                    <a:cubicBezTo>
                      <a:pt x="425730" y="161841"/>
                      <a:pt x="445398" y="156011"/>
                      <a:pt x="446012" y="156011"/>
                    </a:cubicBezTo>
                    <a:close/>
                    <a:moveTo>
                      <a:pt x="487387" y="148470"/>
                    </a:moveTo>
                    <a:lnTo>
                      <a:pt x="507184" y="148470"/>
                    </a:lnTo>
                    <a:cubicBezTo>
                      <a:pt x="509793" y="148470"/>
                      <a:pt x="512402" y="149544"/>
                      <a:pt x="514244" y="151386"/>
                    </a:cubicBezTo>
                    <a:cubicBezTo>
                      <a:pt x="517007" y="154455"/>
                      <a:pt x="517467" y="158905"/>
                      <a:pt x="515472" y="162281"/>
                    </a:cubicBezTo>
                    <a:lnTo>
                      <a:pt x="504882" y="178239"/>
                    </a:lnTo>
                    <a:lnTo>
                      <a:pt x="509793" y="220131"/>
                    </a:lnTo>
                    <a:lnTo>
                      <a:pt x="499971" y="246064"/>
                    </a:lnTo>
                    <a:cubicBezTo>
                      <a:pt x="499050" y="248673"/>
                      <a:pt x="495367" y="248673"/>
                      <a:pt x="494446" y="246064"/>
                    </a:cubicBezTo>
                    <a:lnTo>
                      <a:pt x="484624" y="220131"/>
                    </a:lnTo>
                    <a:lnTo>
                      <a:pt x="489689" y="178239"/>
                    </a:lnTo>
                    <a:lnTo>
                      <a:pt x="478946" y="162281"/>
                    </a:lnTo>
                    <a:cubicBezTo>
                      <a:pt x="477104" y="158905"/>
                      <a:pt x="477411" y="154455"/>
                      <a:pt x="480173" y="151386"/>
                    </a:cubicBezTo>
                    <a:cubicBezTo>
                      <a:pt x="482015" y="149544"/>
                      <a:pt x="484624" y="148470"/>
                      <a:pt x="487387" y="148470"/>
                    </a:cubicBezTo>
                    <a:close/>
                    <a:moveTo>
                      <a:pt x="497215" y="0"/>
                    </a:moveTo>
                    <a:cubicBezTo>
                      <a:pt x="533264" y="0"/>
                      <a:pt x="562488" y="29192"/>
                      <a:pt x="562488" y="65203"/>
                    </a:cubicBezTo>
                    <a:cubicBezTo>
                      <a:pt x="562488" y="101214"/>
                      <a:pt x="533264" y="130406"/>
                      <a:pt x="497215" y="130406"/>
                    </a:cubicBezTo>
                    <a:cubicBezTo>
                      <a:pt x="461166" y="130406"/>
                      <a:pt x="431942" y="101214"/>
                      <a:pt x="431942" y="65203"/>
                    </a:cubicBezTo>
                    <a:cubicBezTo>
                      <a:pt x="431942" y="29192"/>
                      <a:pt x="461166" y="0"/>
                      <a:pt x="49721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2999">
                  <a:solidFill>
                    <a:schemeClr val="dk1"/>
                  </a:solidFill>
                </a:endParaRPr>
              </a:p>
            </p:txBody>
          </p:sp>
        </p:grpSp>
      </p:grpSp>
      <p:grpSp>
        <p:nvGrpSpPr>
          <p:cNvPr id="9" name="iŝḷíḍe">
            <a:extLst>
              <a:ext uri="{FF2B5EF4-FFF2-40B4-BE49-F238E27FC236}">
                <a16:creationId xmlns:a16="http://schemas.microsoft.com/office/drawing/2014/main" xmlns="" id="{5D1600C7-55BD-44C0-A4C2-82349A3E71C8}"/>
              </a:ext>
            </a:extLst>
          </p:cNvPr>
          <p:cNvGrpSpPr/>
          <p:nvPr/>
        </p:nvGrpSpPr>
        <p:grpSpPr>
          <a:xfrm>
            <a:off x="7302489" y="2804944"/>
            <a:ext cx="1181276" cy="1223664"/>
            <a:chOff x="7848370" y="2734601"/>
            <a:chExt cx="1332547" cy="1380363"/>
          </a:xfrm>
        </p:grpSpPr>
        <p:sp>
          <p:nvSpPr>
            <p:cNvPr id="15" name="iṩľiďe">
              <a:extLst>
                <a:ext uri="{FF2B5EF4-FFF2-40B4-BE49-F238E27FC236}">
                  <a16:creationId xmlns:a16="http://schemas.microsoft.com/office/drawing/2014/main" xmlns="" id="{68338D70-A78D-47C2-82C5-684CB471FAF8}"/>
                </a:ext>
              </a:extLst>
            </p:cNvPr>
            <p:cNvSpPr/>
            <p:nvPr/>
          </p:nvSpPr>
          <p:spPr bwMode="auto">
            <a:xfrm>
              <a:off x="7848370" y="3423607"/>
              <a:ext cx="649029" cy="691357"/>
            </a:xfrm>
            <a:custGeom>
              <a:avLst/>
              <a:gdLst>
                <a:gd name="T0" fmla="*/ 0 w 351"/>
                <a:gd name="T1" fmla="*/ 133 h 375"/>
                <a:gd name="T2" fmla="*/ 279 w 351"/>
                <a:gd name="T3" fmla="*/ 375 h 375"/>
                <a:gd name="T4" fmla="*/ 351 w 351"/>
                <a:gd name="T5" fmla="*/ 0 h 375"/>
                <a:gd name="T6" fmla="*/ 0 w 351"/>
                <a:gd name="T7" fmla="*/ 133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1" h="375">
                  <a:moveTo>
                    <a:pt x="0" y="133"/>
                  </a:moveTo>
                  <a:cubicBezTo>
                    <a:pt x="43" y="256"/>
                    <a:pt x="149" y="349"/>
                    <a:pt x="279" y="375"/>
                  </a:cubicBezTo>
                  <a:cubicBezTo>
                    <a:pt x="351" y="0"/>
                    <a:pt x="351" y="0"/>
                    <a:pt x="351" y="0"/>
                  </a:cubicBezTo>
                  <a:lnTo>
                    <a:pt x="0" y="13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de-DE"/>
            </a:p>
          </p:txBody>
        </p:sp>
        <p:sp>
          <p:nvSpPr>
            <p:cNvPr id="16" name="îṩ1ïḑè">
              <a:extLst>
                <a:ext uri="{FF2B5EF4-FFF2-40B4-BE49-F238E27FC236}">
                  <a16:creationId xmlns:a16="http://schemas.microsoft.com/office/drawing/2014/main" xmlns="" id="{925D0A0A-B709-469D-80C0-E183862F50B2}"/>
                </a:ext>
              </a:extLst>
            </p:cNvPr>
            <p:cNvSpPr/>
            <p:nvPr/>
          </p:nvSpPr>
          <p:spPr bwMode="auto">
            <a:xfrm>
              <a:off x="7961244" y="2734601"/>
              <a:ext cx="1219673" cy="537722"/>
            </a:xfrm>
            <a:custGeom>
              <a:avLst/>
              <a:gdLst>
                <a:gd name="T0" fmla="*/ 19 w 660"/>
                <a:gd name="T1" fmla="*/ 150 h 291"/>
                <a:gd name="T2" fmla="*/ 290 w 660"/>
                <a:gd name="T3" fmla="*/ 25 h 291"/>
                <a:gd name="T4" fmla="*/ 510 w 660"/>
                <a:gd name="T5" fmla="*/ 101 h 291"/>
                <a:gd name="T6" fmla="*/ 635 w 660"/>
                <a:gd name="T7" fmla="*/ 291 h 291"/>
                <a:gd name="T8" fmla="*/ 660 w 660"/>
                <a:gd name="T9" fmla="*/ 284 h 291"/>
                <a:gd name="T10" fmla="*/ 525 w 660"/>
                <a:gd name="T11" fmla="*/ 81 h 291"/>
                <a:gd name="T12" fmla="*/ 290 w 660"/>
                <a:gd name="T13" fmla="*/ 0 h 291"/>
                <a:gd name="T14" fmla="*/ 0 w 660"/>
                <a:gd name="T15" fmla="*/ 134 h 291"/>
                <a:gd name="T16" fmla="*/ 19 w 660"/>
                <a:gd name="T17" fmla="*/ 15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0" h="291">
                  <a:moveTo>
                    <a:pt x="19" y="150"/>
                  </a:moveTo>
                  <a:cubicBezTo>
                    <a:pt x="84" y="74"/>
                    <a:pt x="182" y="25"/>
                    <a:pt x="290" y="25"/>
                  </a:cubicBezTo>
                  <a:cubicBezTo>
                    <a:pt x="373" y="25"/>
                    <a:pt x="449" y="53"/>
                    <a:pt x="510" y="101"/>
                  </a:cubicBezTo>
                  <a:cubicBezTo>
                    <a:pt x="570" y="148"/>
                    <a:pt x="615" y="214"/>
                    <a:pt x="635" y="291"/>
                  </a:cubicBezTo>
                  <a:cubicBezTo>
                    <a:pt x="660" y="284"/>
                    <a:pt x="660" y="284"/>
                    <a:pt x="660" y="284"/>
                  </a:cubicBezTo>
                  <a:cubicBezTo>
                    <a:pt x="638" y="202"/>
                    <a:pt x="590" y="131"/>
                    <a:pt x="525" y="81"/>
                  </a:cubicBezTo>
                  <a:cubicBezTo>
                    <a:pt x="460" y="30"/>
                    <a:pt x="379" y="0"/>
                    <a:pt x="290" y="0"/>
                  </a:cubicBezTo>
                  <a:cubicBezTo>
                    <a:pt x="174" y="0"/>
                    <a:pt x="70" y="52"/>
                    <a:pt x="0" y="134"/>
                  </a:cubicBezTo>
                  <a:lnTo>
                    <a:pt x="19" y="15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de-DE"/>
            </a:p>
          </p:txBody>
        </p:sp>
        <p:sp>
          <p:nvSpPr>
            <p:cNvPr id="17" name="ïṩḷiḓê">
              <a:extLst>
                <a:ext uri="{FF2B5EF4-FFF2-40B4-BE49-F238E27FC236}">
                  <a16:creationId xmlns:a16="http://schemas.microsoft.com/office/drawing/2014/main" xmlns="" id="{CF9F6A8E-090E-40D2-A4E6-1A45DC6F6066}"/>
                </a:ext>
              </a:extLst>
            </p:cNvPr>
            <p:cNvSpPr/>
            <p:nvPr/>
          </p:nvSpPr>
          <p:spPr bwMode="auto">
            <a:xfrm>
              <a:off x="8057658" y="3000328"/>
              <a:ext cx="881049" cy="88026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7620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de-DE"/>
            </a:p>
          </p:txBody>
        </p:sp>
        <p:sp>
          <p:nvSpPr>
            <p:cNvPr id="18" name="íSḻíḋé">
              <a:extLst>
                <a:ext uri="{FF2B5EF4-FFF2-40B4-BE49-F238E27FC236}">
                  <a16:creationId xmlns:a16="http://schemas.microsoft.com/office/drawing/2014/main" xmlns="" id="{8497A1E7-4EE5-4AE1-9FD5-F915E947FA3B}"/>
                </a:ext>
              </a:extLst>
            </p:cNvPr>
            <p:cNvSpPr/>
            <p:nvPr/>
          </p:nvSpPr>
          <p:spPr>
            <a:xfrm>
              <a:off x="8265625" y="3207984"/>
              <a:ext cx="465114" cy="464952"/>
            </a:xfrm>
            <a:custGeom>
              <a:avLst/>
              <a:gdLst>
                <a:gd name="connsiteX0" fmla="*/ 0 w 606933"/>
                <a:gd name="connsiteY0" fmla="*/ 362213 h 606722"/>
                <a:gd name="connsiteX1" fmla="*/ 88983 w 606933"/>
                <a:gd name="connsiteY1" fmla="*/ 362213 h 606722"/>
                <a:gd name="connsiteX2" fmla="*/ 88983 w 606933"/>
                <a:gd name="connsiteY2" fmla="*/ 364880 h 606722"/>
                <a:gd name="connsiteX3" fmla="*/ 88983 w 606933"/>
                <a:gd name="connsiteY3" fmla="*/ 398210 h 606722"/>
                <a:gd name="connsiteX4" fmla="*/ 88983 w 606933"/>
                <a:gd name="connsiteY4" fmla="*/ 560238 h 606722"/>
                <a:gd name="connsiteX5" fmla="*/ 88983 w 606933"/>
                <a:gd name="connsiteY5" fmla="*/ 570637 h 606722"/>
                <a:gd name="connsiteX6" fmla="*/ 88983 w 606933"/>
                <a:gd name="connsiteY6" fmla="*/ 606722 h 606722"/>
                <a:gd name="connsiteX7" fmla="*/ 0 w 606933"/>
                <a:gd name="connsiteY7" fmla="*/ 606722 h 606722"/>
                <a:gd name="connsiteX8" fmla="*/ 276890 w 606933"/>
                <a:gd name="connsiteY8" fmla="*/ 335751 h 606722"/>
                <a:gd name="connsiteX9" fmla="*/ 443069 w 606933"/>
                <a:gd name="connsiteY9" fmla="*/ 377345 h 606722"/>
                <a:gd name="connsiteX10" fmla="*/ 443069 w 606933"/>
                <a:gd name="connsiteY10" fmla="*/ 423559 h 606722"/>
                <a:gd name="connsiteX11" fmla="*/ 442802 w 606933"/>
                <a:gd name="connsiteY11" fmla="*/ 423648 h 606722"/>
                <a:gd name="connsiteX12" fmla="*/ 323976 w 606933"/>
                <a:gd name="connsiteY12" fmla="*/ 394764 h 606722"/>
                <a:gd name="connsiteX13" fmla="*/ 315342 w 606933"/>
                <a:gd name="connsiteY13" fmla="*/ 429781 h 606722"/>
                <a:gd name="connsiteX14" fmla="*/ 443336 w 606933"/>
                <a:gd name="connsiteY14" fmla="*/ 460887 h 606722"/>
                <a:gd name="connsiteX15" fmla="*/ 593493 w 606933"/>
                <a:gd name="connsiteY15" fmla="*/ 419649 h 606722"/>
                <a:gd name="connsiteX16" fmla="*/ 606933 w 606933"/>
                <a:gd name="connsiteY16" fmla="*/ 470663 h 606722"/>
                <a:gd name="connsiteX17" fmla="*/ 382810 w 606933"/>
                <a:gd name="connsiteY17" fmla="*/ 594021 h 606722"/>
                <a:gd name="connsiteX18" fmla="*/ 212804 w 606933"/>
                <a:gd name="connsiteY18" fmla="*/ 546384 h 606722"/>
                <a:gd name="connsiteX19" fmla="*/ 125042 w 606933"/>
                <a:gd name="connsiteY19" fmla="*/ 556249 h 606722"/>
                <a:gd name="connsiteX20" fmla="*/ 125042 w 606933"/>
                <a:gd name="connsiteY20" fmla="*/ 519900 h 606722"/>
                <a:gd name="connsiteX21" fmla="*/ 125042 w 606933"/>
                <a:gd name="connsiteY21" fmla="*/ 395742 h 606722"/>
                <a:gd name="connsiteX22" fmla="*/ 125042 w 606933"/>
                <a:gd name="connsiteY22" fmla="*/ 362236 h 606722"/>
                <a:gd name="connsiteX23" fmla="*/ 125042 w 606933"/>
                <a:gd name="connsiteY23" fmla="*/ 359303 h 606722"/>
                <a:gd name="connsiteX24" fmla="*/ 382041 w 606933"/>
                <a:gd name="connsiteY24" fmla="*/ 177119 h 606722"/>
                <a:gd name="connsiteX25" fmla="*/ 399471 w 606933"/>
                <a:gd name="connsiteY25" fmla="*/ 197750 h 606722"/>
                <a:gd name="connsiteX26" fmla="*/ 382041 w 606933"/>
                <a:gd name="connsiteY26" fmla="*/ 218470 h 606722"/>
                <a:gd name="connsiteX27" fmla="*/ 345841 w 606933"/>
                <a:gd name="connsiteY27" fmla="*/ 95828 h 606722"/>
                <a:gd name="connsiteX28" fmla="*/ 345841 w 606933"/>
                <a:gd name="connsiteY28" fmla="*/ 137109 h 606722"/>
                <a:gd name="connsiteX29" fmla="*/ 328341 w 606933"/>
                <a:gd name="connsiteY29" fmla="*/ 116513 h 606722"/>
                <a:gd name="connsiteX30" fmla="*/ 345841 w 606933"/>
                <a:gd name="connsiteY30" fmla="*/ 95828 h 606722"/>
                <a:gd name="connsiteX31" fmla="*/ 345877 w 606933"/>
                <a:gd name="connsiteY31" fmla="*/ 41411 h 606722"/>
                <a:gd name="connsiteX32" fmla="*/ 345877 w 606933"/>
                <a:gd name="connsiteY32" fmla="*/ 59184 h 606722"/>
                <a:gd name="connsiteX33" fmla="*/ 315978 w 606933"/>
                <a:gd name="connsiteY33" fmla="*/ 70115 h 606722"/>
                <a:gd name="connsiteX34" fmla="*/ 292308 w 606933"/>
                <a:gd name="connsiteY34" fmla="*/ 116502 h 606722"/>
                <a:gd name="connsiteX35" fmla="*/ 315978 w 606933"/>
                <a:gd name="connsiteY35" fmla="*/ 162890 h 606722"/>
                <a:gd name="connsiteX36" fmla="*/ 345877 w 606933"/>
                <a:gd name="connsiteY36" fmla="*/ 173820 h 606722"/>
                <a:gd name="connsiteX37" fmla="*/ 345877 w 606933"/>
                <a:gd name="connsiteY37" fmla="*/ 218431 h 606722"/>
                <a:gd name="connsiteX38" fmla="*/ 328347 w 606933"/>
                <a:gd name="connsiteY38" fmla="*/ 197725 h 606722"/>
                <a:gd name="connsiteX39" fmla="*/ 292308 w 606933"/>
                <a:gd name="connsiteY39" fmla="*/ 197725 h 606722"/>
                <a:gd name="connsiteX40" fmla="*/ 315978 w 606933"/>
                <a:gd name="connsiteY40" fmla="*/ 244113 h 606722"/>
                <a:gd name="connsiteX41" fmla="*/ 345877 w 606933"/>
                <a:gd name="connsiteY41" fmla="*/ 255043 h 606722"/>
                <a:gd name="connsiteX42" fmla="*/ 345877 w 606933"/>
                <a:gd name="connsiteY42" fmla="*/ 272816 h 606722"/>
                <a:gd name="connsiteX43" fmla="*/ 382004 w 606933"/>
                <a:gd name="connsiteY43" fmla="*/ 272816 h 606722"/>
                <a:gd name="connsiteX44" fmla="*/ 382004 w 606933"/>
                <a:gd name="connsiteY44" fmla="*/ 255043 h 606722"/>
                <a:gd name="connsiteX45" fmla="*/ 411814 w 606933"/>
                <a:gd name="connsiteY45" fmla="*/ 244113 h 606722"/>
                <a:gd name="connsiteX46" fmla="*/ 435573 w 606933"/>
                <a:gd name="connsiteY46" fmla="*/ 197725 h 606722"/>
                <a:gd name="connsiteX47" fmla="*/ 411814 w 606933"/>
                <a:gd name="connsiteY47" fmla="*/ 151338 h 606722"/>
                <a:gd name="connsiteX48" fmla="*/ 382004 w 606933"/>
                <a:gd name="connsiteY48" fmla="*/ 140407 h 606722"/>
                <a:gd name="connsiteX49" fmla="*/ 382004 w 606933"/>
                <a:gd name="connsiteY49" fmla="*/ 95797 h 606722"/>
                <a:gd name="connsiteX50" fmla="*/ 399446 w 606933"/>
                <a:gd name="connsiteY50" fmla="*/ 116502 h 606722"/>
                <a:gd name="connsiteX51" fmla="*/ 435573 w 606933"/>
                <a:gd name="connsiteY51" fmla="*/ 116502 h 606722"/>
                <a:gd name="connsiteX52" fmla="*/ 411814 w 606933"/>
                <a:gd name="connsiteY52" fmla="*/ 70115 h 606722"/>
                <a:gd name="connsiteX53" fmla="*/ 382004 w 606933"/>
                <a:gd name="connsiteY53" fmla="*/ 59184 h 606722"/>
                <a:gd name="connsiteX54" fmla="*/ 382004 w 606933"/>
                <a:gd name="connsiteY54" fmla="*/ 41411 h 606722"/>
                <a:gd name="connsiteX55" fmla="*/ 363941 w 606933"/>
                <a:gd name="connsiteY55" fmla="*/ 0 h 606722"/>
                <a:gd name="connsiteX56" fmla="*/ 521266 w 606933"/>
                <a:gd name="connsiteY56" fmla="*/ 157114 h 606722"/>
                <a:gd name="connsiteX57" fmla="*/ 363941 w 606933"/>
                <a:gd name="connsiteY57" fmla="*/ 314228 h 606722"/>
                <a:gd name="connsiteX58" fmla="*/ 206615 w 606933"/>
                <a:gd name="connsiteY58" fmla="*/ 157114 h 606722"/>
                <a:gd name="connsiteX59" fmla="*/ 363941 w 606933"/>
                <a:gd name="connsiteY59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06933" h="606722">
                  <a:moveTo>
                    <a:pt x="0" y="362213"/>
                  </a:moveTo>
                  <a:lnTo>
                    <a:pt x="88983" y="362213"/>
                  </a:lnTo>
                  <a:lnTo>
                    <a:pt x="88983" y="364880"/>
                  </a:lnTo>
                  <a:lnTo>
                    <a:pt x="88983" y="398210"/>
                  </a:lnTo>
                  <a:lnTo>
                    <a:pt x="88983" y="560238"/>
                  </a:lnTo>
                  <a:lnTo>
                    <a:pt x="88983" y="570637"/>
                  </a:lnTo>
                  <a:lnTo>
                    <a:pt x="88983" y="606722"/>
                  </a:lnTo>
                  <a:lnTo>
                    <a:pt x="0" y="606722"/>
                  </a:lnTo>
                  <a:close/>
                  <a:moveTo>
                    <a:pt x="276890" y="335751"/>
                  </a:moveTo>
                  <a:lnTo>
                    <a:pt x="443069" y="377345"/>
                  </a:lnTo>
                  <a:lnTo>
                    <a:pt x="443069" y="423559"/>
                  </a:lnTo>
                  <a:lnTo>
                    <a:pt x="442802" y="423648"/>
                  </a:lnTo>
                  <a:lnTo>
                    <a:pt x="323976" y="394764"/>
                  </a:lnTo>
                  <a:lnTo>
                    <a:pt x="315342" y="429781"/>
                  </a:lnTo>
                  <a:lnTo>
                    <a:pt x="443336" y="460887"/>
                  </a:lnTo>
                  <a:lnTo>
                    <a:pt x="593493" y="419649"/>
                  </a:lnTo>
                  <a:lnTo>
                    <a:pt x="606933" y="470663"/>
                  </a:lnTo>
                  <a:lnTo>
                    <a:pt x="382810" y="594021"/>
                  </a:lnTo>
                  <a:lnTo>
                    <a:pt x="212804" y="546384"/>
                  </a:lnTo>
                  <a:lnTo>
                    <a:pt x="125042" y="556249"/>
                  </a:lnTo>
                  <a:lnTo>
                    <a:pt x="125042" y="519900"/>
                  </a:lnTo>
                  <a:lnTo>
                    <a:pt x="125042" y="395742"/>
                  </a:lnTo>
                  <a:lnTo>
                    <a:pt x="125042" y="362236"/>
                  </a:lnTo>
                  <a:lnTo>
                    <a:pt x="125042" y="359303"/>
                  </a:lnTo>
                  <a:close/>
                  <a:moveTo>
                    <a:pt x="382041" y="177119"/>
                  </a:moveTo>
                  <a:cubicBezTo>
                    <a:pt x="399471" y="181654"/>
                    <a:pt x="399471" y="192859"/>
                    <a:pt x="399471" y="197750"/>
                  </a:cubicBezTo>
                  <a:cubicBezTo>
                    <a:pt x="399471" y="202641"/>
                    <a:pt x="399471" y="213934"/>
                    <a:pt x="382041" y="218470"/>
                  </a:cubicBezTo>
                  <a:close/>
                  <a:moveTo>
                    <a:pt x="345841" y="95828"/>
                  </a:moveTo>
                  <a:lnTo>
                    <a:pt x="345841" y="137109"/>
                  </a:lnTo>
                  <a:cubicBezTo>
                    <a:pt x="328341" y="132670"/>
                    <a:pt x="328341" y="121395"/>
                    <a:pt x="328341" y="116513"/>
                  </a:cubicBezTo>
                  <a:cubicBezTo>
                    <a:pt x="328341" y="111630"/>
                    <a:pt x="328341" y="100355"/>
                    <a:pt x="345841" y="95828"/>
                  </a:cubicBezTo>
                  <a:close/>
                  <a:moveTo>
                    <a:pt x="345877" y="41411"/>
                  </a:moveTo>
                  <a:lnTo>
                    <a:pt x="345877" y="59184"/>
                  </a:lnTo>
                  <a:cubicBezTo>
                    <a:pt x="334220" y="60961"/>
                    <a:pt x="324253" y="64605"/>
                    <a:pt x="315978" y="70115"/>
                  </a:cubicBezTo>
                  <a:cubicBezTo>
                    <a:pt x="300494" y="80423"/>
                    <a:pt x="292308" y="96508"/>
                    <a:pt x="292308" y="116502"/>
                  </a:cubicBezTo>
                  <a:cubicBezTo>
                    <a:pt x="292308" y="136497"/>
                    <a:pt x="300494" y="152582"/>
                    <a:pt x="315978" y="162890"/>
                  </a:cubicBezTo>
                  <a:cubicBezTo>
                    <a:pt x="324253" y="168400"/>
                    <a:pt x="334220" y="172043"/>
                    <a:pt x="345877" y="173820"/>
                  </a:cubicBezTo>
                  <a:lnTo>
                    <a:pt x="345877" y="218431"/>
                  </a:lnTo>
                  <a:cubicBezTo>
                    <a:pt x="328347" y="213899"/>
                    <a:pt x="328347" y="202613"/>
                    <a:pt x="328347" y="197725"/>
                  </a:cubicBezTo>
                  <a:lnTo>
                    <a:pt x="292308" y="197725"/>
                  </a:lnTo>
                  <a:cubicBezTo>
                    <a:pt x="292308" y="217720"/>
                    <a:pt x="300494" y="233805"/>
                    <a:pt x="315978" y="244113"/>
                  </a:cubicBezTo>
                  <a:cubicBezTo>
                    <a:pt x="324253" y="249623"/>
                    <a:pt x="334220" y="253266"/>
                    <a:pt x="345877" y="255043"/>
                  </a:cubicBezTo>
                  <a:lnTo>
                    <a:pt x="345877" y="272816"/>
                  </a:lnTo>
                  <a:lnTo>
                    <a:pt x="382004" y="272816"/>
                  </a:lnTo>
                  <a:lnTo>
                    <a:pt x="382004" y="255043"/>
                  </a:lnTo>
                  <a:cubicBezTo>
                    <a:pt x="393573" y="253266"/>
                    <a:pt x="403628" y="249623"/>
                    <a:pt x="411814" y="244113"/>
                  </a:cubicBezTo>
                  <a:cubicBezTo>
                    <a:pt x="427387" y="233805"/>
                    <a:pt x="435573" y="217720"/>
                    <a:pt x="435573" y="197725"/>
                  </a:cubicBezTo>
                  <a:cubicBezTo>
                    <a:pt x="435573" y="177731"/>
                    <a:pt x="427387" y="161735"/>
                    <a:pt x="411814" y="151338"/>
                  </a:cubicBezTo>
                  <a:cubicBezTo>
                    <a:pt x="403628" y="145917"/>
                    <a:pt x="393573" y="142273"/>
                    <a:pt x="382004" y="140407"/>
                  </a:cubicBezTo>
                  <a:lnTo>
                    <a:pt x="382004" y="95797"/>
                  </a:lnTo>
                  <a:cubicBezTo>
                    <a:pt x="399446" y="100329"/>
                    <a:pt x="399446" y="111615"/>
                    <a:pt x="399446" y="116502"/>
                  </a:cubicBezTo>
                  <a:lnTo>
                    <a:pt x="435573" y="116502"/>
                  </a:lnTo>
                  <a:cubicBezTo>
                    <a:pt x="435573" y="96508"/>
                    <a:pt x="427387" y="80423"/>
                    <a:pt x="411814" y="70115"/>
                  </a:cubicBezTo>
                  <a:cubicBezTo>
                    <a:pt x="403628" y="64605"/>
                    <a:pt x="393573" y="60961"/>
                    <a:pt x="382004" y="59184"/>
                  </a:cubicBezTo>
                  <a:lnTo>
                    <a:pt x="382004" y="41411"/>
                  </a:lnTo>
                  <a:close/>
                  <a:moveTo>
                    <a:pt x="363941" y="0"/>
                  </a:moveTo>
                  <a:cubicBezTo>
                    <a:pt x="450701" y="0"/>
                    <a:pt x="521266" y="70470"/>
                    <a:pt x="521266" y="157114"/>
                  </a:cubicBezTo>
                  <a:cubicBezTo>
                    <a:pt x="521266" y="243758"/>
                    <a:pt x="450701" y="314228"/>
                    <a:pt x="363941" y="314228"/>
                  </a:cubicBezTo>
                  <a:cubicBezTo>
                    <a:pt x="277180" y="314228"/>
                    <a:pt x="206615" y="243758"/>
                    <a:pt x="206615" y="157114"/>
                  </a:cubicBezTo>
                  <a:cubicBezTo>
                    <a:pt x="206615" y="70470"/>
                    <a:pt x="277180" y="0"/>
                    <a:pt x="3639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 anchorCtr="0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buNone/>
              </a:pPr>
              <a:endParaRPr sz="2999">
                <a:solidFill>
                  <a:schemeClr val="dk1"/>
                </a:solidFill>
              </a:endParaRPr>
            </a:p>
          </p:txBody>
        </p:sp>
      </p:grpSp>
      <p:grpSp>
        <p:nvGrpSpPr>
          <p:cNvPr id="10" name="ïṡlîḑè">
            <a:extLst>
              <a:ext uri="{FF2B5EF4-FFF2-40B4-BE49-F238E27FC236}">
                <a16:creationId xmlns:a16="http://schemas.microsoft.com/office/drawing/2014/main" xmlns="" id="{C347FCCA-86B0-402F-8589-A9EF67A575F2}"/>
              </a:ext>
            </a:extLst>
          </p:cNvPr>
          <p:cNvGrpSpPr/>
          <p:nvPr/>
        </p:nvGrpSpPr>
        <p:grpSpPr>
          <a:xfrm>
            <a:off x="3708234" y="2821607"/>
            <a:ext cx="1092607" cy="1207001"/>
            <a:chOff x="3701884" y="2709312"/>
            <a:chExt cx="1092607" cy="1207001"/>
          </a:xfrm>
          <a:solidFill>
            <a:schemeClr val="accent2"/>
          </a:solidFill>
        </p:grpSpPr>
        <p:sp>
          <p:nvSpPr>
            <p:cNvPr id="11" name="ï$ļîḍê">
              <a:extLst>
                <a:ext uri="{FF2B5EF4-FFF2-40B4-BE49-F238E27FC236}">
                  <a16:creationId xmlns:a16="http://schemas.microsoft.com/office/drawing/2014/main" xmlns="" id="{473C4266-E201-4746-A58C-98DF10075AE0}"/>
                </a:ext>
              </a:extLst>
            </p:cNvPr>
            <p:cNvSpPr/>
            <p:nvPr/>
          </p:nvSpPr>
          <p:spPr bwMode="auto">
            <a:xfrm>
              <a:off x="3797608" y="2776522"/>
              <a:ext cx="657846" cy="802451"/>
            </a:xfrm>
            <a:custGeom>
              <a:avLst/>
              <a:gdLst>
                <a:gd name="T0" fmla="*/ 0 w 411"/>
                <a:gd name="T1" fmla="*/ 164 h 502"/>
                <a:gd name="T2" fmla="*/ 230 w 411"/>
                <a:gd name="T3" fmla="*/ 0 h 502"/>
                <a:gd name="T4" fmla="*/ 411 w 411"/>
                <a:gd name="T5" fmla="*/ 502 h 502"/>
                <a:gd name="T6" fmla="*/ 0 w 411"/>
                <a:gd name="T7" fmla="*/ 164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1" h="502">
                  <a:moveTo>
                    <a:pt x="0" y="164"/>
                  </a:moveTo>
                  <a:cubicBezTo>
                    <a:pt x="62" y="88"/>
                    <a:pt x="142" y="33"/>
                    <a:pt x="230" y="0"/>
                  </a:cubicBezTo>
                  <a:cubicBezTo>
                    <a:pt x="411" y="502"/>
                    <a:pt x="411" y="502"/>
                    <a:pt x="411" y="502"/>
                  </a:cubicBezTo>
                  <a:cubicBezTo>
                    <a:pt x="0" y="164"/>
                    <a:pt x="0" y="164"/>
                    <a:pt x="0" y="164"/>
                  </a:cubicBezTo>
                </a:path>
              </a:pathLst>
            </a:custGeom>
            <a:solidFill>
              <a:srgbClr val="7F7F7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de-DE"/>
            </a:p>
          </p:txBody>
        </p:sp>
        <p:sp>
          <p:nvSpPr>
            <p:cNvPr id="12" name="i$lîḍê">
              <a:extLst>
                <a:ext uri="{FF2B5EF4-FFF2-40B4-BE49-F238E27FC236}">
                  <a16:creationId xmlns:a16="http://schemas.microsoft.com/office/drawing/2014/main" xmlns="" id="{452DAC6C-183B-43D0-934A-E28BA649FD1D}"/>
                </a:ext>
              </a:extLst>
            </p:cNvPr>
            <p:cNvSpPr/>
            <p:nvPr/>
          </p:nvSpPr>
          <p:spPr bwMode="auto">
            <a:xfrm>
              <a:off x="3922583" y="3044405"/>
              <a:ext cx="871908" cy="871908"/>
            </a:xfrm>
            <a:prstGeom prst="ellipse">
              <a:avLst/>
            </a:prstGeom>
            <a:solidFill>
              <a:srgbClr val="7F7F7F"/>
            </a:solidFill>
            <a:ln w="7620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de-DE"/>
            </a:p>
          </p:txBody>
        </p:sp>
        <p:sp>
          <p:nvSpPr>
            <p:cNvPr id="13" name="ïSḷîḋè">
              <a:extLst>
                <a:ext uri="{FF2B5EF4-FFF2-40B4-BE49-F238E27FC236}">
                  <a16:creationId xmlns:a16="http://schemas.microsoft.com/office/drawing/2014/main" xmlns="" id="{9D5BF28B-144B-493D-A8FE-767F42918024}"/>
                </a:ext>
              </a:extLst>
            </p:cNvPr>
            <p:cNvSpPr/>
            <p:nvPr/>
          </p:nvSpPr>
          <p:spPr bwMode="auto">
            <a:xfrm>
              <a:off x="3701884" y="2709312"/>
              <a:ext cx="572306" cy="429739"/>
            </a:xfrm>
            <a:custGeom>
              <a:avLst/>
              <a:gdLst>
                <a:gd name="T0" fmla="*/ 351 w 358"/>
                <a:gd name="T1" fmla="*/ 0 h 269"/>
                <a:gd name="T2" fmla="*/ 0 w 358"/>
                <a:gd name="T3" fmla="*/ 253 h 269"/>
                <a:gd name="T4" fmla="*/ 25 w 358"/>
                <a:gd name="T5" fmla="*/ 269 h 269"/>
                <a:gd name="T6" fmla="*/ 67 w 358"/>
                <a:gd name="T7" fmla="*/ 212 h 269"/>
                <a:gd name="T8" fmla="*/ 60 w 358"/>
                <a:gd name="T9" fmla="*/ 206 h 269"/>
                <a:gd name="T10" fmla="*/ 290 w 358"/>
                <a:gd name="T11" fmla="*/ 42 h 269"/>
                <a:gd name="T12" fmla="*/ 293 w 358"/>
                <a:gd name="T13" fmla="*/ 49 h 269"/>
                <a:gd name="T14" fmla="*/ 358 w 358"/>
                <a:gd name="T15" fmla="*/ 29 h 269"/>
                <a:gd name="T16" fmla="*/ 351 w 358"/>
                <a:gd name="T17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8" h="269">
                  <a:moveTo>
                    <a:pt x="351" y="0"/>
                  </a:moveTo>
                  <a:cubicBezTo>
                    <a:pt x="209" y="34"/>
                    <a:pt x="81" y="122"/>
                    <a:pt x="0" y="253"/>
                  </a:cubicBezTo>
                  <a:cubicBezTo>
                    <a:pt x="25" y="269"/>
                    <a:pt x="25" y="269"/>
                    <a:pt x="25" y="269"/>
                  </a:cubicBezTo>
                  <a:cubicBezTo>
                    <a:pt x="38" y="249"/>
                    <a:pt x="52" y="230"/>
                    <a:pt x="67" y="212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122" y="130"/>
                    <a:pt x="202" y="75"/>
                    <a:pt x="290" y="42"/>
                  </a:cubicBezTo>
                  <a:cubicBezTo>
                    <a:pt x="293" y="49"/>
                    <a:pt x="293" y="49"/>
                    <a:pt x="293" y="49"/>
                  </a:cubicBezTo>
                  <a:cubicBezTo>
                    <a:pt x="314" y="41"/>
                    <a:pt x="336" y="34"/>
                    <a:pt x="358" y="29"/>
                  </a:cubicBezTo>
                  <a:cubicBezTo>
                    <a:pt x="351" y="0"/>
                    <a:pt x="351" y="0"/>
                    <a:pt x="351" y="0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de-DE"/>
            </a:p>
          </p:txBody>
        </p:sp>
        <p:sp>
          <p:nvSpPr>
            <p:cNvPr id="14" name="ïsḷîďê">
              <a:extLst>
                <a:ext uri="{FF2B5EF4-FFF2-40B4-BE49-F238E27FC236}">
                  <a16:creationId xmlns:a16="http://schemas.microsoft.com/office/drawing/2014/main" xmlns="" id="{277A8272-7DF3-4B5D-8E19-1796BD7DC264}"/>
                </a:ext>
              </a:extLst>
            </p:cNvPr>
            <p:cNvSpPr/>
            <p:nvPr/>
          </p:nvSpPr>
          <p:spPr>
            <a:xfrm>
              <a:off x="4109223" y="3231421"/>
              <a:ext cx="498629" cy="497877"/>
            </a:xfrm>
            <a:custGeom>
              <a:avLst/>
              <a:gdLst>
                <a:gd name="connsiteX0" fmla="*/ 186482 w 607356"/>
                <a:gd name="connsiteY0" fmla="*/ 210567 h 606439"/>
                <a:gd name="connsiteX1" fmla="*/ 202880 w 607356"/>
                <a:gd name="connsiteY1" fmla="*/ 210567 h 606439"/>
                <a:gd name="connsiteX2" fmla="*/ 202880 w 607356"/>
                <a:gd name="connsiteY2" fmla="*/ 232708 h 606439"/>
                <a:gd name="connsiteX3" fmla="*/ 194529 w 607356"/>
                <a:gd name="connsiteY3" fmla="*/ 250754 h 606439"/>
                <a:gd name="connsiteX4" fmla="*/ 218671 w 607356"/>
                <a:gd name="connsiteY4" fmla="*/ 274715 h 606439"/>
                <a:gd name="connsiteX5" fmla="*/ 242661 w 607356"/>
                <a:gd name="connsiteY5" fmla="*/ 250754 h 606439"/>
                <a:gd name="connsiteX6" fmla="*/ 234462 w 607356"/>
                <a:gd name="connsiteY6" fmla="*/ 232708 h 606439"/>
                <a:gd name="connsiteX7" fmla="*/ 234462 w 607356"/>
                <a:gd name="connsiteY7" fmla="*/ 210567 h 606439"/>
                <a:gd name="connsiteX8" fmla="*/ 370353 w 607356"/>
                <a:gd name="connsiteY8" fmla="*/ 210567 h 606439"/>
                <a:gd name="connsiteX9" fmla="*/ 370353 w 607356"/>
                <a:gd name="connsiteY9" fmla="*/ 232708 h 606439"/>
                <a:gd name="connsiteX10" fmla="*/ 362003 w 607356"/>
                <a:gd name="connsiteY10" fmla="*/ 250754 h 606439"/>
                <a:gd name="connsiteX11" fmla="*/ 386144 w 607356"/>
                <a:gd name="connsiteY11" fmla="*/ 274715 h 606439"/>
                <a:gd name="connsiteX12" fmla="*/ 410134 w 607356"/>
                <a:gd name="connsiteY12" fmla="*/ 250754 h 606439"/>
                <a:gd name="connsiteX13" fmla="*/ 401935 w 607356"/>
                <a:gd name="connsiteY13" fmla="*/ 232708 h 606439"/>
                <a:gd name="connsiteX14" fmla="*/ 401935 w 607356"/>
                <a:gd name="connsiteY14" fmla="*/ 210567 h 606439"/>
                <a:gd name="connsiteX15" fmla="*/ 418181 w 607356"/>
                <a:gd name="connsiteY15" fmla="*/ 210567 h 606439"/>
                <a:gd name="connsiteX16" fmla="*/ 435035 w 607356"/>
                <a:gd name="connsiteY16" fmla="*/ 227400 h 606439"/>
                <a:gd name="connsiteX17" fmla="*/ 435035 w 607356"/>
                <a:gd name="connsiteY17" fmla="*/ 452144 h 606439"/>
                <a:gd name="connsiteX18" fmla="*/ 418181 w 607356"/>
                <a:gd name="connsiteY18" fmla="*/ 468977 h 606439"/>
                <a:gd name="connsiteX19" fmla="*/ 186482 w 607356"/>
                <a:gd name="connsiteY19" fmla="*/ 468977 h 606439"/>
                <a:gd name="connsiteX20" fmla="*/ 169780 w 607356"/>
                <a:gd name="connsiteY20" fmla="*/ 452144 h 606439"/>
                <a:gd name="connsiteX21" fmla="*/ 169780 w 607356"/>
                <a:gd name="connsiteY21" fmla="*/ 227400 h 606439"/>
                <a:gd name="connsiteX22" fmla="*/ 186482 w 607356"/>
                <a:gd name="connsiteY22" fmla="*/ 210567 h 606439"/>
                <a:gd name="connsiteX23" fmla="*/ 302297 w 607356"/>
                <a:gd name="connsiteY23" fmla="*/ 87642 h 606439"/>
                <a:gd name="connsiteX24" fmla="*/ 370327 w 607356"/>
                <a:gd name="connsiteY24" fmla="*/ 155579 h 606439"/>
                <a:gd name="connsiteX25" fmla="*/ 370327 w 607356"/>
                <a:gd name="connsiteY25" fmla="*/ 179236 h 606439"/>
                <a:gd name="connsiteX26" fmla="*/ 234418 w 607356"/>
                <a:gd name="connsiteY26" fmla="*/ 179236 h 606439"/>
                <a:gd name="connsiteX27" fmla="*/ 234418 w 607356"/>
                <a:gd name="connsiteY27" fmla="*/ 155579 h 606439"/>
                <a:gd name="connsiteX28" fmla="*/ 302297 w 607356"/>
                <a:gd name="connsiteY28" fmla="*/ 87642 h 606439"/>
                <a:gd name="connsiteX29" fmla="*/ 302311 w 607356"/>
                <a:gd name="connsiteY29" fmla="*/ 56247 h 606439"/>
                <a:gd name="connsiteX30" fmla="*/ 202857 w 607356"/>
                <a:gd name="connsiteY30" fmla="*/ 155552 h 606439"/>
                <a:gd name="connsiteX31" fmla="*/ 202857 w 607356"/>
                <a:gd name="connsiteY31" fmla="*/ 179203 h 606439"/>
                <a:gd name="connsiteX32" fmla="*/ 186458 w 607356"/>
                <a:gd name="connsiteY32" fmla="*/ 179203 h 606439"/>
                <a:gd name="connsiteX33" fmla="*/ 138173 w 607356"/>
                <a:gd name="connsiteY33" fmla="*/ 227415 h 606439"/>
                <a:gd name="connsiteX34" fmla="*/ 138173 w 607356"/>
                <a:gd name="connsiteY34" fmla="*/ 452100 h 606439"/>
                <a:gd name="connsiteX35" fmla="*/ 186458 w 607356"/>
                <a:gd name="connsiteY35" fmla="*/ 500312 h 606439"/>
                <a:gd name="connsiteX36" fmla="*/ 418165 w 607356"/>
                <a:gd name="connsiteY36" fmla="*/ 500312 h 606439"/>
                <a:gd name="connsiteX37" fmla="*/ 466601 w 607356"/>
                <a:gd name="connsiteY37" fmla="*/ 452100 h 606439"/>
                <a:gd name="connsiteX38" fmla="*/ 466601 w 607356"/>
                <a:gd name="connsiteY38" fmla="*/ 227415 h 606439"/>
                <a:gd name="connsiteX39" fmla="*/ 418165 w 607356"/>
                <a:gd name="connsiteY39" fmla="*/ 179203 h 606439"/>
                <a:gd name="connsiteX40" fmla="*/ 401918 w 607356"/>
                <a:gd name="connsiteY40" fmla="*/ 179203 h 606439"/>
                <a:gd name="connsiteX41" fmla="*/ 401918 w 607356"/>
                <a:gd name="connsiteY41" fmla="*/ 155552 h 606439"/>
                <a:gd name="connsiteX42" fmla="*/ 302311 w 607356"/>
                <a:gd name="connsiteY42" fmla="*/ 56247 h 606439"/>
                <a:gd name="connsiteX43" fmla="*/ 303678 w 607356"/>
                <a:gd name="connsiteY43" fmla="*/ 0 h 606439"/>
                <a:gd name="connsiteX44" fmla="*/ 607356 w 607356"/>
                <a:gd name="connsiteY44" fmla="*/ 303220 h 606439"/>
                <a:gd name="connsiteX45" fmla="*/ 303678 w 607356"/>
                <a:gd name="connsiteY45" fmla="*/ 606439 h 606439"/>
                <a:gd name="connsiteX46" fmla="*/ 0 w 607356"/>
                <a:gd name="connsiteY46" fmla="*/ 303220 h 606439"/>
                <a:gd name="connsiteX47" fmla="*/ 303678 w 607356"/>
                <a:gd name="connsiteY47" fmla="*/ 0 h 60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07356" h="606439">
                  <a:moveTo>
                    <a:pt x="186482" y="210567"/>
                  </a:moveTo>
                  <a:lnTo>
                    <a:pt x="202880" y="210567"/>
                  </a:lnTo>
                  <a:lnTo>
                    <a:pt x="202880" y="232708"/>
                  </a:lnTo>
                  <a:cubicBezTo>
                    <a:pt x="197869" y="237106"/>
                    <a:pt x="194529" y="243475"/>
                    <a:pt x="194529" y="250754"/>
                  </a:cubicBezTo>
                  <a:cubicBezTo>
                    <a:pt x="194529" y="263947"/>
                    <a:pt x="205309" y="274715"/>
                    <a:pt x="218671" y="274715"/>
                  </a:cubicBezTo>
                  <a:cubicBezTo>
                    <a:pt x="231880" y="274715"/>
                    <a:pt x="242661" y="263947"/>
                    <a:pt x="242661" y="250754"/>
                  </a:cubicBezTo>
                  <a:cubicBezTo>
                    <a:pt x="242661" y="243475"/>
                    <a:pt x="239472" y="237106"/>
                    <a:pt x="234462" y="232708"/>
                  </a:cubicBezTo>
                  <a:lnTo>
                    <a:pt x="234462" y="210567"/>
                  </a:lnTo>
                  <a:lnTo>
                    <a:pt x="370353" y="210567"/>
                  </a:lnTo>
                  <a:lnTo>
                    <a:pt x="370353" y="232708"/>
                  </a:lnTo>
                  <a:cubicBezTo>
                    <a:pt x="365343" y="237106"/>
                    <a:pt x="362003" y="243475"/>
                    <a:pt x="362003" y="250754"/>
                  </a:cubicBezTo>
                  <a:cubicBezTo>
                    <a:pt x="362003" y="263947"/>
                    <a:pt x="372783" y="274715"/>
                    <a:pt x="386144" y="274715"/>
                  </a:cubicBezTo>
                  <a:cubicBezTo>
                    <a:pt x="399354" y="274715"/>
                    <a:pt x="410134" y="263947"/>
                    <a:pt x="410134" y="250754"/>
                  </a:cubicBezTo>
                  <a:cubicBezTo>
                    <a:pt x="410134" y="243475"/>
                    <a:pt x="406946" y="237106"/>
                    <a:pt x="401935" y="232708"/>
                  </a:cubicBezTo>
                  <a:lnTo>
                    <a:pt x="401935" y="210567"/>
                  </a:lnTo>
                  <a:lnTo>
                    <a:pt x="418181" y="210567"/>
                  </a:lnTo>
                  <a:cubicBezTo>
                    <a:pt x="427443" y="210567"/>
                    <a:pt x="435035" y="218149"/>
                    <a:pt x="435035" y="227400"/>
                  </a:cubicBezTo>
                  <a:lnTo>
                    <a:pt x="435035" y="452144"/>
                  </a:lnTo>
                  <a:cubicBezTo>
                    <a:pt x="435035" y="461395"/>
                    <a:pt x="427443" y="468977"/>
                    <a:pt x="418181" y="468977"/>
                  </a:cubicBezTo>
                  <a:lnTo>
                    <a:pt x="186482" y="468977"/>
                  </a:lnTo>
                  <a:cubicBezTo>
                    <a:pt x="177220" y="468977"/>
                    <a:pt x="169780" y="461395"/>
                    <a:pt x="169780" y="452144"/>
                  </a:cubicBezTo>
                  <a:lnTo>
                    <a:pt x="169780" y="227400"/>
                  </a:lnTo>
                  <a:cubicBezTo>
                    <a:pt x="169780" y="218149"/>
                    <a:pt x="177220" y="210567"/>
                    <a:pt x="186482" y="210567"/>
                  </a:cubicBezTo>
                  <a:close/>
                  <a:moveTo>
                    <a:pt x="302297" y="87642"/>
                  </a:moveTo>
                  <a:cubicBezTo>
                    <a:pt x="339804" y="87642"/>
                    <a:pt x="370327" y="118123"/>
                    <a:pt x="370327" y="155579"/>
                  </a:cubicBezTo>
                  <a:lnTo>
                    <a:pt x="370327" y="179236"/>
                  </a:lnTo>
                  <a:lnTo>
                    <a:pt x="234418" y="179236"/>
                  </a:lnTo>
                  <a:lnTo>
                    <a:pt x="234418" y="155579"/>
                  </a:lnTo>
                  <a:cubicBezTo>
                    <a:pt x="234418" y="118123"/>
                    <a:pt x="264941" y="87642"/>
                    <a:pt x="302297" y="87642"/>
                  </a:cubicBezTo>
                  <a:close/>
                  <a:moveTo>
                    <a:pt x="302311" y="56247"/>
                  </a:moveTo>
                  <a:cubicBezTo>
                    <a:pt x="247498" y="56247"/>
                    <a:pt x="202857" y="100820"/>
                    <a:pt x="202857" y="155552"/>
                  </a:cubicBezTo>
                  <a:lnTo>
                    <a:pt x="202857" y="179203"/>
                  </a:lnTo>
                  <a:lnTo>
                    <a:pt x="186458" y="179203"/>
                  </a:lnTo>
                  <a:cubicBezTo>
                    <a:pt x="159886" y="179203"/>
                    <a:pt x="138173" y="200883"/>
                    <a:pt x="138173" y="227415"/>
                  </a:cubicBezTo>
                  <a:lnTo>
                    <a:pt x="138173" y="452100"/>
                  </a:lnTo>
                  <a:cubicBezTo>
                    <a:pt x="138173" y="478632"/>
                    <a:pt x="159886" y="500312"/>
                    <a:pt x="186458" y="500312"/>
                  </a:cubicBezTo>
                  <a:lnTo>
                    <a:pt x="418165" y="500312"/>
                  </a:lnTo>
                  <a:cubicBezTo>
                    <a:pt x="444888" y="500312"/>
                    <a:pt x="466601" y="478632"/>
                    <a:pt x="466601" y="452100"/>
                  </a:cubicBezTo>
                  <a:lnTo>
                    <a:pt x="466601" y="227415"/>
                  </a:lnTo>
                  <a:cubicBezTo>
                    <a:pt x="466601" y="200883"/>
                    <a:pt x="444888" y="179203"/>
                    <a:pt x="418165" y="179203"/>
                  </a:cubicBezTo>
                  <a:lnTo>
                    <a:pt x="401918" y="179203"/>
                  </a:lnTo>
                  <a:lnTo>
                    <a:pt x="401918" y="155552"/>
                  </a:lnTo>
                  <a:cubicBezTo>
                    <a:pt x="401918" y="100820"/>
                    <a:pt x="357277" y="56247"/>
                    <a:pt x="302311" y="56247"/>
                  </a:cubicBezTo>
                  <a:close/>
                  <a:moveTo>
                    <a:pt x="303678" y="0"/>
                  </a:moveTo>
                  <a:cubicBezTo>
                    <a:pt x="471460" y="0"/>
                    <a:pt x="607356" y="135691"/>
                    <a:pt x="607356" y="303220"/>
                  </a:cubicBezTo>
                  <a:cubicBezTo>
                    <a:pt x="607356" y="470748"/>
                    <a:pt x="471460" y="606439"/>
                    <a:pt x="303678" y="606439"/>
                  </a:cubicBezTo>
                  <a:cubicBezTo>
                    <a:pt x="135896" y="606439"/>
                    <a:pt x="0" y="470748"/>
                    <a:pt x="0" y="303220"/>
                  </a:cubicBezTo>
                  <a:cubicBezTo>
                    <a:pt x="0" y="135691"/>
                    <a:pt x="135896" y="0"/>
                    <a:pt x="3036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 anchorCtr="0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buNone/>
              </a:pPr>
              <a:endParaRPr sz="2999" dirty="0">
                <a:solidFill>
                  <a:schemeClr val="dk1"/>
                </a:solidFill>
              </a:endParaRPr>
            </a:p>
          </p:txBody>
        </p:sp>
      </p:grp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20107FDE-0617-40C4-8AEB-2E8FE373BB60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DEEB7E9B-5FAB-44E3-AADC-92F61AC21DBF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xmlns="" id="{51F43D57-9FD9-4C47-B105-FB264001881F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成功作品展示</a:t>
            </a:r>
          </a:p>
        </p:txBody>
      </p:sp>
      <p:sp>
        <p:nvSpPr>
          <p:cNvPr id="31" name="iṥḻíḍé">
            <a:extLst>
              <a:ext uri="{FF2B5EF4-FFF2-40B4-BE49-F238E27FC236}">
                <a16:creationId xmlns:a16="http://schemas.microsoft.com/office/drawing/2014/main" xmlns="" id="{89546EE8-795E-4D3F-B323-83CB8BB814DC}"/>
              </a:ext>
            </a:extLst>
          </p:cNvPr>
          <p:cNvSpPr txBox="1"/>
          <p:nvPr/>
        </p:nvSpPr>
        <p:spPr bwMode="auto">
          <a:xfrm>
            <a:off x="714157" y="1869488"/>
            <a:ext cx="20369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b="1" dirty="0"/>
              <a:t>添加标题</a:t>
            </a:r>
          </a:p>
        </p:txBody>
      </p:sp>
      <p:sp>
        <p:nvSpPr>
          <p:cNvPr id="32" name="íṥḷîďe">
            <a:extLst>
              <a:ext uri="{FF2B5EF4-FFF2-40B4-BE49-F238E27FC236}">
                <a16:creationId xmlns:a16="http://schemas.microsoft.com/office/drawing/2014/main" xmlns="" id="{A5248CF6-32C3-4012-ABC4-EABD94132A33}"/>
              </a:ext>
            </a:extLst>
          </p:cNvPr>
          <p:cNvSpPr/>
          <p:nvPr/>
        </p:nvSpPr>
        <p:spPr bwMode="auto">
          <a:xfrm>
            <a:off x="714157" y="2238820"/>
            <a:ext cx="2036982" cy="542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 fontScale="92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>
              <a:lnSpc>
                <a:spcPct val="130000"/>
              </a:lnSpc>
            </a:pPr>
            <a:r>
              <a:rPr lang="zh-CN" altLang="en-US" sz="1100" dirty="0"/>
              <a:t>内容粘贴此处</a:t>
            </a:r>
          </a:p>
        </p:txBody>
      </p:sp>
      <p:sp>
        <p:nvSpPr>
          <p:cNvPr id="33" name="íṥḷîďe">
            <a:extLst>
              <a:ext uri="{FF2B5EF4-FFF2-40B4-BE49-F238E27FC236}">
                <a16:creationId xmlns:a16="http://schemas.microsoft.com/office/drawing/2014/main" xmlns="" id="{08B0EAA0-FA26-4426-B677-054DB564125A}"/>
              </a:ext>
            </a:extLst>
          </p:cNvPr>
          <p:cNvSpPr/>
          <p:nvPr/>
        </p:nvSpPr>
        <p:spPr bwMode="auto">
          <a:xfrm>
            <a:off x="714157" y="2781700"/>
            <a:ext cx="2036982" cy="542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 fontScale="92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>
              <a:lnSpc>
                <a:spcPct val="130000"/>
              </a:lnSpc>
            </a:pPr>
            <a:r>
              <a:rPr lang="zh-CN" altLang="en-US" sz="1100" dirty="0"/>
              <a:t>内容粘贴此处</a:t>
            </a:r>
          </a:p>
        </p:txBody>
      </p:sp>
      <p:sp>
        <p:nvSpPr>
          <p:cNvPr id="37" name="iṥḻíḍé">
            <a:extLst>
              <a:ext uri="{FF2B5EF4-FFF2-40B4-BE49-F238E27FC236}">
                <a16:creationId xmlns:a16="http://schemas.microsoft.com/office/drawing/2014/main" xmlns="" id="{FCCA2681-867A-4644-8220-D073C2A53A95}"/>
              </a:ext>
            </a:extLst>
          </p:cNvPr>
          <p:cNvSpPr txBox="1"/>
          <p:nvPr/>
        </p:nvSpPr>
        <p:spPr bwMode="auto">
          <a:xfrm>
            <a:off x="5077509" y="4291636"/>
            <a:ext cx="20369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spcBef>
                <a:spcPct val="0"/>
              </a:spcBef>
            </a:pPr>
            <a:r>
              <a:rPr lang="zh-CN" altLang="en-US" b="1" dirty="0"/>
              <a:t>添加标题</a:t>
            </a:r>
          </a:p>
        </p:txBody>
      </p:sp>
      <p:sp>
        <p:nvSpPr>
          <p:cNvPr id="38" name="íṥḷîďe">
            <a:extLst>
              <a:ext uri="{FF2B5EF4-FFF2-40B4-BE49-F238E27FC236}">
                <a16:creationId xmlns:a16="http://schemas.microsoft.com/office/drawing/2014/main" xmlns="" id="{D518FEB0-EB52-4709-8704-5854F404291A}"/>
              </a:ext>
            </a:extLst>
          </p:cNvPr>
          <p:cNvSpPr/>
          <p:nvPr/>
        </p:nvSpPr>
        <p:spPr bwMode="auto">
          <a:xfrm>
            <a:off x="5077509" y="4660968"/>
            <a:ext cx="2036982" cy="542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单击此处添加标题</a:t>
            </a:r>
          </a:p>
        </p:txBody>
      </p:sp>
      <p:sp>
        <p:nvSpPr>
          <p:cNvPr id="39" name="íṥḷîďe">
            <a:extLst>
              <a:ext uri="{FF2B5EF4-FFF2-40B4-BE49-F238E27FC236}">
                <a16:creationId xmlns:a16="http://schemas.microsoft.com/office/drawing/2014/main" xmlns="" id="{C67DF1D4-FE7F-42DF-AAD5-4FC6DF2DDD5E}"/>
              </a:ext>
            </a:extLst>
          </p:cNvPr>
          <p:cNvSpPr/>
          <p:nvPr/>
        </p:nvSpPr>
        <p:spPr bwMode="auto">
          <a:xfrm>
            <a:off x="4280540" y="4961257"/>
            <a:ext cx="3729608" cy="542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单击此处添加标题或将你需要的内容粘贴此处</a:t>
            </a:r>
          </a:p>
        </p:txBody>
      </p:sp>
      <p:sp>
        <p:nvSpPr>
          <p:cNvPr id="43" name="iṥḻíḍé">
            <a:extLst>
              <a:ext uri="{FF2B5EF4-FFF2-40B4-BE49-F238E27FC236}">
                <a16:creationId xmlns:a16="http://schemas.microsoft.com/office/drawing/2014/main" xmlns="" id="{75BE5FC7-F29B-4F8F-9327-A5B4B42BE622}"/>
              </a:ext>
            </a:extLst>
          </p:cNvPr>
          <p:cNvSpPr txBox="1"/>
          <p:nvPr/>
        </p:nvSpPr>
        <p:spPr bwMode="auto">
          <a:xfrm>
            <a:off x="9480082" y="1868800"/>
            <a:ext cx="20369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spcBef>
                <a:spcPct val="0"/>
              </a:spcBef>
            </a:pPr>
            <a:r>
              <a:rPr lang="zh-CN" altLang="en-US" b="1" dirty="0"/>
              <a:t>添加标题</a:t>
            </a:r>
          </a:p>
        </p:txBody>
      </p:sp>
      <p:sp>
        <p:nvSpPr>
          <p:cNvPr id="44" name="íṥḷîďe">
            <a:extLst>
              <a:ext uri="{FF2B5EF4-FFF2-40B4-BE49-F238E27FC236}">
                <a16:creationId xmlns:a16="http://schemas.microsoft.com/office/drawing/2014/main" xmlns="" id="{1840D574-D6F8-41BC-BC8E-6977AA11E342}"/>
              </a:ext>
            </a:extLst>
          </p:cNvPr>
          <p:cNvSpPr/>
          <p:nvPr/>
        </p:nvSpPr>
        <p:spPr bwMode="auto">
          <a:xfrm>
            <a:off x="9480082" y="2238132"/>
            <a:ext cx="2036982" cy="542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 fontScale="92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 algn="r">
              <a:lnSpc>
                <a:spcPct val="130000"/>
              </a:lnSpc>
            </a:pPr>
            <a:r>
              <a:rPr lang="zh-CN" altLang="en-US" sz="1100" dirty="0"/>
              <a:t>内容粘贴此处</a:t>
            </a:r>
          </a:p>
        </p:txBody>
      </p:sp>
      <p:sp>
        <p:nvSpPr>
          <p:cNvPr id="45" name="íṥḷîďe">
            <a:extLst>
              <a:ext uri="{FF2B5EF4-FFF2-40B4-BE49-F238E27FC236}">
                <a16:creationId xmlns:a16="http://schemas.microsoft.com/office/drawing/2014/main" xmlns="" id="{FE3CE765-DDAC-40E2-B6D6-95F6F68091FC}"/>
              </a:ext>
            </a:extLst>
          </p:cNvPr>
          <p:cNvSpPr/>
          <p:nvPr/>
        </p:nvSpPr>
        <p:spPr bwMode="auto">
          <a:xfrm>
            <a:off x="9480082" y="2781012"/>
            <a:ext cx="2036982" cy="542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 fontScale="92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 algn="r">
              <a:lnSpc>
                <a:spcPct val="130000"/>
              </a:lnSpc>
            </a:pPr>
            <a:r>
              <a:rPr lang="zh-CN" altLang="en-US" sz="1100" dirty="0"/>
              <a:t>内容粘贴此处</a:t>
            </a:r>
          </a:p>
        </p:txBody>
      </p:sp>
    </p:spTree>
    <p:extLst>
      <p:ext uri="{BB962C8B-B14F-4D97-AF65-F5344CB8AC3E}">
        <p14:creationId xmlns:p14="http://schemas.microsoft.com/office/powerpoint/2010/main" xmlns="" val="2602299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flip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000"/>
                            </p:stCondLst>
                            <p:childTnLst>
                              <p:par>
                                <p:cTn id="7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31" grpId="0"/>
      <p:bldP spid="32" grpId="0"/>
      <p:bldP spid="33" grpId="0"/>
      <p:bldP spid="37" grpId="0"/>
      <p:bldP spid="38" grpId="0"/>
      <p:bldP spid="39" grpId="0"/>
      <p:bldP spid="43" grpId="0"/>
      <p:bldP spid="44" grpId="0"/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íśļíḑè">
            <a:extLst>
              <a:ext uri="{FF2B5EF4-FFF2-40B4-BE49-F238E27FC236}">
                <a16:creationId xmlns:a16="http://schemas.microsoft.com/office/drawing/2014/main" xmlns="" id="{73DF706C-8C32-46BF-9856-E2A747D0DDD4}"/>
              </a:ext>
            </a:extLst>
          </p:cNvPr>
          <p:cNvGrpSpPr/>
          <p:nvPr/>
        </p:nvGrpSpPr>
        <p:grpSpPr>
          <a:xfrm>
            <a:off x="3621000" y="1607157"/>
            <a:ext cx="3915000" cy="3915000"/>
            <a:chOff x="3171000" y="1607157"/>
            <a:chExt cx="3915000" cy="3915000"/>
          </a:xfrm>
        </p:grpSpPr>
        <p:sp>
          <p:nvSpPr>
            <p:cNvPr id="19" name="íśḷîḓê">
              <a:extLst>
                <a:ext uri="{FF2B5EF4-FFF2-40B4-BE49-F238E27FC236}">
                  <a16:creationId xmlns:a16="http://schemas.microsoft.com/office/drawing/2014/main" xmlns="" id="{805A5EBC-3A69-44EA-95AA-BDCD5A481ADE}"/>
                </a:ext>
              </a:extLst>
            </p:cNvPr>
            <p:cNvSpPr/>
            <p:nvPr/>
          </p:nvSpPr>
          <p:spPr bwMode="auto">
            <a:xfrm>
              <a:off x="3171000" y="1607157"/>
              <a:ext cx="3915000" cy="3915000"/>
            </a:xfrm>
            <a:prstGeom prst="ellipse">
              <a:avLst/>
            </a:prstGeom>
            <a:blipFill>
              <a:blip r:embed="rId3" cstate="print"/>
              <a:stretch>
                <a:fillRect t="1000"/>
              </a:stretch>
            </a:blipFill>
            <a:ln w="19050" cap="flat" cmpd="sng" algn="ctr">
              <a:noFill/>
              <a:prstDash val="solid"/>
              <a:miter lim="800000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grpSp>
          <p:nvGrpSpPr>
            <p:cNvPr id="20" name="îSḻïďé">
              <a:extLst>
                <a:ext uri="{FF2B5EF4-FFF2-40B4-BE49-F238E27FC236}">
                  <a16:creationId xmlns:a16="http://schemas.microsoft.com/office/drawing/2014/main" xmlns="" id="{9886A6EE-38A1-42E1-AF13-8CEFFCF2FF7A}"/>
                </a:ext>
              </a:extLst>
            </p:cNvPr>
            <p:cNvGrpSpPr/>
            <p:nvPr/>
          </p:nvGrpSpPr>
          <p:grpSpPr>
            <a:xfrm rot="16200000">
              <a:off x="3351958" y="1788579"/>
              <a:ext cx="3910075" cy="3547246"/>
              <a:chOff x="4400353" y="2438138"/>
              <a:chExt cx="3338286" cy="3028515"/>
            </a:xfrm>
          </p:grpSpPr>
          <p:grpSp>
            <p:nvGrpSpPr>
              <p:cNvPr id="21" name="íSlíḓè">
                <a:extLst>
                  <a:ext uri="{FF2B5EF4-FFF2-40B4-BE49-F238E27FC236}">
                    <a16:creationId xmlns:a16="http://schemas.microsoft.com/office/drawing/2014/main" xmlns="" id="{B5D2C8E4-2F4F-42EC-AA9C-6CF1284C7A8F}"/>
                  </a:ext>
                </a:extLst>
              </p:cNvPr>
              <p:cNvGrpSpPr/>
              <p:nvPr/>
            </p:nvGrpSpPr>
            <p:grpSpPr>
              <a:xfrm>
                <a:off x="4702433" y="2438138"/>
                <a:ext cx="2731610" cy="1365804"/>
                <a:chOff x="0" y="0"/>
                <a:chExt cx="5214355" cy="2607177"/>
              </a:xfrm>
            </p:grpSpPr>
            <p:sp>
              <p:nvSpPr>
                <p:cNvPr id="25" name="íṡľîḋè">
                  <a:extLst>
                    <a:ext uri="{FF2B5EF4-FFF2-40B4-BE49-F238E27FC236}">
                      <a16:creationId xmlns:a16="http://schemas.microsoft.com/office/drawing/2014/main" xmlns="" id="{AC3A5654-5954-477F-AE82-49A66FA5CCD2}"/>
                    </a:ext>
                  </a:extLst>
                </p:cNvPr>
                <p:cNvSpPr/>
                <p:nvPr/>
              </p:nvSpPr>
              <p:spPr>
                <a:xfrm>
                  <a:off x="1153278" y="1153276"/>
                  <a:ext cx="2898225" cy="144909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315" y="21600"/>
                      </a:moveTo>
                      <a:cubicBezTo>
                        <a:pt x="4315" y="14437"/>
                        <a:pt x="7219" y="8631"/>
                        <a:pt x="10800" y="8631"/>
                      </a:cubicBezTo>
                      <a:cubicBezTo>
                        <a:pt x="14381" y="8631"/>
                        <a:pt x="17285" y="14437"/>
                        <a:pt x="17285" y="21600"/>
                      </a:cubicBezTo>
                      <a:lnTo>
                        <a:pt x="21600" y="21600"/>
                      </a:lnTo>
                      <a:cubicBezTo>
                        <a:pt x="21600" y="9671"/>
                        <a:pt x="16765" y="0"/>
                        <a:pt x="10800" y="0"/>
                      </a:cubicBezTo>
                      <a:cubicBezTo>
                        <a:pt x="4835" y="0"/>
                        <a:pt x="0" y="9671"/>
                        <a:pt x="0" y="21600"/>
                      </a:cubicBezTo>
                      <a:cubicBezTo>
                        <a:pt x="0" y="21600"/>
                        <a:pt x="4315" y="21600"/>
                        <a:pt x="4315" y="21600"/>
                      </a:cubicBezTo>
                      <a:close/>
                    </a:path>
                  </a:pathLst>
                </a:custGeom>
                <a:solidFill>
                  <a:srgbClr val="33B1B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26" name="iṧľiďè">
                  <a:extLst>
                    <a:ext uri="{FF2B5EF4-FFF2-40B4-BE49-F238E27FC236}">
                      <a16:creationId xmlns:a16="http://schemas.microsoft.com/office/drawing/2014/main" xmlns="" id="{5D6CBFAE-10BF-4ECF-A118-750F33A43E22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5214355" cy="260717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397" y="21600"/>
                      </a:moveTo>
                      <a:cubicBezTo>
                        <a:pt x="2397" y="12319"/>
                        <a:pt x="6159" y="4795"/>
                        <a:pt x="10800" y="4795"/>
                      </a:cubicBezTo>
                      <a:cubicBezTo>
                        <a:pt x="15441" y="4795"/>
                        <a:pt x="19203" y="12319"/>
                        <a:pt x="19203" y="21600"/>
                      </a:cubicBezTo>
                      <a:lnTo>
                        <a:pt x="21600" y="21600"/>
                      </a:lnTo>
                      <a:cubicBezTo>
                        <a:pt x="21600" y="9671"/>
                        <a:pt x="16765" y="0"/>
                        <a:pt x="10800" y="0"/>
                      </a:cubicBezTo>
                      <a:cubicBezTo>
                        <a:pt x="4835" y="0"/>
                        <a:pt x="0" y="9671"/>
                        <a:pt x="0" y="21600"/>
                      </a:cubicBezTo>
                      <a:cubicBezTo>
                        <a:pt x="0" y="21600"/>
                        <a:pt x="2397" y="21600"/>
                        <a:pt x="2397" y="2160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2" name="išļîḑe">
                <a:extLst>
                  <a:ext uri="{FF2B5EF4-FFF2-40B4-BE49-F238E27FC236}">
                    <a16:creationId xmlns:a16="http://schemas.microsoft.com/office/drawing/2014/main" xmlns="" id="{28284DC9-5331-478E-B85B-80DA6E1060CC}"/>
                  </a:ext>
                </a:extLst>
              </p:cNvPr>
              <p:cNvGrpSpPr/>
              <p:nvPr/>
            </p:nvGrpSpPr>
            <p:grpSpPr>
              <a:xfrm>
                <a:off x="4400353" y="3797497"/>
                <a:ext cx="3338286" cy="1669156"/>
                <a:chOff x="0" y="0"/>
                <a:chExt cx="6372440" cy="3186242"/>
              </a:xfrm>
            </p:grpSpPr>
            <p:sp>
              <p:nvSpPr>
                <p:cNvPr id="23" name="íşlíḍè">
                  <a:extLst>
                    <a:ext uri="{FF2B5EF4-FFF2-40B4-BE49-F238E27FC236}">
                      <a16:creationId xmlns:a16="http://schemas.microsoft.com/office/drawing/2014/main" xmlns="" id="{A904269F-CCCD-40A9-9037-06157A621563}"/>
                    </a:ext>
                  </a:extLst>
                </p:cNvPr>
                <p:cNvSpPr/>
                <p:nvPr/>
              </p:nvSpPr>
              <p:spPr>
                <a:xfrm>
                  <a:off x="1153277" y="0"/>
                  <a:ext cx="4056875" cy="202845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8516" y="0"/>
                      </a:lnTo>
                      <a:cubicBezTo>
                        <a:pt x="18516" y="8522"/>
                        <a:pt x="15061" y="15431"/>
                        <a:pt x="10800" y="15431"/>
                      </a:cubicBezTo>
                      <a:cubicBezTo>
                        <a:pt x="6539" y="15431"/>
                        <a:pt x="3084" y="8522"/>
                        <a:pt x="3084" y="0"/>
                      </a:cubicBezTo>
                      <a:lnTo>
                        <a:pt x="0" y="0"/>
                      </a:lnTo>
                      <a:cubicBezTo>
                        <a:pt x="0" y="11930"/>
                        <a:pt x="4835" y="21600"/>
                        <a:pt x="10800" y="21600"/>
                      </a:cubicBezTo>
                      <a:cubicBezTo>
                        <a:pt x="16765" y="21600"/>
                        <a:pt x="21600" y="11930"/>
                        <a:pt x="21600" y="0"/>
                      </a:cubicBezTo>
                      <a:close/>
                    </a:path>
                  </a:pathLst>
                </a:custGeom>
                <a:solidFill>
                  <a:srgbClr val="E8B13E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24" name="íṡ1îḓè">
                  <a:extLst>
                    <a:ext uri="{FF2B5EF4-FFF2-40B4-BE49-F238E27FC236}">
                      <a16:creationId xmlns:a16="http://schemas.microsoft.com/office/drawing/2014/main" xmlns="" id="{F89C83A3-3198-4123-83A0-5B666EBCAA5D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372440" cy="318624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9637" y="0"/>
                      </a:lnTo>
                      <a:cubicBezTo>
                        <a:pt x="19637" y="9762"/>
                        <a:pt x="15681" y="17675"/>
                        <a:pt x="10800" y="17675"/>
                      </a:cubicBezTo>
                      <a:cubicBezTo>
                        <a:pt x="5919" y="17675"/>
                        <a:pt x="1963" y="9762"/>
                        <a:pt x="1963" y="0"/>
                      </a:cubicBezTo>
                      <a:lnTo>
                        <a:pt x="0" y="0"/>
                      </a:lnTo>
                      <a:cubicBezTo>
                        <a:pt x="0" y="11929"/>
                        <a:pt x="4835" y="21600"/>
                        <a:pt x="10800" y="21600"/>
                      </a:cubicBezTo>
                      <a:cubicBezTo>
                        <a:pt x="16765" y="21600"/>
                        <a:pt x="21600" y="11929"/>
                        <a:pt x="21600" y="0"/>
                      </a:cubicBezTo>
                      <a:close/>
                    </a:path>
                  </a:pathLst>
                </a:custGeom>
                <a:solidFill>
                  <a:srgbClr val="F8F8F8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/>
                </a:p>
              </p:txBody>
            </p:sp>
          </p:grpSp>
        </p:grpSp>
      </p:grpSp>
      <p:sp>
        <p:nvSpPr>
          <p:cNvPr id="8" name="iṩlíḍe">
            <a:extLst>
              <a:ext uri="{FF2B5EF4-FFF2-40B4-BE49-F238E27FC236}">
                <a16:creationId xmlns:a16="http://schemas.microsoft.com/office/drawing/2014/main" xmlns="" id="{C86E9382-3550-4B72-878D-6BC8C1054673}"/>
              </a:ext>
            </a:extLst>
          </p:cNvPr>
          <p:cNvSpPr/>
          <p:nvPr/>
        </p:nvSpPr>
        <p:spPr bwMode="auto">
          <a:xfrm>
            <a:off x="8187001" y="1224000"/>
            <a:ext cx="1400882" cy="363483"/>
          </a:xfrm>
          <a:prstGeom prst="roundRect">
            <a:avLst>
              <a:gd name="adj" fmla="val 14047"/>
            </a:avLst>
          </a:prstGeom>
          <a:solidFill>
            <a:srgbClr val="7F7F7F"/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rtlCol="0" anchor="ctr">
            <a:normAutofit fontScale="92500" lnSpcReduction="20000"/>
          </a:bodyPr>
          <a:lstStyle/>
          <a:p>
            <a:r>
              <a:rPr lang="zh-CN" altLang="en-US" sz="2000" b="1" i="1" dirty="0">
                <a:solidFill>
                  <a:schemeClr val="bg1"/>
                </a:solidFill>
              </a:rPr>
              <a:t>添加标题</a:t>
            </a:r>
          </a:p>
        </p:txBody>
      </p:sp>
      <p:sp>
        <p:nvSpPr>
          <p:cNvPr id="9" name="iSľíḓê">
            <a:extLst>
              <a:ext uri="{FF2B5EF4-FFF2-40B4-BE49-F238E27FC236}">
                <a16:creationId xmlns:a16="http://schemas.microsoft.com/office/drawing/2014/main" xmlns="" id="{8EF722BD-7740-42D8-A91E-EC70EBBFE513}"/>
              </a:ext>
            </a:extLst>
          </p:cNvPr>
          <p:cNvSpPr/>
          <p:nvPr/>
        </p:nvSpPr>
        <p:spPr>
          <a:xfrm>
            <a:off x="8187000" y="1626752"/>
            <a:ext cx="3333488" cy="659219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lIns="91440" tIns="45720" rIns="91440" bIns="4572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>
              <a:lnSpc>
                <a:spcPct val="120000"/>
              </a:lnSpc>
            </a:pPr>
            <a:r>
              <a:rPr lang="zh-CN" altLang="en-US" sz="1100" dirty="0"/>
              <a:t>内容粘贴此处</a:t>
            </a:r>
          </a:p>
        </p:txBody>
      </p:sp>
      <p:sp>
        <p:nvSpPr>
          <p:cNvPr id="10" name="íş1îdê">
            <a:extLst>
              <a:ext uri="{FF2B5EF4-FFF2-40B4-BE49-F238E27FC236}">
                <a16:creationId xmlns:a16="http://schemas.microsoft.com/office/drawing/2014/main" xmlns="" id="{F87733F1-536D-4445-9804-8B1B4492C377}"/>
              </a:ext>
            </a:extLst>
          </p:cNvPr>
          <p:cNvSpPr/>
          <p:nvPr/>
        </p:nvSpPr>
        <p:spPr bwMode="auto">
          <a:xfrm>
            <a:off x="8187001" y="2542164"/>
            <a:ext cx="1400882" cy="363483"/>
          </a:xfrm>
          <a:prstGeom prst="roundRect">
            <a:avLst>
              <a:gd name="adj" fmla="val 14047"/>
            </a:avLst>
          </a:prstGeom>
          <a:solidFill>
            <a:srgbClr val="E8B13E"/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rtlCol="0" anchor="ctr">
            <a:normAutofit fontScale="92500" lnSpcReduction="20000"/>
          </a:bodyPr>
          <a:lstStyle/>
          <a:p>
            <a:r>
              <a:rPr lang="zh-CN" altLang="en-US" sz="2000" b="1" i="1" dirty="0">
                <a:solidFill>
                  <a:schemeClr val="tx1"/>
                </a:solidFill>
              </a:rPr>
              <a:t>添加标题</a:t>
            </a:r>
          </a:p>
        </p:txBody>
      </p:sp>
      <p:sp>
        <p:nvSpPr>
          <p:cNvPr id="11" name="íṧḷiḑé">
            <a:extLst>
              <a:ext uri="{FF2B5EF4-FFF2-40B4-BE49-F238E27FC236}">
                <a16:creationId xmlns:a16="http://schemas.microsoft.com/office/drawing/2014/main" xmlns="" id="{CC14EEC3-49A4-4F70-9B5B-A6F24E94D61E}"/>
              </a:ext>
            </a:extLst>
          </p:cNvPr>
          <p:cNvSpPr/>
          <p:nvPr/>
        </p:nvSpPr>
        <p:spPr>
          <a:xfrm>
            <a:off x="8187000" y="2944916"/>
            <a:ext cx="3333488" cy="659219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lIns="91440" tIns="45720" rIns="91440" bIns="4572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>
              <a:lnSpc>
                <a:spcPct val="120000"/>
              </a:lnSpc>
            </a:pPr>
            <a:r>
              <a:rPr lang="zh-CN" altLang="en-US" sz="1100" dirty="0"/>
              <a:t>内容粘贴此处</a:t>
            </a:r>
          </a:p>
        </p:txBody>
      </p:sp>
      <p:sp>
        <p:nvSpPr>
          <p:cNvPr id="12" name="ísḷidè">
            <a:extLst>
              <a:ext uri="{FF2B5EF4-FFF2-40B4-BE49-F238E27FC236}">
                <a16:creationId xmlns:a16="http://schemas.microsoft.com/office/drawing/2014/main" xmlns="" id="{2762B245-3C83-409E-A443-04169AEF8908}"/>
              </a:ext>
            </a:extLst>
          </p:cNvPr>
          <p:cNvSpPr/>
          <p:nvPr/>
        </p:nvSpPr>
        <p:spPr bwMode="auto">
          <a:xfrm>
            <a:off x="8187001" y="3860328"/>
            <a:ext cx="1400882" cy="363483"/>
          </a:xfrm>
          <a:prstGeom prst="roundRect">
            <a:avLst>
              <a:gd name="adj" fmla="val 14047"/>
            </a:avLst>
          </a:prstGeom>
          <a:solidFill>
            <a:srgbClr val="009DA0"/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rtlCol="0" anchor="ctr">
            <a:normAutofit fontScale="92500" lnSpcReduction="20000"/>
          </a:bodyPr>
          <a:lstStyle/>
          <a:p>
            <a:r>
              <a:rPr lang="zh-CN" altLang="en-US" sz="2000" b="1" i="1" dirty="0">
                <a:solidFill>
                  <a:schemeClr val="bg1"/>
                </a:solidFill>
              </a:rPr>
              <a:t>添加标题</a:t>
            </a:r>
          </a:p>
        </p:txBody>
      </p:sp>
      <p:sp>
        <p:nvSpPr>
          <p:cNvPr id="13" name="ïṧļiḋê">
            <a:extLst>
              <a:ext uri="{FF2B5EF4-FFF2-40B4-BE49-F238E27FC236}">
                <a16:creationId xmlns:a16="http://schemas.microsoft.com/office/drawing/2014/main" xmlns="" id="{70DDD42C-EADF-4E74-BC02-D66C97652C06}"/>
              </a:ext>
            </a:extLst>
          </p:cNvPr>
          <p:cNvSpPr/>
          <p:nvPr/>
        </p:nvSpPr>
        <p:spPr>
          <a:xfrm>
            <a:off x="8187000" y="4263080"/>
            <a:ext cx="3333488" cy="659219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lIns="91440" tIns="45720" rIns="91440" bIns="4572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>
              <a:lnSpc>
                <a:spcPct val="120000"/>
              </a:lnSpc>
            </a:pPr>
            <a:r>
              <a:rPr lang="zh-CN" altLang="en-US" sz="1100" dirty="0"/>
              <a:t>内容粘贴此处</a:t>
            </a:r>
          </a:p>
        </p:txBody>
      </p:sp>
      <p:sp>
        <p:nvSpPr>
          <p:cNvPr id="14" name="išľíďê">
            <a:extLst>
              <a:ext uri="{FF2B5EF4-FFF2-40B4-BE49-F238E27FC236}">
                <a16:creationId xmlns:a16="http://schemas.microsoft.com/office/drawing/2014/main" xmlns="" id="{2F70BDC7-5ED7-476D-929F-C28FA9962A7E}"/>
              </a:ext>
            </a:extLst>
          </p:cNvPr>
          <p:cNvSpPr/>
          <p:nvPr/>
        </p:nvSpPr>
        <p:spPr bwMode="auto">
          <a:xfrm>
            <a:off x="8187001" y="5178492"/>
            <a:ext cx="1400882" cy="363483"/>
          </a:xfrm>
          <a:prstGeom prst="roundRect">
            <a:avLst>
              <a:gd name="adj" fmla="val 14047"/>
            </a:avLst>
          </a:prstGeom>
          <a:solidFill>
            <a:srgbClr val="33B1B3"/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rtlCol="0" anchor="ctr">
            <a:normAutofit fontScale="92500" lnSpcReduction="20000"/>
          </a:bodyPr>
          <a:lstStyle/>
          <a:p>
            <a:r>
              <a:rPr lang="zh-CN" altLang="en-US" sz="2000" b="1" i="1" dirty="0">
                <a:solidFill>
                  <a:schemeClr val="tx1"/>
                </a:solidFill>
              </a:rPr>
              <a:t>添加标题</a:t>
            </a:r>
          </a:p>
        </p:txBody>
      </p:sp>
      <p:sp>
        <p:nvSpPr>
          <p:cNvPr id="15" name="iSlíḓé">
            <a:extLst>
              <a:ext uri="{FF2B5EF4-FFF2-40B4-BE49-F238E27FC236}">
                <a16:creationId xmlns:a16="http://schemas.microsoft.com/office/drawing/2014/main" xmlns="" id="{4BC12283-FF9D-456E-9751-C8E150DAD2BA}"/>
              </a:ext>
            </a:extLst>
          </p:cNvPr>
          <p:cNvSpPr/>
          <p:nvPr/>
        </p:nvSpPr>
        <p:spPr>
          <a:xfrm>
            <a:off x="8187000" y="5581244"/>
            <a:ext cx="3333488" cy="659219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lIns="91440" tIns="45720" rIns="91440" bIns="4572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/>
              <a:t>单击此处添加标题或将你需要的</a:t>
            </a:r>
          </a:p>
          <a:p>
            <a:pPr>
              <a:lnSpc>
                <a:spcPct val="120000"/>
              </a:lnSpc>
            </a:pPr>
            <a:r>
              <a:rPr lang="zh-CN" altLang="en-US" sz="1100" dirty="0"/>
              <a:t>内容粘贴此处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xmlns="" id="{D1D1F858-4C52-4E75-90D4-39998FBBF9A7}"/>
              </a:ext>
            </a:extLst>
          </p:cNvPr>
          <p:cNvCxnSpPr>
            <a:cxnSpLocks/>
          </p:cNvCxnSpPr>
          <p:nvPr/>
        </p:nvCxnSpPr>
        <p:spPr>
          <a:xfrm>
            <a:off x="8187000" y="2285971"/>
            <a:ext cx="3330549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xmlns="" id="{A8A7DF1D-88E4-4D02-A3C8-D73B9B102DDE}"/>
              </a:ext>
            </a:extLst>
          </p:cNvPr>
          <p:cNvCxnSpPr>
            <a:cxnSpLocks/>
          </p:cNvCxnSpPr>
          <p:nvPr/>
        </p:nvCxnSpPr>
        <p:spPr>
          <a:xfrm>
            <a:off x="8187000" y="3604135"/>
            <a:ext cx="3340277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xmlns="" id="{513B1ECF-C7AA-4677-9F18-179FCD7C7234}"/>
              </a:ext>
            </a:extLst>
          </p:cNvPr>
          <p:cNvCxnSpPr>
            <a:cxnSpLocks/>
          </p:cNvCxnSpPr>
          <p:nvPr/>
        </p:nvCxnSpPr>
        <p:spPr>
          <a:xfrm>
            <a:off x="8187000" y="4922299"/>
            <a:ext cx="3330549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íṧliḋê">
            <a:extLst>
              <a:ext uri="{FF2B5EF4-FFF2-40B4-BE49-F238E27FC236}">
                <a16:creationId xmlns:a16="http://schemas.microsoft.com/office/drawing/2014/main" xmlns="" id="{C75FCDD9-57CB-4C46-AB6F-52D8929F4C3C}"/>
              </a:ext>
            </a:extLst>
          </p:cNvPr>
          <p:cNvSpPr txBox="1"/>
          <p:nvPr/>
        </p:nvSpPr>
        <p:spPr>
          <a:xfrm>
            <a:off x="671513" y="2092755"/>
            <a:ext cx="2870677" cy="85216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/>
          <a:p>
            <a:pPr>
              <a:buSzPct val="25000"/>
            </a:pPr>
            <a:r>
              <a:rPr lang="zh-CN" altLang="en-US" sz="2000" b="1" dirty="0"/>
              <a:t>单击此处添加您</a:t>
            </a:r>
          </a:p>
          <a:p>
            <a:pPr>
              <a:buSzPct val="25000"/>
            </a:pPr>
            <a:r>
              <a:rPr lang="zh-CN" altLang="en-US" sz="2000" b="1" dirty="0"/>
              <a:t>的标题或者粘贴文本</a:t>
            </a:r>
          </a:p>
        </p:txBody>
      </p:sp>
      <p:sp>
        <p:nvSpPr>
          <p:cNvPr id="6" name="îsḻîḓè">
            <a:extLst>
              <a:ext uri="{FF2B5EF4-FFF2-40B4-BE49-F238E27FC236}">
                <a16:creationId xmlns:a16="http://schemas.microsoft.com/office/drawing/2014/main" xmlns="" id="{B4BCBE49-EDA9-47F1-9CCB-53B3E631E244}"/>
              </a:ext>
            </a:extLst>
          </p:cNvPr>
          <p:cNvSpPr txBox="1"/>
          <p:nvPr/>
        </p:nvSpPr>
        <p:spPr>
          <a:xfrm>
            <a:off x="671512" y="2944916"/>
            <a:ext cx="2870678" cy="131816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 fontScale="85000" lnSpcReduction="10000"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zh-CN" altLang="en-US" sz="1200" dirty="0"/>
              <a:t>单击此处添加标题或将你需要的内容粘贴此处</a:t>
            </a:r>
          </a:p>
          <a:p>
            <a:pPr>
              <a:lnSpc>
                <a:spcPct val="150000"/>
              </a:lnSpc>
              <a:buSzPct val="25000"/>
            </a:pPr>
            <a:r>
              <a:rPr lang="zh-CN" altLang="en-US" sz="1200" dirty="0"/>
              <a:t>单击此处添加标题或将你需要的内容粘贴此处</a:t>
            </a:r>
          </a:p>
          <a:p>
            <a:pPr>
              <a:lnSpc>
                <a:spcPct val="150000"/>
              </a:lnSpc>
              <a:buSzPct val="25000"/>
            </a:pPr>
            <a:r>
              <a:rPr lang="zh-CN" altLang="en-US" sz="1200" dirty="0"/>
              <a:t>单击此处添加标题或将你需要的内容粘贴此处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088A4C37-2AAC-4C66-A7C1-E4682D9C5BA6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B0C26EF1-796D-455D-84E0-5551D9DE5468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xmlns="" id="{554C296C-9A95-4380-B5E1-958A3EBC6472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成功作品展示</a:t>
            </a:r>
          </a:p>
        </p:txBody>
      </p:sp>
    </p:spTree>
    <p:extLst>
      <p:ext uri="{BB962C8B-B14F-4D97-AF65-F5344CB8AC3E}">
        <p14:creationId xmlns:p14="http://schemas.microsoft.com/office/powerpoint/2010/main" xmlns="" val="4043879764"/>
      </p:ext>
    </p:extLst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1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5" grpId="0"/>
      <p:bldP spid="6" grpId="0"/>
      <p:bldP spid="27" grpId="0" animBg="1"/>
      <p:bldP spid="28" grpId="0" animBg="1"/>
      <p:bldP spid="2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DF6D69D3-1005-4910-95A7-1CCF429EF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8" y="2760"/>
            <a:ext cx="12186732" cy="685423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95057F73-0C02-4121-A479-2D45AF45AD79}"/>
              </a:ext>
            </a:extLst>
          </p:cNvPr>
          <p:cNvSpPr txBox="1"/>
          <p:nvPr/>
        </p:nvSpPr>
        <p:spPr>
          <a:xfrm>
            <a:off x="6000750" y="2872085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新年工作计划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AFD357DE-575F-4C13-8B48-816A8D37C076}"/>
              </a:ext>
            </a:extLst>
          </p:cNvPr>
          <p:cNvSpPr txBox="1"/>
          <p:nvPr/>
        </p:nvSpPr>
        <p:spPr>
          <a:xfrm>
            <a:off x="3608086" y="1764089"/>
            <a:ext cx="33606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PART.04</a:t>
            </a:r>
            <a:endParaRPr lang="zh-CN" altLang="en-US" sz="6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5F9A0BB3-65A4-417B-A88F-F4DA1A3FFB34}"/>
              </a:ext>
            </a:extLst>
          </p:cNvPr>
          <p:cNvSpPr txBox="1"/>
          <p:nvPr/>
        </p:nvSpPr>
        <p:spPr>
          <a:xfrm>
            <a:off x="6000750" y="3660348"/>
            <a:ext cx="332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New year's work plan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89DC0687-72E9-400F-A7BD-988DA618F86C}"/>
              </a:ext>
            </a:extLst>
          </p:cNvPr>
          <p:cNvSpPr/>
          <p:nvPr/>
        </p:nvSpPr>
        <p:spPr>
          <a:xfrm>
            <a:off x="6168586" y="4330787"/>
            <a:ext cx="873426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916116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dir="u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ïṡlîḍê">
            <a:extLst>
              <a:ext uri="{FF2B5EF4-FFF2-40B4-BE49-F238E27FC236}">
                <a16:creationId xmlns:a16="http://schemas.microsoft.com/office/drawing/2014/main" xmlns="" id="{A4B770C1-297F-4866-A1CD-1D58B865A29C}"/>
              </a:ext>
            </a:extLst>
          </p:cNvPr>
          <p:cNvSpPr/>
          <p:nvPr/>
        </p:nvSpPr>
        <p:spPr bwMode="auto">
          <a:xfrm>
            <a:off x="2267746" y="4114422"/>
            <a:ext cx="430553" cy="414640"/>
          </a:xfrm>
          <a:custGeom>
            <a:avLst/>
            <a:gdLst>
              <a:gd name="connsiteX0" fmla="*/ 216243 w 609050"/>
              <a:gd name="connsiteY0" fmla="*/ 412730 h 586540"/>
              <a:gd name="connsiteX1" fmla="*/ 216243 w 609050"/>
              <a:gd name="connsiteY1" fmla="*/ 456594 h 586540"/>
              <a:gd name="connsiteX2" fmla="*/ 293953 w 609050"/>
              <a:gd name="connsiteY2" fmla="*/ 456594 h 586540"/>
              <a:gd name="connsiteX3" fmla="*/ 293953 w 609050"/>
              <a:gd name="connsiteY3" fmla="*/ 412730 h 586540"/>
              <a:gd name="connsiteX4" fmla="*/ 69884 w 609050"/>
              <a:gd name="connsiteY4" fmla="*/ 412730 h 586540"/>
              <a:gd name="connsiteX5" fmla="*/ 69884 w 609050"/>
              <a:gd name="connsiteY5" fmla="*/ 456594 h 586540"/>
              <a:gd name="connsiteX6" fmla="*/ 147595 w 609050"/>
              <a:gd name="connsiteY6" fmla="*/ 456594 h 586540"/>
              <a:gd name="connsiteX7" fmla="*/ 147595 w 609050"/>
              <a:gd name="connsiteY7" fmla="*/ 412730 h 586540"/>
              <a:gd name="connsiteX8" fmla="*/ 460769 w 609050"/>
              <a:gd name="connsiteY8" fmla="*/ 376268 h 586540"/>
              <a:gd name="connsiteX9" fmla="*/ 460769 w 609050"/>
              <a:gd name="connsiteY9" fmla="*/ 414786 h 586540"/>
              <a:gd name="connsiteX10" fmla="*/ 555916 w 609050"/>
              <a:gd name="connsiteY10" fmla="*/ 414786 h 586540"/>
              <a:gd name="connsiteX11" fmla="*/ 555916 w 609050"/>
              <a:gd name="connsiteY11" fmla="*/ 376268 h 586540"/>
              <a:gd name="connsiteX12" fmla="*/ 216243 w 609050"/>
              <a:gd name="connsiteY12" fmla="*/ 339670 h 586540"/>
              <a:gd name="connsiteX13" fmla="*/ 216243 w 609050"/>
              <a:gd name="connsiteY13" fmla="*/ 383533 h 586540"/>
              <a:gd name="connsiteX14" fmla="*/ 293953 w 609050"/>
              <a:gd name="connsiteY14" fmla="*/ 383533 h 586540"/>
              <a:gd name="connsiteX15" fmla="*/ 293953 w 609050"/>
              <a:gd name="connsiteY15" fmla="*/ 339670 h 586540"/>
              <a:gd name="connsiteX16" fmla="*/ 69884 w 609050"/>
              <a:gd name="connsiteY16" fmla="*/ 339670 h 586540"/>
              <a:gd name="connsiteX17" fmla="*/ 69884 w 609050"/>
              <a:gd name="connsiteY17" fmla="*/ 383533 h 586540"/>
              <a:gd name="connsiteX18" fmla="*/ 147595 w 609050"/>
              <a:gd name="connsiteY18" fmla="*/ 383533 h 586540"/>
              <a:gd name="connsiteX19" fmla="*/ 147595 w 609050"/>
              <a:gd name="connsiteY19" fmla="*/ 339670 h 586540"/>
              <a:gd name="connsiteX20" fmla="*/ 460769 w 609050"/>
              <a:gd name="connsiteY20" fmla="*/ 303071 h 586540"/>
              <a:gd name="connsiteX21" fmla="*/ 460769 w 609050"/>
              <a:gd name="connsiteY21" fmla="*/ 341726 h 586540"/>
              <a:gd name="connsiteX22" fmla="*/ 555916 w 609050"/>
              <a:gd name="connsiteY22" fmla="*/ 341726 h 586540"/>
              <a:gd name="connsiteX23" fmla="*/ 555916 w 609050"/>
              <a:gd name="connsiteY23" fmla="*/ 303071 h 586540"/>
              <a:gd name="connsiteX24" fmla="*/ 216243 w 609050"/>
              <a:gd name="connsiteY24" fmla="*/ 266609 h 586540"/>
              <a:gd name="connsiteX25" fmla="*/ 216243 w 609050"/>
              <a:gd name="connsiteY25" fmla="*/ 310473 h 586540"/>
              <a:gd name="connsiteX26" fmla="*/ 293953 w 609050"/>
              <a:gd name="connsiteY26" fmla="*/ 310473 h 586540"/>
              <a:gd name="connsiteX27" fmla="*/ 293953 w 609050"/>
              <a:gd name="connsiteY27" fmla="*/ 266609 h 586540"/>
              <a:gd name="connsiteX28" fmla="*/ 69884 w 609050"/>
              <a:gd name="connsiteY28" fmla="*/ 266609 h 586540"/>
              <a:gd name="connsiteX29" fmla="*/ 69884 w 609050"/>
              <a:gd name="connsiteY29" fmla="*/ 310473 h 586540"/>
              <a:gd name="connsiteX30" fmla="*/ 147595 w 609050"/>
              <a:gd name="connsiteY30" fmla="*/ 310473 h 586540"/>
              <a:gd name="connsiteX31" fmla="*/ 147595 w 609050"/>
              <a:gd name="connsiteY31" fmla="*/ 266609 h 586540"/>
              <a:gd name="connsiteX32" fmla="*/ 460769 w 609050"/>
              <a:gd name="connsiteY32" fmla="*/ 230010 h 586540"/>
              <a:gd name="connsiteX33" fmla="*/ 460769 w 609050"/>
              <a:gd name="connsiteY33" fmla="*/ 268528 h 586540"/>
              <a:gd name="connsiteX34" fmla="*/ 555916 w 609050"/>
              <a:gd name="connsiteY34" fmla="*/ 268528 h 586540"/>
              <a:gd name="connsiteX35" fmla="*/ 555916 w 609050"/>
              <a:gd name="connsiteY35" fmla="*/ 230010 h 586540"/>
              <a:gd name="connsiteX36" fmla="*/ 216243 w 609050"/>
              <a:gd name="connsiteY36" fmla="*/ 193549 h 586540"/>
              <a:gd name="connsiteX37" fmla="*/ 216243 w 609050"/>
              <a:gd name="connsiteY37" fmla="*/ 237412 h 586540"/>
              <a:gd name="connsiteX38" fmla="*/ 293953 w 609050"/>
              <a:gd name="connsiteY38" fmla="*/ 237412 h 586540"/>
              <a:gd name="connsiteX39" fmla="*/ 293953 w 609050"/>
              <a:gd name="connsiteY39" fmla="*/ 193549 h 586540"/>
              <a:gd name="connsiteX40" fmla="*/ 69884 w 609050"/>
              <a:gd name="connsiteY40" fmla="*/ 193549 h 586540"/>
              <a:gd name="connsiteX41" fmla="*/ 69884 w 609050"/>
              <a:gd name="connsiteY41" fmla="*/ 237412 h 586540"/>
              <a:gd name="connsiteX42" fmla="*/ 147595 w 609050"/>
              <a:gd name="connsiteY42" fmla="*/ 237412 h 586540"/>
              <a:gd name="connsiteX43" fmla="*/ 147595 w 609050"/>
              <a:gd name="connsiteY43" fmla="*/ 193549 h 586540"/>
              <a:gd name="connsiteX44" fmla="*/ 460769 w 609050"/>
              <a:gd name="connsiteY44" fmla="*/ 156950 h 586540"/>
              <a:gd name="connsiteX45" fmla="*/ 460769 w 609050"/>
              <a:gd name="connsiteY45" fmla="*/ 195468 h 586540"/>
              <a:gd name="connsiteX46" fmla="*/ 555916 w 609050"/>
              <a:gd name="connsiteY46" fmla="*/ 195468 h 586540"/>
              <a:gd name="connsiteX47" fmla="*/ 555916 w 609050"/>
              <a:gd name="connsiteY47" fmla="*/ 156950 h 586540"/>
              <a:gd name="connsiteX48" fmla="*/ 192926 w 609050"/>
              <a:gd name="connsiteY48" fmla="*/ 96251 h 586540"/>
              <a:gd name="connsiteX49" fmla="*/ 361366 w 609050"/>
              <a:gd name="connsiteY49" fmla="*/ 96251 h 586540"/>
              <a:gd name="connsiteX50" fmla="*/ 361366 w 609050"/>
              <a:gd name="connsiteY50" fmla="*/ 114880 h 586540"/>
              <a:gd name="connsiteX51" fmla="*/ 192926 w 609050"/>
              <a:gd name="connsiteY51" fmla="*/ 114880 h 586540"/>
              <a:gd name="connsiteX52" fmla="*/ 192926 w 609050"/>
              <a:gd name="connsiteY52" fmla="*/ 49819 h 586540"/>
              <a:gd name="connsiteX53" fmla="*/ 361366 w 609050"/>
              <a:gd name="connsiteY53" fmla="*/ 49819 h 586540"/>
              <a:gd name="connsiteX54" fmla="*/ 361366 w 609050"/>
              <a:gd name="connsiteY54" fmla="*/ 68307 h 586540"/>
              <a:gd name="connsiteX55" fmla="*/ 192926 w 609050"/>
              <a:gd name="connsiteY55" fmla="*/ 68307 h 586540"/>
              <a:gd name="connsiteX56" fmla="*/ 166130 w 609050"/>
              <a:gd name="connsiteY56" fmla="*/ 25222 h 586540"/>
              <a:gd name="connsiteX57" fmla="*/ 166130 w 609050"/>
              <a:gd name="connsiteY57" fmla="*/ 155716 h 586540"/>
              <a:gd name="connsiteX58" fmla="*/ 338987 w 609050"/>
              <a:gd name="connsiteY58" fmla="*/ 155716 h 586540"/>
              <a:gd name="connsiteX59" fmla="*/ 338987 w 609050"/>
              <a:gd name="connsiteY59" fmla="*/ 341040 h 586540"/>
              <a:gd name="connsiteX60" fmla="*/ 338987 w 609050"/>
              <a:gd name="connsiteY60" fmla="*/ 531710 h 586540"/>
              <a:gd name="connsiteX61" fmla="*/ 366721 w 609050"/>
              <a:gd name="connsiteY61" fmla="*/ 531710 h 586540"/>
              <a:gd name="connsiteX62" fmla="*/ 366721 w 609050"/>
              <a:gd name="connsiteY62" fmla="*/ 341040 h 586540"/>
              <a:gd name="connsiteX63" fmla="*/ 366721 w 609050"/>
              <a:gd name="connsiteY63" fmla="*/ 155305 h 586540"/>
              <a:gd name="connsiteX64" fmla="*/ 388002 w 609050"/>
              <a:gd name="connsiteY64" fmla="*/ 143517 h 586540"/>
              <a:gd name="connsiteX65" fmla="*/ 388002 w 609050"/>
              <a:gd name="connsiteY65" fmla="*/ 25222 h 586540"/>
              <a:gd name="connsiteX66" fmla="*/ 140867 w 609050"/>
              <a:gd name="connsiteY66" fmla="*/ 0 h 586540"/>
              <a:gd name="connsiteX67" fmla="*/ 413402 w 609050"/>
              <a:gd name="connsiteY67" fmla="*/ 0 h 586540"/>
              <a:gd name="connsiteX68" fmla="*/ 413402 w 609050"/>
              <a:gd name="connsiteY68" fmla="*/ 129398 h 586540"/>
              <a:gd name="connsiteX69" fmla="*/ 432486 w 609050"/>
              <a:gd name="connsiteY69" fmla="*/ 118843 h 586540"/>
              <a:gd name="connsiteX70" fmla="*/ 584199 w 609050"/>
              <a:gd name="connsiteY70" fmla="*/ 118843 h 586540"/>
              <a:gd name="connsiteX71" fmla="*/ 584199 w 609050"/>
              <a:gd name="connsiteY71" fmla="*/ 531710 h 586540"/>
              <a:gd name="connsiteX72" fmla="*/ 609050 w 609050"/>
              <a:gd name="connsiteY72" fmla="*/ 531710 h 586540"/>
              <a:gd name="connsiteX73" fmla="*/ 609050 w 609050"/>
              <a:gd name="connsiteY73" fmla="*/ 586540 h 586540"/>
              <a:gd name="connsiteX74" fmla="*/ 0 w 609050"/>
              <a:gd name="connsiteY74" fmla="*/ 586540 h 586540"/>
              <a:gd name="connsiteX75" fmla="*/ 0 w 609050"/>
              <a:gd name="connsiteY75" fmla="*/ 531710 h 586540"/>
              <a:gd name="connsiteX76" fmla="*/ 24851 w 609050"/>
              <a:gd name="connsiteY76" fmla="*/ 531710 h 586540"/>
              <a:gd name="connsiteX77" fmla="*/ 24851 w 609050"/>
              <a:gd name="connsiteY77" fmla="*/ 155716 h 586540"/>
              <a:gd name="connsiteX78" fmla="*/ 140867 w 609050"/>
              <a:gd name="connsiteY78" fmla="*/ 155716 h 586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609050" h="586540">
                <a:moveTo>
                  <a:pt x="216243" y="412730"/>
                </a:moveTo>
                <a:lnTo>
                  <a:pt x="216243" y="456594"/>
                </a:lnTo>
                <a:lnTo>
                  <a:pt x="293953" y="456594"/>
                </a:lnTo>
                <a:lnTo>
                  <a:pt x="293953" y="412730"/>
                </a:lnTo>
                <a:close/>
                <a:moveTo>
                  <a:pt x="69884" y="412730"/>
                </a:moveTo>
                <a:lnTo>
                  <a:pt x="69884" y="456594"/>
                </a:lnTo>
                <a:lnTo>
                  <a:pt x="147595" y="456594"/>
                </a:lnTo>
                <a:lnTo>
                  <a:pt x="147595" y="412730"/>
                </a:lnTo>
                <a:close/>
                <a:moveTo>
                  <a:pt x="460769" y="376268"/>
                </a:moveTo>
                <a:lnTo>
                  <a:pt x="460769" y="414786"/>
                </a:lnTo>
                <a:lnTo>
                  <a:pt x="555916" y="414786"/>
                </a:lnTo>
                <a:lnTo>
                  <a:pt x="555916" y="376268"/>
                </a:lnTo>
                <a:close/>
                <a:moveTo>
                  <a:pt x="216243" y="339670"/>
                </a:moveTo>
                <a:lnTo>
                  <a:pt x="216243" y="383533"/>
                </a:lnTo>
                <a:lnTo>
                  <a:pt x="293953" y="383533"/>
                </a:lnTo>
                <a:lnTo>
                  <a:pt x="293953" y="339670"/>
                </a:lnTo>
                <a:close/>
                <a:moveTo>
                  <a:pt x="69884" y="339670"/>
                </a:moveTo>
                <a:lnTo>
                  <a:pt x="69884" y="383533"/>
                </a:lnTo>
                <a:lnTo>
                  <a:pt x="147595" y="383533"/>
                </a:lnTo>
                <a:lnTo>
                  <a:pt x="147595" y="339670"/>
                </a:lnTo>
                <a:close/>
                <a:moveTo>
                  <a:pt x="460769" y="303071"/>
                </a:moveTo>
                <a:lnTo>
                  <a:pt x="460769" y="341726"/>
                </a:lnTo>
                <a:lnTo>
                  <a:pt x="555916" y="341726"/>
                </a:lnTo>
                <a:lnTo>
                  <a:pt x="555916" y="303071"/>
                </a:lnTo>
                <a:close/>
                <a:moveTo>
                  <a:pt x="216243" y="266609"/>
                </a:moveTo>
                <a:lnTo>
                  <a:pt x="216243" y="310473"/>
                </a:lnTo>
                <a:lnTo>
                  <a:pt x="293953" y="310473"/>
                </a:lnTo>
                <a:lnTo>
                  <a:pt x="293953" y="266609"/>
                </a:lnTo>
                <a:close/>
                <a:moveTo>
                  <a:pt x="69884" y="266609"/>
                </a:moveTo>
                <a:lnTo>
                  <a:pt x="69884" y="310473"/>
                </a:lnTo>
                <a:lnTo>
                  <a:pt x="147595" y="310473"/>
                </a:lnTo>
                <a:lnTo>
                  <a:pt x="147595" y="266609"/>
                </a:lnTo>
                <a:close/>
                <a:moveTo>
                  <a:pt x="460769" y="230010"/>
                </a:moveTo>
                <a:lnTo>
                  <a:pt x="460769" y="268528"/>
                </a:lnTo>
                <a:lnTo>
                  <a:pt x="555916" y="268528"/>
                </a:lnTo>
                <a:lnTo>
                  <a:pt x="555916" y="230010"/>
                </a:lnTo>
                <a:close/>
                <a:moveTo>
                  <a:pt x="216243" y="193549"/>
                </a:moveTo>
                <a:lnTo>
                  <a:pt x="216243" y="237412"/>
                </a:lnTo>
                <a:lnTo>
                  <a:pt x="293953" y="237412"/>
                </a:lnTo>
                <a:lnTo>
                  <a:pt x="293953" y="193549"/>
                </a:lnTo>
                <a:close/>
                <a:moveTo>
                  <a:pt x="69884" y="193549"/>
                </a:moveTo>
                <a:lnTo>
                  <a:pt x="69884" y="237412"/>
                </a:lnTo>
                <a:lnTo>
                  <a:pt x="147595" y="237412"/>
                </a:lnTo>
                <a:lnTo>
                  <a:pt x="147595" y="193549"/>
                </a:lnTo>
                <a:close/>
                <a:moveTo>
                  <a:pt x="460769" y="156950"/>
                </a:moveTo>
                <a:lnTo>
                  <a:pt x="460769" y="195468"/>
                </a:lnTo>
                <a:lnTo>
                  <a:pt x="555916" y="195468"/>
                </a:lnTo>
                <a:lnTo>
                  <a:pt x="555916" y="156950"/>
                </a:lnTo>
                <a:close/>
                <a:moveTo>
                  <a:pt x="192926" y="96251"/>
                </a:moveTo>
                <a:lnTo>
                  <a:pt x="361366" y="96251"/>
                </a:lnTo>
                <a:lnTo>
                  <a:pt x="361366" y="114880"/>
                </a:lnTo>
                <a:lnTo>
                  <a:pt x="192926" y="114880"/>
                </a:lnTo>
                <a:close/>
                <a:moveTo>
                  <a:pt x="192926" y="49819"/>
                </a:moveTo>
                <a:lnTo>
                  <a:pt x="361366" y="49819"/>
                </a:lnTo>
                <a:lnTo>
                  <a:pt x="361366" y="68307"/>
                </a:lnTo>
                <a:lnTo>
                  <a:pt x="192926" y="68307"/>
                </a:lnTo>
                <a:close/>
                <a:moveTo>
                  <a:pt x="166130" y="25222"/>
                </a:moveTo>
                <a:lnTo>
                  <a:pt x="166130" y="155716"/>
                </a:lnTo>
                <a:lnTo>
                  <a:pt x="338987" y="155716"/>
                </a:lnTo>
                <a:lnTo>
                  <a:pt x="338987" y="341040"/>
                </a:lnTo>
                <a:lnTo>
                  <a:pt x="338987" y="531710"/>
                </a:lnTo>
                <a:lnTo>
                  <a:pt x="366721" y="531710"/>
                </a:lnTo>
                <a:lnTo>
                  <a:pt x="366721" y="341040"/>
                </a:lnTo>
                <a:lnTo>
                  <a:pt x="366721" y="155305"/>
                </a:lnTo>
                <a:lnTo>
                  <a:pt x="388002" y="143517"/>
                </a:lnTo>
                <a:lnTo>
                  <a:pt x="388002" y="25222"/>
                </a:lnTo>
                <a:close/>
                <a:moveTo>
                  <a:pt x="140867" y="0"/>
                </a:moveTo>
                <a:lnTo>
                  <a:pt x="413402" y="0"/>
                </a:lnTo>
                <a:lnTo>
                  <a:pt x="413402" y="129398"/>
                </a:lnTo>
                <a:lnTo>
                  <a:pt x="432486" y="118843"/>
                </a:lnTo>
                <a:lnTo>
                  <a:pt x="584199" y="118843"/>
                </a:lnTo>
                <a:lnTo>
                  <a:pt x="584199" y="531710"/>
                </a:lnTo>
                <a:lnTo>
                  <a:pt x="609050" y="531710"/>
                </a:lnTo>
                <a:lnTo>
                  <a:pt x="609050" y="586540"/>
                </a:lnTo>
                <a:lnTo>
                  <a:pt x="0" y="586540"/>
                </a:lnTo>
                <a:lnTo>
                  <a:pt x="0" y="531710"/>
                </a:lnTo>
                <a:lnTo>
                  <a:pt x="24851" y="531710"/>
                </a:lnTo>
                <a:lnTo>
                  <a:pt x="24851" y="155716"/>
                </a:lnTo>
                <a:lnTo>
                  <a:pt x="140867" y="155716"/>
                </a:lnTo>
                <a:close/>
              </a:path>
            </a:pathLst>
          </a:custGeom>
          <a:solidFill>
            <a:srgbClr val="E8B13E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/>
          <a:p>
            <a:endParaRPr lang="zh-CN" altLang="en-US"/>
          </a:p>
        </p:txBody>
      </p:sp>
      <p:grpSp>
        <p:nvGrpSpPr>
          <p:cNvPr id="45" name="íśľïḋè">
            <a:extLst>
              <a:ext uri="{FF2B5EF4-FFF2-40B4-BE49-F238E27FC236}">
                <a16:creationId xmlns:a16="http://schemas.microsoft.com/office/drawing/2014/main" xmlns="" id="{B0716512-32E0-4FD6-8077-CE735453883D}"/>
              </a:ext>
            </a:extLst>
          </p:cNvPr>
          <p:cNvGrpSpPr/>
          <p:nvPr/>
        </p:nvGrpSpPr>
        <p:grpSpPr>
          <a:xfrm>
            <a:off x="666750" y="4658628"/>
            <a:ext cx="3632545" cy="1266787"/>
            <a:chOff x="660400" y="3266419"/>
            <a:chExt cx="3984753" cy="1266788"/>
          </a:xfrm>
        </p:grpSpPr>
        <p:sp>
          <p:nvSpPr>
            <p:cNvPr id="46" name="ïṩľîḍe">
              <a:extLst>
                <a:ext uri="{FF2B5EF4-FFF2-40B4-BE49-F238E27FC236}">
                  <a16:creationId xmlns:a16="http://schemas.microsoft.com/office/drawing/2014/main" xmlns="" id="{DB2887FE-8512-4376-A838-634C1DEFE0E1}"/>
                </a:ext>
              </a:extLst>
            </p:cNvPr>
            <p:cNvSpPr/>
            <p:nvPr/>
          </p:nvSpPr>
          <p:spPr bwMode="auto">
            <a:xfrm>
              <a:off x="660401" y="3266419"/>
              <a:ext cx="3984752" cy="498691"/>
            </a:xfrm>
            <a:prstGeom prst="homePlate">
              <a:avLst/>
            </a:prstGeom>
            <a:solidFill>
              <a:srgbClr val="E8B13E"/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zh-CN" altLang="en-US" b="1" kern="0" dirty="0">
                  <a:solidFill>
                    <a:schemeClr val="bg1"/>
                  </a:solidFill>
                </a:rPr>
                <a:t>添加标题</a:t>
              </a:r>
              <a:endParaRPr lang="en-US" altLang="zh-CN" b="1" kern="0" dirty="0">
                <a:solidFill>
                  <a:schemeClr val="bg1"/>
                </a:solidFill>
              </a:endParaRPr>
            </a:p>
          </p:txBody>
        </p:sp>
        <p:sp>
          <p:nvSpPr>
            <p:cNvPr id="47" name="íṥļidê">
              <a:extLst>
                <a:ext uri="{FF2B5EF4-FFF2-40B4-BE49-F238E27FC236}">
                  <a16:creationId xmlns:a16="http://schemas.microsoft.com/office/drawing/2014/main" xmlns="" id="{1E70F9DA-DB03-4929-BAAC-A40FB1120FF7}"/>
                </a:ext>
              </a:extLst>
            </p:cNvPr>
            <p:cNvSpPr/>
            <p:nvPr/>
          </p:nvSpPr>
          <p:spPr bwMode="auto">
            <a:xfrm>
              <a:off x="660400" y="3765111"/>
              <a:ext cx="3719576" cy="768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</p:grpSp>
      <p:sp>
        <p:nvSpPr>
          <p:cNvPr id="40" name="isḷîdè">
            <a:extLst>
              <a:ext uri="{FF2B5EF4-FFF2-40B4-BE49-F238E27FC236}">
                <a16:creationId xmlns:a16="http://schemas.microsoft.com/office/drawing/2014/main" xmlns="" id="{2562A0C9-78F0-44B5-841F-45B92D11E88E}"/>
              </a:ext>
            </a:extLst>
          </p:cNvPr>
          <p:cNvSpPr/>
          <p:nvPr/>
        </p:nvSpPr>
        <p:spPr bwMode="auto">
          <a:xfrm>
            <a:off x="5880721" y="2963699"/>
            <a:ext cx="430553" cy="414640"/>
          </a:xfrm>
          <a:custGeom>
            <a:avLst/>
            <a:gdLst>
              <a:gd name="connsiteX0" fmla="*/ 216243 w 609050"/>
              <a:gd name="connsiteY0" fmla="*/ 412730 h 586540"/>
              <a:gd name="connsiteX1" fmla="*/ 216243 w 609050"/>
              <a:gd name="connsiteY1" fmla="*/ 456594 h 586540"/>
              <a:gd name="connsiteX2" fmla="*/ 293953 w 609050"/>
              <a:gd name="connsiteY2" fmla="*/ 456594 h 586540"/>
              <a:gd name="connsiteX3" fmla="*/ 293953 w 609050"/>
              <a:gd name="connsiteY3" fmla="*/ 412730 h 586540"/>
              <a:gd name="connsiteX4" fmla="*/ 69884 w 609050"/>
              <a:gd name="connsiteY4" fmla="*/ 412730 h 586540"/>
              <a:gd name="connsiteX5" fmla="*/ 69884 w 609050"/>
              <a:gd name="connsiteY5" fmla="*/ 456594 h 586540"/>
              <a:gd name="connsiteX6" fmla="*/ 147595 w 609050"/>
              <a:gd name="connsiteY6" fmla="*/ 456594 h 586540"/>
              <a:gd name="connsiteX7" fmla="*/ 147595 w 609050"/>
              <a:gd name="connsiteY7" fmla="*/ 412730 h 586540"/>
              <a:gd name="connsiteX8" fmla="*/ 460769 w 609050"/>
              <a:gd name="connsiteY8" fmla="*/ 376268 h 586540"/>
              <a:gd name="connsiteX9" fmla="*/ 460769 w 609050"/>
              <a:gd name="connsiteY9" fmla="*/ 414786 h 586540"/>
              <a:gd name="connsiteX10" fmla="*/ 555916 w 609050"/>
              <a:gd name="connsiteY10" fmla="*/ 414786 h 586540"/>
              <a:gd name="connsiteX11" fmla="*/ 555916 w 609050"/>
              <a:gd name="connsiteY11" fmla="*/ 376268 h 586540"/>
              <a:gd name="connsiteX12" fmla="*/ 216243 w 609050"/>
              <a:gd name="connsiteY12" fmla="*/ 339670 h 586540"/>
              <a:gd name="connsiteX13" fmla="*/ 216243 w 609050"/>
              <a:gd name="connsiteY13" fmla="*/ 383533 h 586540"/>
              <a:gd name="connsiteX14" fmla="*/ 293953 w 609050"/>
              <a:gd name="connsiteY14" fmla="*/ 383533 h 586540"/>
              <a:gd name="connsiteX15" fmla="*/ 293953 w 609050"/>
              <a:gd name="connsiteY15" fmla="*/ 339670 h 586540"/>
              <a:gd name="connsiteX16" fmla="*/ 69884 w 609050"/>
              <a:gd name="connsiteY16" fmla="*/ 339670 h 586540"/>
              <a:gd name="connsiteX17" fmla="*/ 69884 w 609050"/>
              <a:gd name="connsiteY17" fmla="*/ 383533 h 586540"/>
              <a:gd name="connsiteX18" fmla="*/ 147595 w 609050"/>
              <a:gd name="connsiteY18" fmla="*/ 383533 h 586540"/>
              <a:gd name="connsiteX19" fmla="*/ 147595 w 609050"/>
              <a:gd name="connsiteY19" fmla="*/ 339670 h 586540"/>
              <a:gd name="connsiteX20" fmla="*/ 460769 w 609050"/>
              <a:gd name="connsiteY20" fmla="*/ 303071 h 586540"/>
              <a:gd name="connsiteX21" fmla="*/ 460769 w 609050"/>
              <a:gd name="connsiteY21" fmla="*/ 341726 h 586540"/>
              <a:gd name="connsiteX22" fmla="*/ 555916 w 609050"/>
              <a:gd name="connsiteY22" fmla="*/ 341726 h 586540"/>
              <a:gd name="connsiteX23" fmla="*/ 555916 w 609050"/>
              <a:gd name="connsiteY23" fmla="*/ 303071 h 586540"/>
              <a:gd name="connsiteX24" fmla="*/ 216243 w 609050"/>
              <a:gd name="connsiteY24" fmla="*/ 266609 h 586540"/>
              <a:gd name="connsiteX25" fmla="*/ 216243 w 609050"/>
              <a:gd name="connsiteY25" fmla="*/ 310473 h 586540"/>
              <a:gd name="connsiteX26" fmla="*/ 293953 w 609050"/>
              <a:gd name="connsiteY26" fmla="*/ 310473 h 586540"/>
              <a:gd name="connsiteX27" fmla="*/ 293953 w 609050"/>
              <a:gd name="connsiteY27" fmla="*/ 266609 h 586540"/>
              <a:gd name="connsiteX28" fmla="*/ 69884 w 609050"/>
              <a:gd name="connsiteY28" fmla="*/ 266609 h 586540"/>
              <a:gd name="connsiteX29" fmla="*/ 69884 w 609050"/>
              <a:gd name="connsiteY29" fmla="*/ 310473 h 586540"/>
              <a:gd name="connsiteX30" fmla="*/ 147595 w 609050"/>
              <a:gd name="connsiteY30" fmla="*/ 310473 h 586540"/>
              <a:gd name="connsiteX31" fmla="*/ 147595 w 609050"/>
              <a:gd name="connsiteY31" fmla="*/ 266609 h 586540"/>
              <a:gd name="connsiteX32" fmla="*/ 460769 w 609050"/>
              <a:gd name="connsiteY32" fmla="*/ 230010 h 586540"/>
              <a:gd name="connsiteX33" fmla="*/ 460769 w 609050"/>
              <a:gd name="connsiteY33" fmla="*/ 268528 h 586540"/>
              <a:gd name="connsiteX34" fmla="*/ 555916 w 609050"/>
              <a:gd name="connsiteY34" fmla="*/ 268528 h 586540"/>
              <a:gd name="connsiteX35" fmla="*/ 555916 w 609050"/>
              <a:gd name="connsiteY35" fmla="*/ 230010 h 586540"/>
              <a:gd name="connsiteX36" fmla="*/ 216243 w 609050"/>
              <a:gd name="connsiteY36" fmla="*/ 193549 h 586540"/>
              <a:gd name="connsiteX37" fmla="*/ 216243 w 609050"/>
              <a:gd name="connsiteY37" fmla="*/ 237412 h 586540"/>
              <a:gd name="connsiteX38" fmla="*/ 293953 w 609050"/>
              <a:gd name="connsiteY38" fmla="*/ 237412 h 586540"/>
              <a:gd name="connsiteX39" fmla="*/ 293953 w 609050"/>
              <a:gd name="connsiteY39" fmla="*/ 193549 h 586540"/>
              <a:gd name="connsiteX40" fmla="*/ 69884 w 609050"/>
              <a:gd name="connsiteY40" fmla="*/ 193549 h 586540"/>
              <a:gd name="connsiteX41" fmla="*/ 69884 w 609050"/>
              <a:gd name="connsiteY41" fmla="*/ 237412 h 586540"/>
              <a:gd name="connsiteX42" fmla="*/ 147595 w 609050"/>
              <a:gd name="connsiteY42" fmla="*/ 237412 h 586540"/>
              <a:gd name="connsiteX43" fmla="*/ 147595 w 609050"/>
              <a:gd name="connsiteY43" fmla="*/ 193549 h 586540"/>
              <a:gd name="connsiteX44" fmla="*/ 460769 w 609050"/>
              <a:gd name="connsiteY44" fmla="*/ 156950 h 586540"/>
              <a:gd name="connsiteX45" fmla="*/ 460769 w 609050"/>
              <a:gd name="connsiteY45" fmla="*/ 195468 h 586540"/>
              <a:gd name="connsiteX46" fmla="*/ 555916 w 609050"/>
              <a:gd name="connsiteY46" fmla="*/ 195468 h 586540"/>
              <a:gd name="connsiteX47" fmla="*/ 555916 w 609050"/>
              <a:gd name="connsiteY47" fmla="*/ 156950 h 586540"/>
              <a:gd name="connsiteX48" fmla="*/ 192926 w 609050"/>
              <a:gd name="connsiteY48" fmla="*/ 96251 h 586540"/>
              <a:gd name="connsiteX49" fmla="*/ 361366 w 609050"/>
              <a:gd name="connsiteY49" fmla="*/ 96251 h 586540"/>
              <a:gd name="connsiteX50" fmla="*/ 361366 w 609050"/>
              <a:gd name="connsiteY50" fmla="*/ 114880 h 586540"/>
              <a:gd name="connsiteX51" fmla="*/ 192926 w 609050"/>
              <a:gd name="connsiteY51" fmla="*/ 114880 h 586540"/>
              <a:gd name="connsiteX52" fmla="*/ 192926 w 609050"/>
              <a:gd name="connsiteY52" fmla="*/ 49819 h 586540"/>
              <a:gd name="connsiteX53" fmla="*/ 361366 w 609050"/>
              <a:gd name="connsiteY53" fmla="*/ 49819 h 586540"/>
              <a:gd name="connsiteX54" fmla="*/ 361366 w 609050"/>
              <a:gd name="connsiteY54" fmla="*/ 68307 h 586540"/>
              <a:gd name="connsiteX55" fmla="*/ 192926 w 609050"/>
              <a:gd name="connsiteY55" fmla="*/ 68307 h 586540"/>
              <a:gd name="connsiteX56" fmla="*/ 166130 w 609050"/>
              <a:gd name="connsiteY56" fmla="*/ 25222 h 586540"/>
              <a:gd name="connsiteX57" fmla="*/ 166130 w 609050"/>
              <a:gd name="connsiteY57" fmla="*/ 155716 h 586540"/>
              <a:gd name="connsiteX58" fmla="*/ 338987 w 609050"/>
              <a:gd name="connsiteY58" fmla="*/ 155716 h 586540"/>
              <a:gd name="connsiteX59" fmla="*/ 338987 w 609050"/>
              <a:gd name="connsiteY59" fmla="*/ 341040 h 586540"/>
              <a:gd name="connsiteX60" fmla="*/ 338987 w 609050"/>
              <a:gd name="connsiteY60" fmla="*/ 531710 h 586540"/>
              <a:gd name="connsiteX61" fmla="*/ 366721 w 609050"/>
              <a:gd name="connsiteY61" fmla="*/ 531710 h 586540"/>
              <a:gd name="connsiteX62" fmla="*/ 366721 w 609050"/>
              <a:gd name="connsiteY62" fmla="*/ 341040 h 586540"/>
              <a:gd name="connsiteX63" fmla="*/ 366721 w 609050"/>
              <a:gd name="connsiteY63" fmla="*/ 155305 h 586540"/>
              <a:gd name="connsiteX64" fmla="*/ 388002 w 609050"/>
              <a:gd name="connsiteY64" fmla="*/ 143517 h 586540"/>
              <a:gd name="connsiteX65" fmla="*/ 388002 w 609050"/>
              <a:gd name="connsiteY65" fmla="*/ 25222 h 586540"/>
              <a:gd name="connsiteX66" fmla="*/ 140867 w 609050"/>
              <a:gd name="connsiteY66" fmla="*/ 0 h 586540"/>
              <a:gd name="connsiteX67" fmla="*/ 413402 w 609050"/>
              <a:gd name="connsiteY67" fmla="*/ 0 h 586540"/>
              <a:gd name="connsiteX68" fmla="*/ 413402 w 609050"/>
              <a:gd name="connsiteY68" fmla="*/ 129398 h 586540"/>
              <a:gd name="connsiteX69" fmla="*/ 432486 w 609050"/>
              <a:gd name="connsiteY69" fmla="*/ 118843 h 586540"/>
              <a:gd name="connsiteX70" fmla="*/ 584199 w 609050"/>
              <a:gd name="connsiteY70" fmla="*/ 118843 h 586540"/>
              <a:gd name="connsiteX71" fmla="*/ 584199 w 609050"/>
              <a:gd name="connsiteY71" fmla="*/ 531710 h 586540"/>
              <a:gd name="connsiteX72" fmla="*/ 609050 w 609050"/>
              <a:gd name="connsiteY72" fmla="*/ 531710 h 586540"/>
              <a:gd name="connsiteX73" fmla="*/ 609050 w 609050"/>
              <a:gd name="connsiteY73" fmla="*/ 586540 h 586540"/>
              <a:gd name="connsiteX74" fmla="*/ 0 w 609050"/>
              <a:gd name="connsiteY74" fmla="*/ 586540 h 586540"/>
              <a:gd name="connsiteX75" fmla="*/ 0 w 609050"/>
              <a:gd name="connsiteY75" fmla="*/ 531710 h 586540"/>
              <a:gd name="connsiteX76" fmla="*/ 24851 w 609050"/>
              <a:gd name="connsiteY76" fmla="*/ 531710 h 586540"/>
              <a:gd name="connsiteX77" fmla="*/ 24851 w 609050"/>
              <a:gd name="connsiteY77" fmla="*/ 155716 h 586540"/>
              <a:gd name="connsiteX78" fmla="*/ 140867 w 609050"/>
              <a:gd name="connsiteY78" fmla="*/ 155716 h 586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609050" h="586540">
                <a:moveTo>
                  <a:pt x="216243" y="412730"/>
                </a:moveTo>
                <a:lnTo>
                  <a:pt x="216243" y="456594"/>
                </a:lnTo>
                <a:lnTo>
                  <a:pt x="293953" y="456594"/>
                </a:lnTo>
                <a:lnTo>
                  <a:pt x="293953" y="412730"/>
                </a:lnTo>
                <a:close/>
                <a:moveTo>
                  <a:pt x="69884" y="412730"/>
                </a:moveTo>
                <a:lnTo>
                  <a:pt x="69884" y="456594"/>
                </a:lnTo>
                <a:lnTo>
                  <a:pt x="147595" y="456594"/>
                </a:lnTo>
                <a:lnTo>
                  <a:pt x="147595" y="412730"/>
                </a:lnTo>
                <a:close/>
                <a:moveTo>
                  <a:pt x="460769" y="376268"/>
                </a:moveTo>
                <a:lnTo>
                  <a:pt x="460769" y="414786"/>
                </a:lnTo>
                <a:lnTo>
                  <a:pt x="555916" y="414786"/>
                </a:lnTo>
                <a:lnTo>
                  <a:pt x="555916" y="376268"/>
                </a:lnTo>
                <a:close/>
                <a:moveTo>
                  <a:pt x="216243" y="339670"/>
                </a:moveTo>
                <a:lnTo>
                  <a:pt x="216243" y="383533"/>
                </a:lnTo>
                <a:lnTo>
                  <a:pt x="293953" y="383533"/>
                </a:lnTo>
                <a:lnTo>
                  <a:pt x="293953" y="339670"/>
                </a:lnTo>
                <a:close/>
                <a:moveTo>
                  <a:pt x="69884" y="339670"/>
                </a:moveTo>
                <a:lnTo>
                  <a:pt x="69884" y="383533"/>
                </a:lnTo>
                <a:lnTo>
                  <a:pt x="147595" y="383533"/>
                </a:lnTo>
                <a:lnTo>
                  <a:pt x="147595" y="339670"/>
                </a:lnTo>
                <a:close/>
                <a:moveTo>
                  <a:pt x="460769" y="303071"/>
                </a:moveTo>
                <a:lnTo>
                  <a:pt x="460769" y="341726"/>
                </a:lnTo>
                <a:lnTo>
                  <a:pt x="555916" y="341726"/>
                </a:lnTo>
                <a:lnTo>
                  <a:pt x="555916" y="303071"/>
                </a:lnTo>
                <a:close/>
                <a:moveTo>
                  <a:pt x="216243" y="266609"/>
                </a:moveTo>
                <a:lnTo>
                  <a:pt x="216243" y="310473"/>
                </a:lnTo>
                <a:lnTo>
                  <a:pt x="293953" y="310473"/>
                </a:lnTo>
                <a:lnTo>
                  <a:pt x="293953" y="266609"/>
                </a:lnTo>
                <a:close/>
                <a:moveTo>
                  <a:pt x="69884" y="266609"/>
                </a:moveTo>
                <a:lnTo>
                  <a:pt x="69884" y="310473"/>
                </a:lnTo>
                <a:lnTo>
                  <a:pt x="147595" y="310473"/>
                </a:lnTo>
                <a:lnTo>
                  <a:pt x="147595" y="266609"/>
                </a:lnTo>
                <a:close/>
                <a:moveTo>
                  <a:pt x="460769" y="230010"/>
                </a:moveTo>
                <a:lnTo>
                  <a:pt x="460769" y="268528"/>
                </a:lnTo>
                <a:lnTo>
                  <a:pt x="555916" y="268528"/>
                </a:lnTo>
                <a:lnTo>
                  <a:pt x="555916" y="230010"/>
                </a:lnTo>
                <a:close/>
                <a:moveTo>
                  <a:pt x="216243" y="193549"/>
                </a:moveTo>
                <a:lnTo>
                  <a:pt x="216243" y="237412"/>
                </a:lnTo>
                <a:lnTo>
                  <a:pt x="293953" y="237412"/>
                </a:lnTo>
                <a:lnTo>
                  <a:pt x="293953" y="193549"/>
                </a:lnTo>
                <a:close/>
                <a:moveTo>
                  <a:pt x="69884" y="193549"/>
                </a:moveTo>
                <a:lnTo>
                  <a:pt x="69884" y="237412"/>
                </a:lnTo>
                <a:lnTo>
                  <a:pt x="147595" y="237412"/>
                </a:lnTo>
                <a:lnTo>
                  <a:pt x="147595" y="193549"/>
                </a:lnTo>
                <a:close/>
                <a:moveTo>
                  <a:pt x="460769" y="156950"/>
                </a:moveTo>
                <a:lnTo>
                  <a:pt x="460769" y="195468"/>
                </a:lnTo>
                <a:lnTo>
                  <a:pt x="555916" y="195468"/>
                </a:lnTo>
                <a:lnTo>
                  <a:pt x="555916" y="156950"/>
                </a:lnTo>
                <a:close/>
                <a:moveTo>
                  <a:pt x="192926" y="96251"/>
                </a:moveTo>
                <a:lnTo>
                  <a:pt x="361366" y="96251"/>
                </a:lnTo>
                <a:lnTo>
                  <a:pt x="361366" y="114880"/>
                </a:lnTo>
                <a:lnTo>
                  <a:pt x="192926" y="114880"/>
                </a:lnTo>
                <a:close/>
                <a:moveTo>
                  <a:pt x="192926" y="49819"/>
                </a:moveTo>
                <a:lnTo>
                  <a:pt x="361366" y="49819"/>
                </a:lnTo>
                <a:lnTo>
                  <a:pt x="361366" y="68307"/>
                </a:lnTo>
                <a:lnTo>
                  <a:pt x="192926" y="68307"/>
                </a:lnTo>
                <a:close/>
                <a:moveTo>
                  <a:pt x="166130" y="25222"/>
                </a:moveTo>
                <a:lnTo>
                  <a:pt x="166130" y="155716"/>
                </a:lnTo>
                <a:lnTo>
                  <a:pt x="338987" y="155716"/>
                </a:lnTo>
                <a:lnTo>
                  <a:pt x="338987" y="341040"/>
                </a:lnTo>
                <a:lnTo>
                  <a:pt x="338987" y="531710"/>
                </a:lnTo>
                <a:lnTo>
                  <a:pt x="366721" y="531710"/>
                </a:lnTo>
                <a:lnTo>
                  <a:pt x="366721" y="341040"/>
                </a:lnTo>
                <a:lnTo>
                  <a:pt x="366721" y="155305"/>
                </a:lnTo>
                <a:lnTo>
                  <a:pt x="388002" y="143517"/>
                </a:lnTo>
                <a:lnTo>
                  <a:pt x="388002" y="25222"/>
                </a:lnTo>
                <a:close/>
                <a:moveTo>
                  <a:pt x="140867" y="0"/>
                </a:moveTo>
                <a:lnTo>
                  <a:pt x="413402" y="0"/>
                </a:lnTo>
                <a:lnTo>
                  <a:pt x="413402" y="129398"/>
                </a:lnTo>
                <a:lnTo>
                  <a:pt x="432486" y="118843"/>
                </a:lnTo>
                <a:lnTo>
                  <a:pt x="584199" y="118843"/>
                </a:lnTo>
                <a:lnTo>
                  <a:pt x="584199" y="531710"/>
                </a:lnTo>
                <a:lnTo>
                  <a:pt x="609050" y="531710"/>
                </a:lnTo>
                <a:lnTo>
                  <a:pt x="609050" y="586540"/>
                </a:lnTo>
                <a:lnTo>
                  <a:pt x="0" y="586540"/>
                </a:lnTo>
                <a:lnTo>
                  <a:pt x="0" y="531710"/>
                </a:lnTo>
                <a:lnTo>
                  <a:pt x="24851" y="531710"/>
                </a:lnTo>
                <a:lnTo>
                  <a:pt x="24851" y="155716"/>
                </a:lnTo>
                <a:lnTo>
                  <a:pt x="140867" y="15571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/>
          <a:p>
            <a:endParaRPr lang="zh-CN" altLang="en-US"/>
          </a:p>
        </p:txBody>
      </p:sp>
      <p:grpSp>
        <p:nvGrpSpPr>
          <p:cNvPr id="41" name="íŝḷídè">
            <a:extLst>
              <a:ext uri="{FF2B5EF4-FFF2-40B4-BE49-F238E27FC236}">
                <a16:creationId xmlns:a16="http://schemas.microsoft.com/office/drawing/2014/main" xmlns="" id="{D14D9CA5-34EF-4C66-ACAF-7755642949BF}"/>
              </a:ext>
            </a:extLst>
          </p:cNvPr>
          <p:cNvGrpSpPr/>
          <p:nvPr/>
        </p:nvGrpSpPr>
        <p:grpSpPr>
          <a:xfrm>
            <a:off x="4279725" y="3507905"/>
            <a:ext cx="3632545" cy="1266787"/>
            <a:chOff x="4683760" y="2360922"/>
            <a:chExt cx="3984753" cy="1266788"/>
          </a:xfrm>
        </p:grpSpPr>
        <p:sp>
          <p:nvSpPr>
            <p:cNvPr id="42" name="íšlíḋê">
              <a:extLst>
                <a:ext uri="{FF2B5EF4-FFF2-40B4-BE49-F238E27FC236}">
                  <a16:creationId xmlns:a16="http://schemas.microsoft.com/office/drawing/2014/main" xmlns="" id="{E132729B-C9A3-41B7-B483-6348A7FF6E28}"/>
                </a:ext>
              </a:extLst>
            </p:cNvPr>
            <p:cNvSpPr/>
            <p:nvPr/>
          </p:nvSpPr>
          <p:spPr bwMode="auto">
            <a:xfrm>
              <a:off x="4683761" y="2360922"/>
              <a:ext cx="3984752" cy="498691"/>
            </a:xfrm>
            <a:prstGeom prst="homePlate">
              <a:avLst/>
            </a:prstGeom>
            <a:solidFill>
              <a:srgbClr val="7F7F7F"/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zh-CN" altLang="en-US" b="1" kern="0" dirty="0">
                  <a:solidFill>
                    <a:schemeClr val="bg1"/>
                  </a:solidFill>
                </a:rPr>
                <a:t>添加标题</a:t>
              </a:r>
              <a:endParaRPr lang="en-US" altLang="zh-CN" b="1" kern="0" dirty="0">
                <a:solidFill>
                  <a:schemeClr val="bg1"/>
                </a:solidFill>
              </a:endParaRPr>
            </a:p>
          </p:txBody>
        </p:sp>
        <p:sp>
          <p:nvSpPr>
            <p:cNvPr id="43" name="íṩľîḍê">
              <a:extLst>
                <a:ext uri="{FF2B5EF4-FFF2-40B4-BE49-F238E27FC236}">
                  <a16:creationId xmlns:a16="http://schemas.microsoft.com/office/drawing/2014/main" xmlns="" id="{B82D2D8C-F509-45F7-B07D-C5C0600A3A83}"/>
                </a:ext>
              </a:extLst>
            </p:cNvPr>
            <p:cNvSpPr/>
            <p:nvPr/>
          </p:nvSpPr>
          <p:spPr bwMode="auto">
            <a:xfrm>
              <a:off x="4683760" y="2859614"/>
              <a:ext cx="3719576" cy="768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  <a:endParaRPr lang="en-US" altLang="zh-CN" sz="1100" dirty="0"/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</p:grpSp>
      <p:sp>
        <p:nvSpPr>
          <p:cNvPr id="36" name="îṧḻíḑé">
            <a:extLst>
              <a:ext uri="{FF2B5EF4-FFF2-40B4-BE49-F238E27FC236}">
                <a16:creationId xmlns:a16="http://schemas.microsoft.com/office/drawing/2014/main" xmlns="" id="{7D724A3E-44F7-4C07-A184-AAA21DFD665E}"/>
              </a:ext>
            </a:extLst>
          </p:cNvPr>
          <p:cNvSpPr/>
          <p:nvPr/>
        </p:nvSpPr>
        <p:spPr bwMode="auto">
          <a:xfrm>
            <a:off x="9493694" y="1812976"/>
            <a:ext cx="430553" cy="414640"/>
          </a:xfrm>
          <a:custGeom>
            <a:avLst/>
            <a:gdLst>
              <a:gd name="connsiteX0" fmla="*/ 216243 w 609050"/>
              <a:gd name="connsiteY0" fmla="*/ 412730 h 586540"/>
              <a:gd name="connsiteX1" fmla="*/ 216243 w 609050"/>
              <a:gd name="connsiteY1" fmla="*/ 456594 h 586540"/>
              <a:gd name="connsiteX2" fmla="*/ 293953 w 609050"/>
              <a:gd name="connsiteY2" fmla="*/ 456594 h 586540"/>
              <a:gd name="connsiteX3" fmla="*/ 293953 w 609050"/>
              <a:gd name="connsiteY3" fmla="*/ 412730 h 586540"/>
              <a:gd name="connsiteX4" fmla="*/ 69884 w 609050"/>
              <a:gd name="connsiteY4" fmla="*/ 412730 h 586540"/>
              <a:gd name="connsiteX5" fmla="*/ 69884 w 609050"/>
              <a:gd name="connsiteY5" fmla="*/ 456594 h 586540"/>
              <a:gd name="connsiteX6" fmla="*/ 147595 w 609050"/>
              <a:gd name="connsiteY6" fmla="*/ 456594 h 586540"/>
              <a:gd name="connsiteX7" fmla="*/ 147595 w 609050"/>
              <a:gd name="connsiteY7" fmla="*/ 412730 h 586540"/>
              <a:gd name="connsiteX8" fmla="*/ 460769 w 609050"/>
              <a:gd name="connsiteY8" fmla="*/ 376268 h 586540"/>
              <a:gd name="connsiteX9" fmla="*/ 460769 w 609050"/>
              <a:gd name="connsiteY9" fmla="*/ 414786 h 586540"/>
              <a:gd name="connsiteX10" fmla="*/ 555916 w 609050"/>
              <a:gd name="connsiteY10" fmla="*/ 414786 h 586540"/>
              <a:gd name="connsiteX11" fmla="*/ 555916 w 609050"/>
              <a:gd name="connsiteY11" fmla="*/ 376268 h 586540"/>
              <a:gd name="connsiteX12" fmla="*/ 216243 w 609050"/>
              <a:gd name="connsiteY12" fmla="*/ 339670 h 586540"/>
              <a:gd name="connsiteX13" fmla="*/ 216243 w 609050"/>
              <a:gd name="connsiteY13" fmla="*/ 383533 h 586540"/>
              <a:gd name="connsiteX14" fmla="*/ 293953 w 609050"/>
              <a:gd name="connsiteY14" fmla="*/ 383533 h 586540"/>
              <a:gd name="connsiteX15" fmla="*/ 293953 w 609050"/>
              <a:gd name="connsiteY15" fmla="*/ 339670 h 586540"/>
              <a:gd name="connsiteX16" fmla="*/ 69884 w 609050"/>
              <a:gd name="connsiteY16" fmla="*/ 339670 h 586540"/>
              <a:gd name="connsiteX17" fmla="*/ 69884 w 609050"/>
              <a:gd name="connsiteY17" fmla="*/ 383533 h 586540"/>
              <a:gd name="connsiteX18" fmla="*/ 147595 w 609050"/>
              <a:gd name="connsiteY18" fmla="*/ 383533 h 586540"/>
              <a:gd name="connsiteX19" fmla="*/ 147595 w 609050"/>
              <a:gd name="connsiteY19" fmla="*/ 339670 h 586540"/>
              <a:gd name="connsiteX20" fmla="*/ 460769 w 609050"/>
              <a:gd name="connsiteY20" fmla="*/ 303071 h 586540"/>
              <a:gd name="connsiteX21" fmla="*/ 460769 w 609050"/>
              <a:gd name="connsiteY21" fmla="*/ 341726 h 586540"/>
              <a:gd name="connsiteX22" fmla="*/ 555916 w 609050"/>
              <a:gd name="connsiteY22" fmla="*/ 341726 h 586540"/>
              <a:gd name="connsiteX23" fmla="*/ 555916 w 609050"/>
              <a:gd name="connsiteY23" fmla="*/ 303071 h 586540"/>
              <a:gd name="connsiteX24" fmla="*/ 216243 w 609050"/>
              <a:gd name="connsiteY24" fmla="*/ 266609 h 586540"/>
              <a:gd name="connsiteX25" fmla="*/ 216243 w 609050"/>
              <a:gd name="connsiteY25" fmla="*/ 310473 h 586540"/>
              <a:gd name="connsiteX26" fmla="*/ 293953 w 609050"/>
              <a:gd name="connsiteY26" fmla="*/ 310473 h 586540"/>
              <a:gd name="connsiteX27" fmla="*/ 293953 w 609050"/>
              <a:gd name="connsiteY27" fmla="*/ 266609 h 586540"/>
              <a:gd name="connsiteX28" fmla="*/ 69884 w 609050"/>
              <a:gd name="connsiteY28" fmla="*/ 266609 h 586540"/>
              <a:gd name="connsiteX29" fmla="*/ 69884 w 609050"/>
              <a:gd name="connsiteY29" fmla="*/ 310473 h 586540"/>
              <a:gd name="connsiteX30" fmla="*/ 147595 w 609050"/>
              <a:gd name="connsiteY30" fmla="*/ 310473 h 586540"/>
              <a:gd name="connsiteX31" fmla="*/ 147595 w 609050"/>
              <a:gd name="connsiteY31" fmla="*/ 266609 h 586540"/>
              <a:gd name="connsiteX32" fmla="*/ 460769 w 609050"/>
              <a:gd name="connsiteY32" fmla="*/ 230010 h 586540"/>
              <a:gd name="connsiteX33" fmla="*/ 460769 w 609050"/>
              <a:gd name="connsiteY33" fmla="*/ 268528 h 586540"/>
              <a:gd name="connsiteX34" fmla="*/ 555916 w 609050"/>
              <a:gd name="connsiteY34" fmla="*/ 268528 h 586540"/>
              <a:gd name="connsiteX35" fmla="*/ 555916 w 609050"/>
              <a:gd name="connsiteY35" fmla="*/ 230010 h 586540"/>
              <a:gd name="connsiteX36" fmla="*/ 216243 w 609050"/>
              <a:gd name="connsiteY36" fmla="*/ 193549 h 586540"/>
              <a:gd name="connsiteX37" fmla="*/ 216243 w 609050"/>
              <a:gd name="connsiteY37" fmla="*/ 237412 h 586540"/>
              <a:gd name="connsiteX38" fmla="*/ 293953 w 609050"/>
              <a:gd name="connsiteY38" fmla="*/ 237412 h 586540"/>
              <a:gd name="connsiteX39" fmla="*/ 293953 w 609050"/>
              <a:gd name="connsiteY39" fmla="*/ 193549 h 586540"/>
              <a:gd name="connsiteX40" fmla="*/ 69884 w 609050"/>
              <a:gd name="connsiteY40" fmla="*/ 193549 h 586540"/>
              <a:gd name="connsiteX41" fmla="*/ 69884 w 609050"/>
              <a:gd name="connsiteY41" fmla="*/ 237412 h 586540"/>
              <a:gd name="connsiteX42" fmla="*/ 147595 w 609050"/>
              <a:gd name="connsiteY42" fmla="*/ 237412 h 586540"/>
              <a:gd name="connsiteX43" fmla="*/ 147595 w 609050"/>
              <a:gd name="connsiteY43" fmla="*/ 193549 h 586540"/>
              <a:gd name="connsiteX44" fmla="*/ 460769 w 609050"/>
              <a:gd name="connsiteY44" fmla="*/ 156950 h 586540"/>
              <a:gd name="connsiteX45" fmla="*/ 460769 w 609050"/>
              <a:gd name="connsiteY45" fmla="*/ 195468 h 586540"/>
              <a:gd name="connsiteX46" fmla="*/ 555916 w 609050"/>
              <a:gd name="connsiteY46" fmla="*/ 195468 h 586540"/>
              <a:gd name="connsiteX47" fmla="*/ 555916 w 609050"/>
              <a:gd name="connsiteY47" fmla="*/ 156950 h 586540"/>
              <a:gd name="connsiteX48" fmla="*/ 192926 w 609050"/>
              <a:gd name="connsiteY48" fmla="*/ 96251 h 586540"/>
              <a:gd name="connsiteX49" fmla="*/ 361366 w 609050"/>
              <a:gd name="connsiteY49" fmla="*/ 96251 h 586540"/>
              <a:gd name="connsiteX50" fmla="*/ 361366 w 609050"/>
              <a:gd name="connsiteY50" fmla="*/ 114880 h 586540"/>
              <a:gd name="connsiteX51" fmla="*/ 192926 w 609050"/>
              <a:gd name="connsiteY51" fmla="*/ 114880 h 586540"/>
              <a:gd name="connsiteX52" fmla="*/ 192926 w 609050"/>
              <a:gd name="connsiteY52" fmla="*/ 49819 h 586540"/>
              <a:gd name="connsiteX53" fmla="*/ 361366 w 609050"/>
              <a:gd name="connsiteY53" fmla="*/ 49819 h 586540"/>
              <a:gd name="connsiteX54" fmla="*/ 361366 w 609050"/>
              <a:gd name="connsiteY54" fmla="*/ 68307 h 586540"/>
              <a:gd name="connsiteX55" fmla="*/ 192926 w 609050"/>
              <a:gd name="connsiteY55" fmla="*/ 68307 h 586540"/>
              <a:gd name="connsiteX56" fmla="*/ 166130 w 609050"/>
              <a:gd name="connsiteY56" fmla="*/ 25222 h 586540"/>
              <a:gd name="connsiteX57" fmla="*/ 166130 w 609050"/>
              <a:gd name="connsiteY57" fmla="*/ 155716 h 586540"/>
              <a:gd name="connsiteX58" fmla="*/ 338987 w 609050"/>
              <a:gd name="connsiteY58" fmla="*/ 155716 h 586540"/>
              <a:gd name="connsiteX59" fmla="*/ 338987 w 609050"/>
              <a:gd name="connsiteY59" fmla="*/ 341040 h 586540"/>
              <a:gd name="connsiteX60" fmla="*/ 338987 w 609050"/>
              <a:gd name="connsiteY60" fmla="*/ 531710 h 586540"/>
              <a:gd name="connsiteX61" fmla="*/ 366721 w 609050"/>
              <a:gd name="connsiteY61" fmla="*/ 531710 h 586540"/>
              <a:gd name="connsiteX62" fmla="*/ 366721 w 609050"/>
              <a:gd name="connsiteY62" fmla="*/ 341040 h 586540"/>
              <a:gd name="connsiteX63" fmla="*/ 366721 w 609050"/>
              <a:gd name="connsiteY63" fmla="*/ 155305 h 586540"/>
              <a:gd name="connsiteX64" fmla="*/ 388002 w 609050"/>
              <a:gd name="connsiteY64" fmla="*/ 143517 h 586540"/>
              <a:gd name="connsiteX65" fmla="*/ 388002 w 609050"/>
              <a:gd name="connsiteY65" fmla="*/ 25222 h 586540"/>
              <a:gd name="connsiteX66" fmla="*/ 140867 w 609050"/>
              <a:gd name="connsiteY66" fmla="*/ 0 h 586540"/>
              <a:gd name="connsiteX67" fmla="*/ 413402 w 609050"/>
              <a:gd name="connsiteY67" fmla="*/ 0 h 586540"/>
              <a:gd name="connsiteX68" fmla="*/ 413402 w 609050"/>
              <a:gd name="connsiteY68" fmla="*/ 129398 h 586540"/>
              <a:gd name="connsiteX69" fmla="*/ 432486 w 609050"/>
              <a:gd name="connsiteY69" fmla="*/ 118843 h 586540"/>
              <a:gd name="connsiteX70" fmla="*/ 584199 w 609050"/>
              <a:gd name="connsiteY70" fmla="*/ 118843 h 586540"/>
              <a:gd name="connsiteX71" fmla="*/ 584199 w 609050"/>
              <a:gd name="connsiteY71" fmla="*/ 531710 h 586540"/>
              <a:gd name="connsiteX72" fmla="*/ 609050 w 609050"/>
              <a:gd name="connsiteY72" fmla="*/ 531710 h 586540"/>
              <a:gd name="connsiteX73" fmla="*/ 609050 w 609050"/>
              <a:gd name="connsiteY73" fmla="*/ 586540 h 586540"/>
              <a:gd name="connsiteX74" fmla="*/ 0 w 609050"/>
              <a:gd name="connsiteY74" fmla="*/ 586540 h 586540"/>
              <a:gd name="connsiteX75" fmla="*/ 0 w 609050"/>
              <a:gd name="connsiteY75" fmla="*/ 531710 h 586540"/>
              <a:gd name="connsiteX76" fmla="*/ 24851 w 609050"/>
              <a:gd name="connsiteY76" fmla="*/ 531710 h 586540"/>
              <a:gd name="connsiteX77" fmla="*/ 24851 w 609050"/>
              <a:gd name="connsiteY77" fmla="*/ 155716 h 586540"/>
              <a:gd name="connsiteX78" fmla="*/ 140867 w 609050"/>
              <a:gd name="connsiteY78" fmla="*/ 155716 h 586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609050" h="586540">
                <a:moveTo>
                  <a:pt x="216243" y="412730"/>
                </a:moveTo>
                <a:lnTo>
                  <a:pt x="216243" y="456594"/>
                </a:lnTo>
                <a:lnTo>
                  <a:pt x="293953" y="456594"/>
                </a:lnTo>
                <a:lnTo>
                  <a:pt x="293953" y="412730"/>
                </a:lnTo>
                <a:close/>
                <a:moveTo>
                  <a:pt x="69884" y="412730"/>
                </a:moveTo>
                <a:lnTo>
                  <a:pt x="69884" y="456594"/>
                </a:lnTo>
                <a:lnTo>
                  <a:pt x="147595" y="456594"/>
                </a:lnTo>
                <a:lnTo>
                  <a:pt x="147595" y="412730"/>
                </a:lnTo>
                <a:close/>
                <a:moveTo>
                  <a:pt x="460769" y="376268"/>
                </a:moveTo>
                <a:lnTo>
                  <a:pt x="460769" y="414786"/>
                </a:lnTo>
                <a:lnTo>
                  <a:pt x="555916" y="414786"/>
                </a:lnTo>
                <a:lnTo>
                  <a:pt x="555916" y="376268"/>
                </a:lnTo>
                <a:close/>
                <a:moveTo>
                  <a:pt x="216243" y="339670"/>
                </a:moveTo>
                <a:lnTo>
                  <a:pt x="216243" y="383533"/>
                </a:lnTo>
                <a:lnTo>
                  <a:pt x="293953" y="383533"/>
                </a:lnTo>
                <a:lnTo>
                  <a:pt x="293953" y="339670"/>
                </a:lnTo>
                <a:close/>
                <a:moveTo>
                  <a:pt x="69884" y="339670"/>
                </a:moveTo>
                <a:lnTo>
                  <a:pt x="69884" y="383533"/>
                </a:lnTo>
                <a:lnTo>
                  <a:pt x="147595" y="383533"/>
                </a:lnTo>
                <a:lnTo>
                  <a:pt x="147595" y="339670"/>
                </a:lnTo>
                <a:close/>
                <a:moveTo>
                  <a:pt x="460769" y="303071"/>
                </a:moveTo>
                <a:lnTo>
                  <a:pt x="460769" y="341726"/>
                </a:lnTo>
                <a:lnTo>
                  <a:pt x="555916" y="341726"/>
                </a:lnTo>
                <a:lnTo>
                  <a:pt x="555916" y="303071"/>
                </a:lnTo>
                <a:close/>
                <a:moveTo>
                  <a:pt x="216243" y="266609"/>
                </a:moveTo>
                <a:lnTo>
                  <a:pt x="216243" y="310473"/>
                </a:lnTo>
                <a:lnTo>
                  <a:pt x="293953" y="310473"/>
                </a:lnTo>
                <a:lnTo>
                  <a:pt x="293953" y="266609"/>
                </a:lnTo>
                <a:close/>
                <a:moveTo>
                  <a:pt x="69884" y="266609"/>
                </a:moveTo>
                <a:lnTo>
                  <a:pt x="69884" y="310473"/>
                </a:lnTo>
                <a:lnTo>
                  <a:pt x="147595" y="310473"/>
                </a:lnTo>
                <a:lnTo>
                  <a:pt x="147595" y="266609"/>
                </a:lnTo>
                <a:close/>
                <a:moveTo>
                  <a:pt x="460769" y="230010"/>
                </a:moveTo>
                <a:lnTo>
                  <a:pt x="460769" y="268528"/>
                </a:lnTo>
                <a:lnTo>
                  <a:pt x="555916" y="268528"/>
                </a:lnTo>
                <a:lnTo>
                  <a:pt x="555916" y="230010"/>
                </a:lnTo>
                <a:close/>
                <a:moveTo>
                  <a:pt x="216243" y="193549"/>
                </a:moveTo>
                <a:lnTo>
                  <a:pt x="216243" y="237412"/>
                </a:lnTo>
                <a:lnTo>
                  <a:pt x="293953" y="237412"/>
                </a:lnTo>
                <a:lnTo>
                  <a:pt x="293953" y="193549"/>
                </a:lnTo>
                <a:close/>
                <a:moveTo>
                  <a:pt x="69884" y="193549"/>
                </a:moveTo>
                <a:lnTo>
                  <a:pt x="69884" y="237412"/>
                </a:lnTo>
                <a:lnTo>
                  <a:pt x="147595" y="237412"/>
                </a:lnTo>
                <a:lnTo>
                  <a:pt x="147595" y="193549"/>
                </a:lnTo>
                <a:close/>
                <a:moveTo>
                  <a:pt x="460769" y="156950"/>
                </a:moveTo>
                <a:lnTo>
                  <a:pt x="460769" y="195468"/>
                </a:lnTo>
                <a:lnTo>
                  <a:pt x="555916" y="195468"/>
                </a:lnTo>
                <a:lnTo>
                  <a:pt x="555916" y="156950"/>
                </a:lnTo>
                <a:close/>
                <a:moveTo>
                  <a:pt x="192926" y="96251"/>
                </a:moveTo>
                <a:lnTo>
                  <a:pt x="361366" y="96251"/>
                </a:lnTo>
                <a:lnTo>
                  <a:pt x="361366" y="114880"/>
                </a:lnTo>
                <a:lnTo>
                  <a:pt x="192926" y="114880"/>
                </a:lnTo>
                <a:close/>
                <a:moveTo>
                  <a:pt x="192926" y="49819"/>
                </a:moveTo>
                <a:lnTo>
                  <a:pt x="361366" y="49819"/>
                </a:lnTo>
                <a:lnTo>
                  <a:pt x="361366" y="68307"/>
                </a:lnTo>
                <a:lnTo>
                  <a:pt x="192926" y="68307"/>
                </a:lnTo>
                <a:close/>
                <a:moveTo>
                  <a:pt x="166130" y="25222"/>
                </a:moveTo>
                <a:lnTo>
                  <a:pt x="166130" y="155716"/>
                </a:lnTo>
                <a:lnTo>
                  <a:pt x="338987" y="155716"/>
                </a:lnTo>
                <a:lnTo>
                  <a:pt x="338987" y="341040"/>
                </a:lnTo>
                <a:lnTo>
                  <a:pt x="338987" y="531710"/>
                </a:lnTo>
                <a:lnTo>
                  <a:pt x="366721" y="531710"/>
                </a:lnTo>
                <a:lnTo>
                  <a:pt x="366721" y="341040"/>
                </a:lnTo>
                <a:lnTo>
                  <a:pt x="366721" y="155305"/>
                </a:lnTo>
                <a:lnTo>
                  <a:pt x="388002" y="143517"/>
                </a:lnTo>
                <a:lnTo>
                  <a:pt x="388002" y="25222"/>
                </a:lnTo>
                <a:close/>
                <a:moveTo>
                  <a:pt x="140867" y="0"/>
                </a:moveTo>
                <a:lnTo>
                  <a:pt x="413402" y="0"/>
                </a:lnTo>
                <a:lnTo>
                  <a:pt x="413402" y="129398"/>
                </a:lnTo>
                <a:lnTo>
                  <a:pt x="432486" y="118843"/>
                </a:lnTo>
                <a:lnTo>
                  <a:pt x="584199" y="118843"/>
                </a:lnTo>
                <a:lnTo>
                  <a:pt x="584199" y="531710"/>
                </a:lnTo>
                <a:lnTo>
                  <a:pt x="609050" y="531710"/>
                </a:lnTo>
                <a:lnTo>
                  <a:pt x="609050" y="586540"/>
                </a:lnTo>
                <a:lnTo>
                  <a:pt x="0" y="586540"/>
                </a:lnTo>
                <a:lnTo>
                  <a:pt x="0" y="531710"/>
                </a:lnTo>
                <a:lnTo>
                  <a:pt x="24851" y="531710"/>
                </a:lnTo>
                <a:lnTo>
                  <a:pt x="24851" y="155716"/>
                </a:lnTo>
                <a:lnTo>
                  <a:pt x="140867" y="15571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/>
          <a:p>
            <a:endParaRPr lang="zh-CN" altLang="en-US"/>
          </a:p>
        </p:txBody>
      </p:sp>
      <p:grpSp>
        <p:nvGrpSpPr>
          <p:cNvPr id="37" name="ïšľiďê">
            <a:extLst>
              <a:ext uri="{FF2B5EF4-FFF2-40B4-BE49-F238E27FC236}">
                <a16:creationId xmlns:a16="http://schemas.microsoft.com/office/drawing/2014/main" xmlns="" id="{9B7EA572-A3C8-4B5E-AED0-C4ED69D6D472}"/>
              </a:ext>
            </a:extLst>
          </p:cNvPr>
          <p:cNvGrpSpPr/>
          <p:nvPr/>
        </p:nvGrpSpPr>
        <p:grpSpPr>
          <a:xfrm>
            <a:off x="7892698" y="2357182"/>
            <a:ext cx="3632545" cy="1266787"/>
            <a:chOff x="7534147" y="1674506"/>
            <a:chExt cx="3984753" cy="1266788"/>
          </a:xfrm>
        </p:grpSpPr>
        <p:sp>
          <p:nvSpPr>
            <p:cNvPr id="38" name="ísḻîḓè">
              <a:extLst>
                <a:ext uri="{FF2B5EF4-FFF2-40B4-BE49-F238E27FC236}">
                  <a16:creationId xmlns:a16="http://schemas.microsoft.com/office/drawing/2014/main" xmlns="" id="{FE16E2B9-4881-45A7-A0FE-DE5AD9D849E7}"/>
                </a:ext>
              </a:extLst>
            </p:cNvPr>
            <p:cNvSpPr/>
            <p:nvPr/>
          </p:nvSpPr>
          <p:spPr bwMode="auto">
            <a:xfrm>
              <a:off x="7534148" y="1674506"/>
              <a:ext cx="3984752" cy="498691"/>
            </a:xfrm>
            <a:prstGeom prst="homePlate">
              <a:avLst/>
            </a:prstGeom>
            <a:solidFill>
              <a:schemeClr val="tx1">
                <a:lumMod val="50000"/>
                <a:lumOff val="50000"/>
              </a:schemeClr>
            </a:solidFill>
            <a:ln w="285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zh-CN" altLang="en-US" b="1" kern="0" dirty="0">
                  <a:solidFill>
                    <a:schemeClr val="bg1"/>
                  </a:solidFill>
                </a:rPr>
                <a:t>添加标题</a:t>
              </a:r>
              <a:endParaRPr lang="en-US" altLang="zh-CN" b="1" kern="0" dirty="0">
                <a:solidFill>
                  <a:schemeClr val="bg1"/>
                </a:solidFill>
              </a:endParaRPr>
            </a:p>
          </p:txBody>
        </p:sp>
        <p:sp>
          <p:nvSpPr>
            <p:cNvPr id="39" name="ïṣḻîḑè">
              <a:extLst>
                <a:ext uri="{FF2B5EF4-FFF2-40B4-BE49-F238E27FC236}">
                  <a16:creationId xmlns:a16="http://schemas.microsoft.com/office/drawing/2014/main" xmlns="" id="{98CB2506-E07B-466F-9114-A81A56F9ECFD}"/>
                </a:ext>
              </a:extLst>
            </p:cNvPr>
            <p:cNvSpPr/>
            <p:nvPr/>
          </p:nvSpPr>
          <p:spPr bwMode="auto">
            <a:xfrm>
              <a:off x="7534147" y="2173198"/>
              <a:ext cx="3719576" cy="768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  <a:endParaRPr lang="en-US" altLang="zh-CN" sz="1100" dirty="0"/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</p:grpSp>
      <p:grpSp>
        <p:nvGrpSpPr>
          <p:cNvPr id="9" name="iṥļïďe">
            <a:extLst>
              <a:ext uri="{FF2B5EF4-FFF2-40B4-BE49-F238E27FC236}">
                <a16:creationId xmlns:a16="http://schemas.microsoft.com/office/drawing/2014/main" xmlns="" id="{7F7F9DAA-0F9D-4DCA-9F7E-C7884362DFB7}"/>
              </a:ext>
            </a:extLst>
          </p:cNvPr>
          <p:cNvGrpSpPr/>
          <p:nvPr/>
        </p:nvGrpSpPr>
        <p:grpSpPr>
          <a:xfrm>
            <a:off x="9238376" y="4186026"/>
            <a:ext cx="2286874" cy="2092451"/>
            <a:chOff x="3834887" y="1381082"/>
            <a:chExt cx="3477624" cy="3181970"/>
          </a:xfrm>
        </p:grpSpPr>
        <p:grpSp>
          <p:nvGrpSpPr>
            <p:cNvPr id="10" name="îSḷïḋè">
              <a:extLst>
                <a:ext uri="{FF2B5EF4-FFF2-40B4-BE49-F238E27FC236}">
                  <a16:creationId xmlns:a16="http://schemas.microsoft.com/office/drawing/2014/main" xmlns="" id="{B30028C1-938D-49D0-B27A-52C902EC76B3}"/>
                </a:ext>
              </a:extLst>
            </p:cNvPr>
            <p:cNvGrpSpPr/>
            <p:nvPr/>
          </p:nvGrpSpPr>
          <p:grpSpPr>
            <a:xfrm>
              <a:off x="4176631" y="1785469"/>
              <a:ext cx="3135880" cy="2777583"/>
              <a:chOff x="4382298" y="3075624"/>
              <a:chExt cx="2445144" cy="2165774"/>
            </a:xfrm>
          </p:grpSpPr>
          <p:sp>
            <p:nvSpPr>
              <p:cNvPr id="18" name="îṣ1îḍe">
                <a:extLst>
                  <a:ext uri="{FF2B5EF4-FFF2-40B4-BE49-F238E27FC236}">
                    <a16:creationId xmlns:a16="http://schemas.microsoft.com/office/drawing/2014/main" xmlns="" id="{DCFB0DB3-B090-404E-A785-3B19DA02A49C}"/>
                  </a:ext>
                </a:extLst>
              </p:cNvPr>
              <p:cNvSpPr/>
              <p:nvPr/>
            </p:nvSpPr>
            <p:spPr>
              <a:xfrm>
                <a:off x="6367453" y="3075624"/>
                <a:ext cx="459989" cy="18499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337"/>
                    </a:moveTo>
                    <a:lnTo>
                      <a:pt x="0" y="21117"/>
                    </a:lnTo>
                    <a:lnTo>
                      <a:pt x="8307" y="21600"/>
                    </a:lnTo>
                    <a:lnTo>
                      <a:pt x="8307" y="820"/>
                    </a:lnTo>
                    <a:lnTo>
                      <a:pt x="21600" y="423"/>
                    </a:lnTo>
                    <a:lnTo>
                      <a:pt x="13293" y="0"/>
                    </a:lnTo>
                    <a:cubicBezTo>
                      <a:pt x="13293" y="0"/>
                      <a:pt x="0" y="337"/>
                      <a:pt x="0" y="33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9" name="iṧļiḋê">
                <a:extLst>
                  <a:ext uri="{FF2B5EF4-FFF2-40B4-BE49-F238E27FC236}">
                    <a16:creationId xmlns:a16="http://schemas.microsoft.com/office/drawing/2014/main" xmlns="" id="{70D17BE1-8CA1-4128-8A79-60118B99187E}"/>
                  </a:ext>
                </a:extLst>
              </p:cNvPr>
              <p:cNvSpPr/>
              <p:nvPr/>
            </p:nvSpPr>
            <p:spPr>
              <a:xfrm>
                <a:off x="6540654" y="3111153"/>
                <a:ext cx="283092" cy="18136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405"/>
                    </a:moveTo>
                    <a:lnTo>
                      <a:pt x="0" y="21600"/>
                    </a:lnTo>
                    <a:lnTo>
                      <a:pt x="21600" y="21107"/>
                    </a:lnTo>
                    <a:lnTo>
                      <a:pt x="21600" y="0"/>
                    </a:lnTo>
                    <a:cubicBezTo>
                      <a:pt x="21600" y="0"/>
                      <a:pt x="0" y="405"/>
                      <a:pt x="0" y="40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0" name="íşlïḍé">
                <a:extLst>
                  <a:ext uri="{FF2B5EF4-FFF2-40B4-BE49-F238E27FC236}">
                    <a16:creationId xmlns:a16="http://schemas.microsoft.com/office/drawing/2014/main" xmlns="" id="{66FAF117-5355-48BA-8D11-1B27E068D73A}"/>
                  </a:ext>
                </a:extLst>
              </p:cNvPr>
              <p:cNvSpPr/>
              <p:nvPr/>
            </p:nvSpPr>
            <p:spPr>
              <a:xfrm>
                <a:off x="6367453" y="3075624"/>
                <a:ext cx="459989" cy="702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878"/>
                    </a:moveTo>
                    <a:lnTo>
                      <a:pt x="8307" y="21600"/>
                    </a:lnTo>
                    <a:lnTo>
                      <a:pt x="21600" y="11136"/>
                    </a:lnTo>
                    <a:lnTo>
                      <a:pt x="13293" y="0"/>
                    </a:lnTo>
                    <a:cubicBezTo>
                      <a:pt x="13293" y="0"/>
                      <a:pt x="0" y="8878"/>
                      <a:pt x="0" y="887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" name="ïšḻiḓe">
                <a:extLst>
                  <a:ext uri="{FF2B5EF4-FFF2-40B4-BE49-F238E27FC236}">
                    <a16:creationId xmlns:a16="http://schemas.microsoft.com/office/drawing/2014/main" xmlns="" id="{D3F72094-9746-4CDF-92AE-98748620FEEC}"/>
                  </a:ext>
                </a:extLst>
              </p:cNvPr>
              <p:cNvSpPr/>
              <p:nvPr/>
            </p:nvSpPr>
            <p:spPr>
              <a:xfrm>
                <a:off x="5976639" y="3413145"/>
                <a:ext cx="459997" cy="15816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337"/>
                    </a:moveTo>
                    <a:lnTo>
                      <a:pt x="0" y="21116"/>
                    </a:lnTo>
                    <a:lnTo>
                      <a:pt x="8309" y="21600"/>
                    </a:lnTo>
                    <a:lnTo>
                      <a:pt x="8309" y="820"/>
                    </a:lnTo>
                    <a:lnTo>
                      <a:pt x="21600" y="423"/>
                    </a:lnTo>
                    <a:lnTo>
                      <a:pt x="13293" y="0"/>
                    </a:lnTo>
                    <a:cubicBezTo>
                      <a:pt x="13293" y="0"/>
                      <a:pt x="0" y="337"/>
                      <a:pt x="0" y="33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2" name="íŝļíḑe">
                <a:extLst>
                  <a:ext uri="{FF2B5EF4-FFF2-40B4-BE49-F238E27FC236}">
                    <a16:creationId xmlns:a16="http://schemas.microsoft.com/office/drawing/2014/main" xmlns="" id="{A439A987-D355-4EC3-9C3B-198568149AC2}"/>
                  </a:ext>
                </a:extLst>
              </p:cNvPr>
              <p:cNvSpPr/>
              <p:nvPr/>
            </p:nvSpPr>
            <p:spPr>
              <a:xfrm>
                <a:off x="6149841" y="3444232"/>
                <a:ext cx="283057" cy="1550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405"/>
                    </a:moveTo>
                    <a:lnTo>
                      <a:pt x="0" y="21600"/>
                    </a:lnTo>
                    <a:lnTo>
                      <a:pt x="21600" y="21107"/>
                    </a:lnTo>
                    <a:lnTo>
                      <a:pt x="21600" y="0"/>
                    </a:lnTo>
                    <a:cubicBezTo>
                      <a:pt x="21600" y="0"/>
                      <a:pt x="0" y="405"/>
                      <a:pt x="0" y="40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3" name="íŝ1ïḓe">
                <a:extLst>
                  <a:ext uri="{FF2B5EF4-FFF2-40B4-BE49-F238E27FC236}">
                    <a16:creationId xmlns:a16="http://schemas.microsoft.com/office/drawing/2014/main" xmlns="" id="{C9563814-8C39-4630-BC28-4A99A0BCF08B}"/>
                  </a:ext>
                </a:extLst>
              </p:cNvPr>
              <p:cNvSpPr/>
              <p:nvPr/>
            </p:nvSpPr>
            <p:spPr>
              <a:xfrm>
                <a:off x="5976639" y="3413145"/>
                <a:ext cx="459997" cy="600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868"/>
                    </a:moveTo>
                    <a:lnTo>
                      <a:pt x="8309" y="21600"/>
                    </a:lnTo>
                    <a:lnTo>
                      <a:pt x="21600" y="11135"/>
                    </a:lnTo>
                    <a:lnTo>
                      <a:pt x="13293" y="0"/>
                    </a:lnTo>
                    <a:cubicBezTo>
                      <a:pt x="13293" y="0"/>
                      <a:pt x="0" y="8868"/>
                      <a:pt x="0" y="886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" name="í$lîḑê">
                <a:extLst>
                  <a:ext uri="{FF2B5EF4-FFF2-40B4-BE49-F238E27FC236}">
                    <a16:creationId xmlns:a16="http://schemas.microsoft.com/office/drawing/2014/main" xmlns="" id="{204688EA-4B2C-4BA2-808B-61590AD79023}"/>
                  </a:ext>
                </a:extLst>
              </p:cNvPr>
              <p:cNvSpPr/>
              <p:nvPr/>
            </p:nvSpPr>
            <p:spPr>
              <a:xfrm>
                <a:off x="5590267" y="3768430"/>
                <a:ext cx="460004" cy="12985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411"/>
                    </a:moveTo>
                    <a:lnTo>
                      <a:pt x="0" y="21011"/>
                    </a:lnTo>
                    <a:lnTo>
                      <a:pt x="8307" y="21600"/>
                    </a:lnTo>
                    <a:lnTo>
                      <a:pt x="8307" y="999"/>
                    </a:lnTo>
                    <a:lnTo>
                      <a:pt x="21600" y="515"/>
                    </a:lnTo>
                    <a:lnTo>
                      <a:pt x="13293" y="0"/>
                    </a:lnTo>
                    <a:cubicBezTo>
                      <a:pt x="13293" y="0"/>
                      <a:pt x="0" y="411"/>
                      <a:pt x="0" y="41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5" name="ïṧlíḍe">
                <a:extLst>
                  <a:ext uri="{FF2B5EF4-FFF2-40B4-BE49-F238E27FC236}">
                    <a16:creationId xmlns:a16="http://schemas.microsoft.com/office/drawing/2014/main" xmlns="" id="{343D332B-C0EE-4C26-8B7E-083650618D53}"/>
                  </a:ext>
                </a:extLst>
              </p:cNvPr>
              <p:cNvSpPr/>
              <p:nvPr/>
            </p:nvSpPr>
            <p:spPr>
              <a:xfrm>
                <a:off x="5763468" y="3799517"/>
                <a:ext cx="283095" cy="12675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496"/>
                    </a:moveTo>
                    <a:lnTo>
                      <a:pt x="0" y="21600"/>
                    </a:lnTo>
                    <a:lnTo>
                      <a:pt x="21600" y="20997"/>
                    </a:lnTo>
                    <a:lnTo>
                      <a:pt x="21600" y="0"/>
                    </a:lnTo>
                    <a:cubicBezTo>
                      <a:pt x="21600" y="0"/>
                      <a:pt x="0" y="496"/>
                      <a:pt x="0" y="49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6" name="íṧḻíḑè">
                <a:extLst>
                  <a:ext uri="{FF2B5EF4-FFF2-40B4-BE49-F238E27FC236}">
                    <a16:creationId xmlns:a16="http://schemas.microsoft.com/office/drawing/2014/main" xmlns="" id="{F9D9D81A-DCA3-4D2B-B631-7C346C875FB4}"/>
                  </a:ext>
                </a:extLst>
              </p:cNvPr>
              <p:cNvSpPr/>
              <p:nvPr/>
            </p:nvSpPr>
            <p:spPr>
              <a:xfrm>
                <a:off x="5585826" y="3768430"/>
                <a:ext cx="460004" cy="594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742"/>
                    </a:moveTo>
                    <a:lnTo>
                      <a:pt x="8307" y="21600"/>
                    </a:lnTo>
                    <a:lnTo>
                      <a:pt x="21600" y="11019"/>
                    </a:lnTo>
                    <a:lnTo>
                      <a:pt x="13489" y="0"/>
                    </a:lnTo>
                    <a:cubicBezTo>
                      <a:pt x="13489" y="0"/>
                      <a:pt x="0" y="8742"/>
                      <a:pt x="0" y="874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" name="iṥḻiḋé">
                <a:extLst>
                  <a:ext uri="{FF2B5EF4-FFF2-40B4-BE49-F238E27FC236}">
                    <a16:creationId xmlns:a16="http://schemas.microsoft.com/office/drawing/2014/main" xmlns="" id="{0D760446-5638-42E1-A17A-80770D1CC77B}"/>
                  </a:ext>
                </a:extLst>
              </p:cNvPr>
              <p:cNvSpPr/>
              <p:nvPr/>
            </p:nvSpPr>
            <p:spPr>
              <a:xfrm>
                <a:off x="5199454" y="4110392"/>
                <a:ext cx="460019" cy="10261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520"/>
                    </a:moveTo>
                    <a:lnTo>
                      <a:pt x="0" y="20855"/>
                    </a:lnTo>
                    <a:lnTo>
                      <a:pt x="8308" y="21600"/>
                    </a:lnTo>
                    <a:lnTo>
                      <a:pt x="8308" y="1265"/>
                    </a:lnTo>
                    <a:lnTo>
                      <a:pt x="21600" y="652"/>
                    </a:lnTo>
                    <a:lnTo>
                      <a:pt x="13292" y="0"/>
                    </a:lnTo>
                    <a:cubicBezTo>
                      <a:pt x="13292" y="0"/>
                      <a:pt x="0" y="520"/>
                      <a:pt x="0" y="52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8" name="îṣlíďé">
                <a:extLst>
                  <a:ext uri="{FF2B5EF4-FFF2-40B4-BE49-F238E27FC236}">
                    <a16:creationId xmlns:a16="http://schemas.microsoft.com/office/drawing/2014/main" xmlns="" id="{1D95FB64-FFC4-4EB6-BE8D-870C299792CC}"/>
                  </a:ext>
                </a:extLst>
              </p:cNvPr>
              <p:cNvSpPr/>
              <p:nvPr/>
            </p:nvSpPr>
            <p:spPr>
              <a:xfrm>
                <a:off x="5372655" y="4141479"/>
                <a:ext cx="283092" cy="9951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632"/>
                    </a:moveTo>
                    <a:lnTo>
                      <a:pt x="0" y="21600"/>
                    </a:lnTo>
                    <a:lnTo>
                      <a:pt x="21600" y="20832"/>
                    </a:lnTo>
                    <a:lnTo>
                      <a:pt x="21600" y="0"/>
                    </a:lnTo>
                    <a:cubicBezTo>
                      <a:pt x="21600" y="0"/>
                      <a:pt x="0" y="632"/>
                      <a:pt x="0" y="63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9" name="ïṥliḍe">
                <a:extLst>
                  <a:ext uri="{FF2B5EF4-FFF2-40B4-BE49-F238E27FC236}">
                    <a16:creationId xmlns:a16="http://schemas.microsoft.com/office/drawing/2014/main" xmlns="" id="{CFF964CF-D584-485F-AF44-299E47FCE82F}"/>
                  </a:ext>
                </a:extLst>
              </p:cNvPr>
              <p:cNvSpPr/>
              <p:nvPr/>
            </p:nvSpPr>
            <p:spPr>
              <a:xfrm>
                <a:off x="5195012" y="4110392"/>
                <a:ext cx="460019" cy="594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737"/>
                    </a:moveTo>
                    <a:lnTo>
                      <a:pt x="8308" y="21600"/>
                    </a:lnTo>
                    <a:lnTo>
                      <a:pt x="21600" y="11020"/>
                    </a:lnTo>
                    <a:lnTo>
                      <a:pt x="13491" y="0"/>
                    </a:lnTo>
                    <a:cubicBezTo>
                      <a:pt x="13491" y="0"/>
                      <a:pt x="0" y="8737"/>
                      <a:pt x="0" y="873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" name="í$liḍê">
                <a:extLst>
                  <a:ext uri="{FF2B5EF4-FFF2-40B4-BE49-F238E27FC236}">
                    <a16:creationId xmlns:a16="http://schemas.microsoft.com/office/drawing/2014/main" xmlns="" id="{D56628CC-981A-4282-8538-44462DC1FE9A}"/>
                  </a:ext>
                </a:extLst>
              </p:cNvPr>
              <p:cNvSpPr/>
              <p:nvPr/>
            </p:nvSpPr>
            <p:spPr>
              <a:xfrm>
                <a:off x="4813081" y="4514529"/>
                <a:ext cx="460015" cy="6919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87"/>
                    </a:moveTo>
                    <a:lnTo>
                      <a:pt x="0" y="20329"/>
                    </a:lnTo>
                    <a:lnTo>
                      <a:pt x="8308" y="21600"/>
                    </a:lnTo>
                    <a:lnTo>
                      <a:pt x="8308" y="2158"/>
                    </a:lnTo>
                    <a:lnTo>
                      <a:pt x="21600" y="1113"/>
                    </a:lnTo>
                    <a:lnTo>
                      <a:pt x="13292" y="0"/>
                    </a:lnTo>
                    <a:cubicBezTo>
                      <a:pt x="13292" y="0"/>
                      <a:pt x="0" y="887"/>
                      <a:pt x="0" y="88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1" name="ïşlídê">
                <a:extLst>
                  <a:ext uri="{FF2B5EF4-FFF2-40B4-BE49-F238E27FC236}">
                    <a16:creationId xmlns:a16="http://schemas.microsoft.com/office/drawing/2014/main" xmlns="" id="{0B9F42CE-9753-4DA8-A286-9CC2CB183443}"/>
                  </a:ext>
                </a:extLst>
              </p:cNvPr>
              <p:cNvSpPr/>
              <p:nvPr/>
            </p:nvSpPr>
            <p:spPr>
              <a:xfrm>
                <a:off x="4986283" y="4550057"/>
                <a:ext cx="283084" cy="6563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101"/>
                    </a:moveTo>
                    <a:lnTo>
                      <a:pt x="0" y="21600"/>
                    </a:lnTo>
                    <a:lnTo>
                      <a:pt x="21600" y="20260"/>
                    </a:lnTo>
                    <a:lnTo>
                      <a:pt x="21600" y="0"/>
                    </a:lnTo>
                    <a:cubicBezTo>
                      <a:pt x="21600" y="0"/>
                      <a:pt x="0" y="1101"/>
                      <a:pt x="0" y="1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2" name="iş1îḓe">
                <a:extLst>
                  <a:ext uri="{FF2B5EF4-FFF2-40B4-BE49-F238E27FC236}">
                    <a16:creationId xmlns:a16="http://schemas.microsoft.com/office/drawing/2014/main" xmlns="" id="{AE679ECA-C5F8-4578-9C75-50856D1BC45D}"/>
                  </a:ext>
                </a:extLst>
              </p:cNvPr>
              <p:cNvSpPr/>
              <p:nvPr/>
            </p:nvSpPr>
            <p:spPr>
              <a:xfrm>
                <a:off x="4808640" y="4514529"/>
                <a:ext cx="460015" cy="683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729"/>
                    </a:moveTo>
                    <a:lnTo>
                      <a:pt x="8308" y="21600"/>
                    </a:lnTo>
                    <a:lnTo>
                      <a:pt x="21600" y="11021"/>
                    </a:lnTo>
                    <a:lnTo>
                      <a:pt x="13490" y="0"/>
                    </a:lnTo>
                    <a:cubicBezTo>
                      <a:pt x="13490" y="0"/>
                      <a:pt x="0" y="8729"/>
                      <a:pt x="0" y="872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" name="iśḻîḋê">
                <a:extLst>
                  <a:ext uri="{FF2B5EF4-FFF2-40B4-BE49-F238E27FC236}">
                    <a16:creationId xmlns:a16="http://schemas.microsoft.com/office/drawing/2014/main" xmlns="" id="{F855C55B-EAA4-4121-BE23-4902A0FE6E61}"/>
                  </a:ext>
                </a:extLst>
              </p:cNvPr>
              <p:cNvSpPr/>
              <p:nvPr/>
            </p:nvSpPr>
            <p:spPr>
              <a:xfrm>
                <a:off x="4386739" y="4852049"/>
                <a:ext cx="459985" cy="3892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370"/>
                    </a:moveTo>
                    <a:lnTo>
                      <a:pt x="0" y="19636"/>
                    </a:lnTo>
                    <a:lnTo>
                      <a:pt x="8308" y="21600"/>
                    </a:lnTo>
                    <a:lnTo>
                      <a:pt x="8308" y="3334"/>
                    </a:lnTo>
                    <a:lnTo>
                      <a:pt x="21600" y="1719"/>
                    </a:lnTo>
                    <a:lnTo>
                      <a:pt x="13293" y="0"/>
                    </a:lnTo>
                    <a:cubicBezTo>
                      <a:pt x="13293" y="0"/>
                      <a:pt x="0" y="1370"/>
                      <a:pt x="0" y="137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" name="îṩḻîḑê">
                <a:extLst>
                  <a:ext uri="{FF2B5EF4-FFF2-40B4-BE49-F238E27FC236}">
                    <a16:creationId xmlns:a16="http://schemas.microsoft.com/office/drawing/2014/main" xmlns="" id="{1936AD87-2895-4D51-891F-7AB4EAEA9C48}"/>
                  </a:ext>
                </a:extLst>
              </p:cNvPr>
              <p:cNvSpPr/>
              <p:nvPr/>
            </p:nvSpPr>
            <p:spPr>
              <a:xfrm>
                <a:off x="4559940" y="4883137"/>
                <a:ext cx="283062" cy="3582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755"/>
                    </a:moveTo>
                    <a:lnTo>
                      <a:pt x="0" y="21600"/>
                    </a:lnTo>
                    <a:lnTo>
                      <a:pt x="21600" y="19466"/>
                    </a:lnTo>
                    <a:lnTo>
                      <a:pt x="21600" y="0"/>
                    </a:lnTo>
                    <a:cubicBezTo>
                      <a:pt x="21600" y="0"/>
                      <a:pt x="0" y="1755"/>
                      <a:pt x="0" y="175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" name="i$lïďè">
                <a:extLst>
                  <a:ext uri="{FF2B5EF4-FFF2-40B4-BE49-F238E27FC236}">
                    <a16:creationId xmlns:a16="http://schemas.microsoft.com/office/drawing/2014/main" xmlns="" id="{8D637224-843A-4E2E-A7B1-1553B7F88236}"/>
                  </a:ext>
                </a:extLst>
              </p:cNvPr>
              <p:cNvSpPr/>
              <p:nvPr/>
            </p:nvSpPr>
            <p:spPr>
              <a:xfrm>
                <a:off x="4382298" y="4852049"/>
                <a:ext cx="459985" cy="594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732"/>
                    </a:moveTo>
                    <a:lnTo>
                      <a:pt x="8308" y="21600"/>
                    </a:lnTo>
                    <a:lnTo>
                      <a:pt x="21600" y="11020"/>
                    </a:lnTo>
                    <a:lnTo>
                      <a:pt x="13490" y="0"/>
                    </a:lnTo>
                    <a:cubicBezTo>
                      <a:pt x="13490" y="0"/>
                      <a:pt x="0" y="8732"/>
                      <a:pt x="0" y="873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11" name="îṥḻïdê">
              <a:extLst>
                <a:ext uri="{FF2B5EF4-FFF2-40B4-BE49-F238E27FC236}">
                  <a16:creationId xmlns:a16="http://schemas.microsoft.com/office/drawing/2014/main" xmlns="" id="{2896CFDA-E79C-498F-888A-3AEB9CE4CF4A}"/>
                </a:ext>
              </a:extLst>
            </p:cNvPr>
            <p:cNvGrpSpPr/>
            <p:nvPr/>
          </p:nvGrpSpPr>
          <p:grpSpPr>
            <a:xfrm>
              <a:off x="3834887" y="1381082"/>
              <a:ext cx="2566926" cy="2002034"/>
              <a:chOff x="4115834" y="2760309"/>
              <a:chExt cx="2001515" cy="1561052"/>
            </a:xfrm>
          </p:grpSpPr>
          <p:sp>
            <p:nvSpPr>
              <p:cNvPr id="12" name="isliḋè">
                <a:extLst>
                  <a:ext uri="{FF2B5EF4-FFF2-40B4-BE49-F238E27FC236}">
                    <a16:creationId xmlns:a16="http://schemas.microsoft.com/office/drawing/2014/main" xmlns="" id="{9C0182E9-5C12-4796-91CB-31E4104F3F33}"/>
                  </a:ext>
                </a:extLst>
              </p:cNvPr>
              <p:cNvSpPr/>
              <p:nvPr/>
            </p:nvSpPr>
            <p:spPr>
              <a:xfrm>
                <a:off x="6016609" y="2773632"/>
                <a:ext cx="100410" cy="4277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0"/>
                    </a:lnTo>
                    <a:lnTo>
                      <a:pt x="0" y="21572"/>
                    </a:lnTo>
                    <a:cubicBezTo>
                      <a:pt x="0" y="21572"/>
                      <a:pt x="0" y="21600"/>
                      <a:pt x="0" y="21600"/>
                    </a:cubicBezTo>
                    <a:close/>
                  </a:path>
                </a:pathLst>
              </a:custGeom>
              <a:solidFill>
                <a:srgbClr val="D883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" name="ísļídê">
                <a:extLst>
                  <a:ext uri="{FF2B5EF4-FFF2-40B4-BE49-F238E27FC236}">
                    <a16:creationId xmlns:a16="http://schemas.microsoft.com/office/drawing/2014/main" xmlns="" id="{1AD5D522-79E0-4B08-89FE-1E9B3BB27316}"/>
                  </a:ext>
                </a:extLst>
              </p:cNvPr>
              <p:cNvSpPr/>
              <p:nvPr/>
            </p:nvSpPr>
            <p:spPr>
              <a:xfrm>
                <a:off x="4115834" y="2982362"/>
                <a:ext cx="1840734" cy="13383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5480" y="20025"/>
                      <a:pt x="17405" y="14172"/>
                      <a:pt x="21600" y="2356"/>
                    </a:cubicBezTo>
                    <a:lnTo>
                      <a:pt x="21572" y="0"/>
                    </a:lnTo>
                    <a:cubicBezTo>
                      <a:pt x="18455" y="12030"/>
                      <a:pt x="3667" y="20546"/>
                      <a:pt x="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4" name="ísḷïďe">
                <a:extLst>
                  <a:ext uri="{FF2B5EF4-FFF2-40B4-BE49-F238E27FC236}">
                    <a16:creationId xmlns:a16="http://schemas.microsoft.com/office/drawing/2014/main" xmlns="" id="{085CDFF9-8610-42B2-B080-DCE9F818260E}"/>
                  </a:ext>
                </a:extLst>
              </p:cNvPr>
              <p:cNvSpPr/>
              <p:nvPr/>
            </p:nvSpPr>
            <p:spPr>
              <a:xfrm>
                <a:off x="5874495" y="2951275"/>
                <a:ext cx="8085" cy="21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21600"/>
                    </a:lnTo>
                    <a:lnTo>
                      <a:pt x="0" y="21600"/>
                    </a:lnTo>
                    <a:cubicBezTo>
                      <a:pt x="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D883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" name="iš1íḍê">
                <a:extLst>
                  <a:ext uri="{FF2B5EF4-FFF2-40B4-BE49-F238E27FC236}">
                    <a16:creationId xmlns:a16="http://schemas.microsoft.com/office/drawing/2014/main" xmlns="" id="{C55CE07C-B066-4E33-AC14-ADEA232D9EC5}"/>
                  </a:ext>
                </a:extLst>
              </p:cNvPr>
              <p:cNvSpPr/>
              <p:nvPr/>
            </p:nvSpPr>
            <p:spPr>
              <a:xfrm>
                <a:off x="4115834" y="2760309"/>
                <a:ext cx="1942280" cy="15610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94" h="21531" extrusionOk="0">
                    <a:moveTo>
                      <a:pt x="20783" y="3262"/>
                    </a:moveTo>
                    <a:lnTo>
                      <a:pt x="21394" y="0"/>
                    </a:lnTo>
                    <a:lnTo>
                      <a:pt x="18022" y="3269"/>
                    </a:lnTo>
                    <a:lnTo>
                      <a:pt x="19435" y="2657"/>
                    </a:lnTo>
                    <a:lnTo>
                      <a:pt x="19361" y="2847"/>
                    </a:lnTo>
                    <a:lnTo>
                      <a:pt x="19359" y="2848"/>
                    </a:lnTo>
                    <a:cubicBezTo>
                      <a:pt x="13852" y="16637"/>
                      <a:pt x="-206" y="21600"/>
                      <a:pt x="2" y="21530"/>
                    </a:cubicBezTo>
                    <a:cubicBezTo>
                      <a:pt x="3444" y="20629"/>
                      <a:pt x="17326" y="13351"/>
                      <a:pt x="20252" y="3070"/>
                    </a:cubicBezTo>
                    <a:lnTo>
                      <a:pt x="20278" y="5083"/>
                    </a:lnTo>
                    <a:lnTo>
                      <a:pt x="20288" y="5900"/>
                    </a:lnTo>
                    <a:lnTo>
                      <a:pt x="20616" y="4149"/>
                    </a:lnTo>
                    <a:cubicBezTo>
                      <a:pt x="20616" y="4149"/>
                      <a:pt x="20783" y="3262"/>
                      <a:pt x="20783" y="326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6" name="ïSľíḍê">
                <a:extLst>
                  <a:ext uri="{FF2B5EF4-FFF2-40B4-BE49-F238E27FC236}">
                    <a16:creationId xmlns:a16="http://schemas.microsoft.com/office/drawing/2014/main" xmlns="" id="{F7E8EF60-E6AC-4740-A0C8-AB15F83700B8}"/>
                  </a:ext>
                </a:extLst>
              </p:cNvPr>
              <p:cNvSpPr/>
              <p:nvPr/>
            </p:nvSpPr>
            <p:spPr>
              <a:xfrm>
                <a:off x="5958875" y="2760309"/>
                <a:ext cx="158474" cy="4505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17" y="11339"/>
                    </a:moveTo>
                    <a:lnTo>
                      <a:pt x="4059" y="14421"/>
                    </a:lnTo>
                    <a:lnTo>
                      <a:pt x="0" y="20508"/>
                    </a:lnTo>
                    <a:lnTo>
                      <a:pt x="7613" y="21600"/>
                    </a:lnTo>
                    <a:lnTo>
                      <a:pt x="7914" y="21154"/>
                    </a:lnTo>
                    <a:lnTo>
                      <a:pt x="21600" y="673"/>
                    </a:lnTo>
                    <a:lnTo>
                      <a:pt x="13684" y="0"/>
                    </a:lnTo>
                    <a:cubicBezTo>
                      <a:pt x="13684" y="0"/>
                      <a:pt x="6117" y="11339"/>
                      <a:pt x="6117" y="11339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7" name="îṩḻîḓé">
                <a:extLst>
                  <a:ext uri="{FF2B5EF4-FFF2-40B4-BE49-F238E27FC236}">
                    <a16:creationId xmlns:a16="http://schemas.microsoft.com/office/drawing/2014/main" xmlns="" id="{4A9268CD-9765-412C-A891-11DB1E0897DE}"/>
                  </a:ext>
                </a:extLst>
              </p:cNvPr>
              <p:cNvSpPr/>
              <p:nvPr/>
            </p:nvSpPr>
            <p:spPr>
              <a:xfrm>
                <a:off x="5754586" y="2951275"/>
                <a:ext cx="128360" cy="614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15596"/>
                    </a:lnTo>
                    <a:lnTo>
                      <a:pt x="8294" y="21600"/>
                    </a:lnTo>
                    <a:lnTo>
                      <a:pt x="17712" y="16001"/>
                    </a:lnTo>
                    <a:cubicBezTo>
                      <a:pt x="17712" y="16001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</p:grp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xmlns="" id="{1D949B94-6B7E-49E0-95A7-C88BF8A3E774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xmlns="" id="{E26214E2-38BA-46D8-8B1B-C8DA02CA1F1F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xmlns="" id="{973FB32A-7E72-499F-AA21-E200C8EED116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新年工作计划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íṧliḋê">
            <a:extLst>
              <a:ext uri="{FF2B5EF4-FFF2-40B4-BE49-F238E27FC236}">
                <a16:creationId xmlns:a16="http://schemas.microsoft.com/office/drawing/2014/main" xmlns="" id="{8D2155E4-2F0C-42AC-BF62-80F6286191B2}"/>
              </a:ext>
            </a:extLst>
          </p:cNvPr>
          <p:cNvSpPr txBox="1"/>
          <p:nvPr/>
        </p:nvSpPr>
        <p:spPr>
          <a:xfrm>
            <a:off x="666751" y="1274681"/>
            <a:ext cx="2870677" cy="85216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/>
          <a:p>
            <a:pPr>
              <a:buSzPct val="25000"/>
            </a:pPr>
            <a:r>
              <a:rPr lang="zh-CN" altLang="en-US" sz="2000" b="1" dirty="0"/>
              <a:t>单击此处添加您</a:t>
            </a:r>
          </a:p>
          <a:p>
            <a:pPr>
              <a:buSzPct val="25000"/>
            </a:pPr>
            <a:r>
              <a:rPr lang="zh-CN" altLang="en-US" sz="2000" b="1" dirty="0"/>
              <a:t>的标题或者粘贴文本</a:t>
            </a:r>
          </a:p>
        </p:txBody>
      </p:sp>
      <p:sp>
        <p:nvSpPr>
          <p:cNvPr id="52" name="îsḻîḓè">
            <a:extLst>
              <a:ext uri="{FF2B5EF4-FFF2-40B4-BE49-F238E27FC236}">
                <a16:creationId xmlns:a16="http://schemas.microsoft.com/office/drawing/2014/main" xmlns="" id="{75B43740-0D6D-4E18-A34E-E6C80CA8BD1A}"/>
              </a:ext>
            </a:extLst>
          </p:cNvPr>
          <p:cNvSpPr txBox="1"/>
          <p:nvPr/>
        </p:nvSpPr>
        <p:spPr>
          <a:xfrm>
            <a:off x="666750" y="1998506"/>
            <a:ext cx="2870678" cy="131816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 fontScale="85000" lnSpcReduction="10000"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zh-CN" altLang="en-US" sz="1200" dirty="0"/>
              <a:t>单击此处添加标题或将你需要的内容粘贴此处</a:t>
            </a:r>
          </a:p>
          <a:p>
            <a:pPr>
              <a:lnSpc>
                <a:spcPct val="150000"/>
              </a:lnSpc>
              <a:buSzPct val="25000"/>
            </a:pPr>
            <a:r>
              <a:rPr lang="zh-CN" altLang="en-US" sz="1200" dirty="0"/>
              <a:t>单击此处添加标题或将你需要的内容粘贴此处</a:t>
            </a:r>
          </a:p>
          <a:p>
            <a:pPr>
              <a:lnSpc>
                <a:spcPct val="150000"/>
              </a:lnSpc>
              <a:buSzPct val="25000"/>
            </a:pPr>
            <a:r>
              <a:rPr lang="zh-CN" altLang="en-US" sz="1200" dirty="0"/>
              <a:t>单击此处添加标题或将你需要的内容粘贴此处</a:t>
            </a:r>
          </a:p>
        </p:txBody>
      </p:sp>
    </p:spTree>
    <p:extLst>
      <p:ext uri="{BB962C8B-B14F-4D97-AF65-F5344CB8AC3E}">
        <p14:creationId xmlns:p14="http://schemas.microsoft.com/office/powerpoint/2010/main" xmlns="" val="1351806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0" grpId="0" animBg="1"/>
      <p:bldP spid="36" grpId="0" animBg="1"/>
      <p:bldP spid="48" grpId="0" animBg="1"/>
      <p:bldP spid="49" grpId="0" animBg="1"/>
      <p:bldP spid="50" grpId="0"/>
      <p:bldP spid="51" grpId="0"/>
      <p:bldP spid="5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xmlns="" id="{24ACC536-A786-475F-B2D5-F8852E512F37}"/>
              </a:ext>
            </a:extLst>
          </p:cNvPr>
          <p:cNvCxnSpPr/>
          <p:nvPr/>
        </p:nvCxnSpPr>
        <p:spPr>
          <a:xfrm>
            <a:off x="670718" y="3734803"/>
            <a:ext cx="1085056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ïṧliďè">
            <a:extLst>
              <a:ext uri="{FF2B5EF4-FFF2-40B4-BE49-F238E27FC236}">
                <a16:creationId xmlns:a16="http://schemas.microsoft.com/office/drawing/2014/main" xmlns="" id="{61211DF2-F762-435D-B9AD-3533E2D062D2}"/>
              </a:ext>
            </a:extLst>
          </p:cNvPr>
          <p:cNvGrpSpPr/>
          <p:nvPr/>
        </p:nvGrpSpPr>
        <p:grpSpPr>
          <a:xfrm>
            <a:off x="1414725" y="2544178"/>
            <a:ext cx="3891272" cy="1153599"/>
            <a:chOff x="673100" y="3932751"/>
            <a:chExt cx="3891272" cy="1153599"/>
          </a:xfrm>
        </p:grpSpPr>
        <p:sp>
          <p:nvSpPr>
            <p:cNvPr id="23" name="iṣľídê">
              <a:extLst>
                <a:ext uri="{FF2B5EF4-FFF2-40B4-BE49-F238E27FC236}">
                  <a16:creationId xmlns:a16="http://schemas.microsoft.com/office/drawing/2014/main" xmlns="" id="{1F63186F-5247-4D12-A63A-13DAD7CF45C1}"/>
                </a:ext>
              </a:extLst>
            </p:cNvPr>
            <p:cNvSpPr txBox="1"/>
            <p:nvPr/>
          </p:nvSpPr>
          <p:spPr bwMode="auto">
            <a:xfrm>
              <a:off x="673100" y="3932751"/>
              <a:ext cx="3891272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</a:p>
          </p:txBody>
        </p:sp>
        <p:sp>
          <p:nvSpPr>
            <p:cNvPr id="24" name="í$lîďè">
              <a:extLst>
                <a:ext uri="{FF2B5EF4-FFF2-40B4-BE49-F238E27FC236}">
                  <a16:creationId xmlns:a16="http://schemas.microsoft.com/office/drawing/2014/main" xmlns="" id="{5638A76A-A2EA-4A3E-9D47-559D73C8DCA9}"/>
                </a:ext>
              </a:extLst>
            </p:cNvPr>
            <p:cNvSpPr/>
            <p:nvPr/>
          </p:nvSpPr>
          <p:spPr bwMode="auto">
            <a:xfrm>
              <a:off x="673100" y="4374557"/>
              <a:ext cx="3891272" cy="7117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  <a:endParaRPr lang="en-US" altLang="zh-CN" sz="1100" dirty="0"/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zh-CN" altLang="en-US" sz="1100" dirty="0"/>
            </a:p>
          </p:txBody>
        </p:sp>
      </p:grpSp>
      <p:grpSp>
        <p:nvGrpSpPr>
          <p:cNvPr id="6" name="íśḻidé">
            <a:extLst>
              <a:ext uri="{FF2B5EF4-FFF2-40B4-BE49-F238E27FC236}">
                <a16:creationId xmlns:a16="http://schemas.microsoft.com/office/drawing/2014/main" xmlns="" id="{7C1DBAE7-4BDD-4DE8-8B48-7C0BA666142E}"/>
              </a:ext>
            </a:extLst>
          </p:cNvPr>
          <p:cNvGrpSpPr/>
          <p:nvPr/>
        </p:nvGrpSpPr>
        <p:grpSpPr>
          <a:xfrm>
            <a:off x="1416623" y="1224966"/>
            <a:ext cx="3889375" cy="1153599"/>
            <a:chOff x="673099" y="1841225"/>
            <a:chExt cx="3889375" cy="1153599"/>
          </a:xfrm>
        </p:grpSpPr>
        <p:sp>
          <p:nvSpPr>
            <p:cNvPr id="21" name="íṧľîḍê">
              <a:extLst>
                <a:ext uri="{FF2B5EF4-FFF2-40B4-BE49-F238E27FC236}">
                  <a16:creationId xmlns:a16="http://schemas.microsoft.com/office/drawing/2014/main" xmlns="" id="{64D71873-C178-474B-9727-8CB0D0987144}"/>
                </a:ext>
              </a:extLst>
            </p:cNvPr>
            <p:cNvSpPr txBox="1"/>
            <p:nvPr/>
          </p:nvSpPr>
          <p:spPr bwMode="auto">
            <a:xfrm>
              <a:off x="673099" y="1841225"/>
              <a:ext cx="3889375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  <a:endParaRPr lang="en-US" altLang="zh-CN" sz="2000" b="1" dirty="0"/>
            </a:p>
          </p:txBody>
        </p:sp>
        <p:sp>
          <p:nvSpPr>
            <p:cNvPr id="22" name="iš1ïḋê">
              <a:extLst>
                <a:ext uri="{FF2B5EF4-FFF2-40B4-BE49-F238E27FC236}">
                  <a16:creationId xmlns:a16="http://schemas.microsoft.com/office/drawing/2014/main" xmlns="" id="{35BB896E-9D83-429E-9E1B-E720001FDD09}"/>
                </a:ext>
              </a:extLst>
            </p:cNvPr>
            <p:cNvSpPr/>
            <p:nvPr/>
          </p:nvSpPr>
          <p:spPr bwMode="auto">
            <a:xfrm>
              <a:off x="673099" y="2283031"/>
              <a:ext cx="3889375" cy="7117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  <a:endParaRPr lang="en-US" altLang="zh-CN" sz="1100" dirty="0"/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zh-CN" altLang="en-US" sz="1100" dirty="0"/>
            </a:p>
          </p:txBody>
        </p:sp>
      </p:grp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xmlns="" id="{1E08E7F7-BDE7-49FE-BE42-39B8C0C3C3FC}"/>
              </a:ext>
            </a:extLst>
          </p:cNvPr>
          <p:cNvCxnSpPr/>
          <p:nvPr/>
        </p:nvCxnSpPr>
        <p:spPr>
          <a:xfrm>
            <a:off x="1411550" y="2461372"/>
            <a:ext cx="362585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ïŝ1ïde">
            <a:extLst>
              <a:ext uri="{FF2B5EF4-FFF2-40B4-BE49-F238E27FC236}">
                <a16:creationId xmlns:a16="http://schemas.microsoft.com/office/drawing/2014/main" xmlns="" id="{068D1CC0-ADED-4E41-80DD-F70901143C73}"/>
              </a:ext>
            </a:extLst>
          </p:cNvPr>
          <p:cNvGrpSpPr/>
          <p:nvPr/>
        </p:nvGrpSpPr>
        <p:grpSpPr>
          <a:xfrm>
            <a:off x="6884104" y="5089454"/>
            <a:ext cx="3891272" cy="1153599"/>
            <a:chOff x="673100" y="3932751"/>
            <a:chExt cx="3891272" cy="1153599"/>
          </a:xfrm>
        </p:grpSpPr>
        <p:sp>
          <p:nvSpPr>
            <p:cNvPr id="19" name="íSļîḓê">
              <a:extLst>
                <a:ext uri="{FF2B5EF4-FFF2-40B4-BE49-F238E27FC236}">
                  <a16:creationId xmlns:a16="http://schemas.microsoft.com/office/drawing/2014/main" xmlns="" id="{36C2DBBD-DD10-489A-9AE1-3B65D617CC9C}"/>
                </a:ext>
              </a:extLst>
            </p:cNvPr>
            <p:cNvSpPr txBox="1"/>
            <p:nvPr/>
          </p:nvSpPr>
          <p:spPr bwMode="auto">
            <a:xfrm>
              <a:off x="673100" y="3932751"/>
              <a:ext cx="3891272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</a:p>
          </p:txBody>
        </p:sp>
        <p:sp>
          <p:nvSpPr>
            <p:cNvPr id="20" name="iś1îde">
              <a:extLst>
                <a:ext uri="{FF2B5EF4-FFF2-40B4-BE49-F238E27FC236}">
                  <a16:creationId xmlns:a16="http://schemas.microsoft.com/office/drawing/2014/main" xmlns="" id="{7D695B46-9B3A-451D-9B46-4176F1AB91B4}"/>
                </a:ext>
              </a:extLst>
            </p:cNvPr>
            <p:cNvSpPr/>
            <p:nvPr/>
          </p:nvSpPr>
          <p:spPr bwMode="auto">
            <a:xfrm>
              <a:off x="673100" y="4374557"/>
              <a:ext cx="3891272" cy="7117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  <a:endParaRPr lang="en-US" altLang="zh-CN" sz="1100" dirty="0"/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zh-CN" altLang="en-US" sz="1100" dirty="0"/>
            </a:p>
          </p:txBody>
        </p:sp>
      </p:grpSp>
      <p:grpSp>
        <p:nvGrpSpPr>
          <p:cNvPr id="9" name="işľíḍê">
            <a:extLst>
              <a:ext uri="{FF2B5EF4-FFF2-40B4-BE49-F238E27FC236}">
                <a16:creationId xmlns:a16="http://schemas.microsoft.com/office/drawing/2014/main" xmlns="" id="{8C6654CF-8ED1-4D5F-A419-E2E5EB5B2842}"/>
              </a:ext>
            </a:extLst>
          </p:cNvPr>
          <p:cNvGrpSpPr/>
          <p:nvPr/>
        </p:nvGrpSpPr>
        <p:grpSpPr>
          <a:xfrm>
            <a:off x="6886002" y="3770242"/>
            <a:ext cx="3889375" cy="1153599"/>
            <a:chOff x="673099" y="1841225"/>
            <a:chExt cx="3889375" cy="1153599"/>
          </a:xfrm>
        </p:grpSpPr>
        <p:sp>
          <p:nvSpPr>
            <p:cNvPr id="17" name="iş1ídè">
              <a:extLst>
                <a:ext uri="{FF2B5EF4-FFF2-40B4-BE49-F238E27FC236}">
                  <a16:creationId xmlns:a16="http://schemas.microsoft.com/office/drawing/2014/main" xmlns="" id="{59739BDA-C038-4A28-8D90-93EF355DF733}"/>
                </a:ext>
              </a:extLst>
            </p:cNvPr>
            <p:cNvSpPr txBox="1"/>
            <p:nvPr/>
          </p:nvSpPr>
          <p:spPr bwMode="auto">
            <a:xfrm>
              <a:off x="673099" y="1841225"/>
              <a:ext cx="3889375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</a:p>
          </p:txBody>
        </p:sp>
        <p:sp>
          <p:nvSpPr>
            <p:cNvPr id="18" name="íṧ1îďè">
              <a:extLst>
                <a:ext uri="{FF2B5EF4-FFF2-40B4-BE49-F238E27FC236}">
                  <a16:creationId xmlns:a16="http://schemas.microsoft.com/office/drawing/2014/main" xmlns="" id="{BC02BF03-75D4-4F3F-B90F-2266A953C59E}"/>
                </a:ext>
              </a:extLst>
            </p:cNvPr>
            <p:cNvSpPr/>
            <p:nvPr/>
          </p:nvSpPr>
          <p:spPr bwMode="auto">
            <a:xfrm>
              <a:off x="673099" y="2283031"/>
              <a:ext cx="3889375" cy="7117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  <a:endParaRPr lang="en-US" altLang="zh-CN" sz="1100" dirty="0"/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单击此处添加标题或将你需要的内容粘贴此处</a:t>
              </a:r>
            </a:p>
            <a:p>
              <a:pPr>
                <a:lnSpc>
                  <a:spcPct val="150000"/>
                </a:lnSpc>
              </a:pPr>
              <a:endParaRPr lang="zh-CN" altLang="en-US" sz="1100" dirty="0"/>
            </a:p>
          </p:txBody>
        </p:sp>
      </p:grp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0041064C-FE3F-463B-A03C-50503C46B942}"/>
              </a:ext>
            </a:extLst>
          </p:cNvPr>
          <p:cNvCxnSpPr/>
          <p:nvPr/>
        </p:nvCxnSpPr>
        <p:spPr>
          <a:xfrm>
            <a:off x="6880929" y="5006648"/>
            <a:ext cx="362585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îṡlïḍe">
            <a:extLst>
              <a:ext uri="{FF2B5EF4-FFF2-40B4-BE49-F238E27FC236}">
                <a16:creationId xmlns:a16="http://schemas.microsoft.com/office/drawing/2014/main" xmlns="" id="{C015CD9B-5A25-47E3-9B50-238A13C0478F}"/>
              </a:ext>
            </a:extLst>
          </p:cNvPr>
          <p:cNvSpPr/>
          <p:nvPr/>
        </p:nvSpPr>
        <p:spPr>
          <a:xfrm>
            <a:off x="5420011" y="1224966"/>
            <a:ext cx="1346904" cy="5019675"/>
          </a:xfrm>
          <a:prstGeom prst="rect">
            <a:avLst/>
          </a:prstGeom>
          <a:blipFill dpi="0" rotWithShape="1">
            <a:blip r:embed="rId3"/>
            <a:srcRect/>
            <a:tile tx="-482600" ty="-1358900" sx="100000" sy="100000" flip="none" algn="tl"/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ru-RU"/>
          </a:p>
        </p:txBody>
      </p:sp>
      <p:sp>
        <p:nvSpPr>
          <p:cNvPr id="13" name="íṡľíďe">
            <a:extLst>
              <a:ext uri="{FF2B5EF4-FFF2-40B4-BE49-F238E27FC236}">
                <a16:creationId xmlns:a16="http://schemas.microsoft.com/office/drawing/2014/main" xmlns="" id="{2741A03E-9DB6-4883-B679-D6451C271E17}"/>
              </a:ext>
            </a:extLst>
          </p:cNvPr>
          <p:cNvSpPr txBox="1"/>
          <p:nvPr/>
        </p:nvSpPr>
        <p:spPr>
          <a:xfrm>
            <a:off x="5420011" y="1224966"/>
            <a:ext cx="1235427" cy="1062038"/>
          </a:xfrm>
          <a:prstGeom prst="rect">
            <a:avLst/>
          </a:prstGeom>
          <a:solidFill>
            <a:schemeClr val="accent1">
              <a:alpha val="70000"/>
            </a:schemeClr>
          </a:solidFill>
        </p:spPr>
        <p:txBody>
          <a:bodyPr wrap="square" lIns="91440" tIns="45720" rIns="91440" bIns="45720" rtlCol="0" anchor="ctr" anchorCtr="0">
            <a:norm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S</a:t>
            </a:r>
            <a:endParaRPr lang="ru-RU" sz="5400" b="1" dirty="0">
              <a:solidFill>
                <a:schemeClr val="bg1"/>
              </a:solidFill>
            </a:endParaRPr>
          </a:p>
        </p:txBody>
      </p:sp>
      <p:sp>
        <p:nvSpPr>
          <p:cNvPr id="14" name="íšľîḍé">
            <a:extLst>
              <a:ext uri="{FF2B5EF4-FFF2-40B4-BE49-F238E27FC236}">
                <a16:creationId xmlns:a16="http://schemas.microsoft.com/office/drawing/2014/main" xmlns="" id="{6241DE8D-D141-4B1C-A058-08303F4FBB5B}"/>
              </a:ext>
            </a:extLst>
          </p:cNvPr>
          <p:cNvSpPr txBox="1"/>
          <p:nvPr/>
        </p:nvSpPr>
        <p:spPr>
          <a:xfrm>
            <a:off x="5420011" y="2544178"/>
            <a:ext cx="1235427" cy="1062038"/>
          </a:xfrm>
          <a:prstGeom prst="rect">
            <a:avLst/>
          </a:prstGeom>
          <a:solidFill>
            <a:srgbClr val="E8B13E">
              <a:alpha val="70000"/>
            </a:srgbClr>
          </a:solidFill>
        </p:spPr>
        <p:txBody>
          <a:bodyPr wrap="square" lIns="91440" tIns="45720" rIns="91440" bIns="45720" rtlCol="0" anchor="ctr" anchorCtr="0">
            <a:norm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W</a:t>
            </a:r>
            <a:endParaRPr lang="ru-RU" sz="5400" b="1" dirty="0">
              <a:solidFill>
                <a:schemeClr val="bg1"/>
              </a:solidFill>
            </a:endParaRPr>
          </a:p>
        </p:txBody>
      </p:sp>
      <p:sp>
        <p:nvSpPr>
          <p:cNvPr id="15" name="işḷíḑè">
            <a:extLst>
              <a:ext uri="{FF2B5EF4-FFF2-40B4-BE49-F238E27FC236}">
                <a16:creationId xmlns:a16="http://schemas.microsoft.com/office/drawing/2014/main" xmlns="" id="{81F8D329-55C2-4E69-9055-A6101ABDFE0E}"/>
              </a:ext>
            </a:extLst>
          </p:cNvPr>
          <p:cNvSpPr txBox="1"/>
          <p:nvPr/>
        </p:nvSpPr>
        <p:spPr>
          <a:xfrm>
            <a:off x="5531488" y="3863390"/>
            <a:ext cx="1235427" cy="1062038"/>
          </a:xfrm>
          <a:prstGeom prst="rect">
            <a:avLst/>
          </a:prstGeom>
          <a:solidFill>
            <a:schemeClr val="accent1">
              <a:alpha val="70000"/>
            </a:schemeClr>
          </a:solidFill>
        </p:spPr>
        <p:txBody>
          <a:bodyPr wrap="square" lIns="91440" tIns="45720" rIns="91440" bIns="45720" rtlCol="0" anchor="ctr" anchorCtr="0">
            <a:norm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O</a:t>
            </a:r>
            <a:endParaRPr lang="ru-RU" sz="5400" b="1" dirty="0">
              <a:solidFill>
                <a:schemeClr val="bg1"/>
              </a:solidFill>
            </a:endParaRPr>
          </a:p>
        </p:txBody>
      </p:sp>
      <p:sp>
        <p:nvSpPr>
          <p:cNvPr id="16" name="ïṣḻîḍé">
            <a:extLst>
              <a:ext uri="{FF2B5EF4-FFF2-40B4-BE49-F238E27FC236}">
                <a16:creationId xmlns:a16="http://schemas.microsoft.com/office/drawing/2014/main" xmlns="" id="{EBB46365-1D68-48DC-8252-9FC9253CF576}"/>
              </a:ext>
            </a:extLst>
          </p:cNvPr>
          <p:cNvSpPr txBox="1"/>
          <p:nvPr/>
        </p:nvSpPr>
        <p:spPr>
          <a:xfrm>
            <a:off x="5531488" y="5182603"/>
            <a:ext cx="1235427" cy="1062038"/>
          </a:xfrm>
          <a:prstGeom prst="rect">
            <a:avLst/>
          </a:prstGeom>
          <a:solidFill>
            <a:srgbClr val="E8B13E">
              <a:alpha val="70000"/>
            </a:srgbClr>
          </a:solidFill>
        </p:spPr>
        <p:txBody>
          <a:bodyPr wrap="square" lIns="91440" tIns="45720" rIns="91440" bIns="45720" rtlCol="0" anchor="ctr" anchorCtr="0">
            <a:norm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</a:t>
            </a:r>
            <a:endParaRPr lang="ru-RU" sz="5400" b="1" dirty="0">
              <a:solidFill>
                <a:schemeClr val="bg1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CA3347FC-67F9-46CC-84E3-C26D2083CC60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xmlns="" id="{33888FF0-D6EC-4E17-B9B3-ECB911FFE06B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xmlns="" id="{6A4E36B2-10B2-4A89-ADEC-F363C969C2CA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新年工作计划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26264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dir="d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25" grpId="0" animBg="1"/>
      <p:bldP spid="26" grpId="0" animBg="1"/>
      <p:bldP spid="2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66523575-0784-4460-AF30-3E7BFBAD7E9B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954CC01D-8C2B-46E9-9FD5-D2736BDD03D9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xmlns="" id="{39DC2A8D-E106-4392-B5C7-53EE3DDD0407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新年工作计划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xmlns="" id="{205DE022-B78F-474E-AB1B-60948D56A305}"/>
              </a:ext>
            </a:extLst>
          </p:cNvPr>
          <p:cNvGrpSpPr/>
          <p:nvPr/>
        </p:nvGrpSpPr>
        <p:grpSpPr>
          <a:xfrm>
            <a:off x="5890771" y="3651998"/>
            <a:ext cx="1657032" cy="1438751"/>
            <a:chOff x="5890771" y="3651998"/>
            <a:chExt cx="1657032" cy="1438751"/>
          </a:xfrm>
        </p:grpSpPr>
        <p:sp>
          <p:nvSpPr>
            <p:cNvPr id="32" name="îŝḷïḍè">
              <a:extLst>
                <a:ext uri="{FF2B5EF4-FFF2-40B4-BE49-F238E27FC236}">
                  <a16:creationId xmlns:a16="http://schemas.microsoft.com/office/drawing/2014/main" xmlns="" id="{330310EC-D99D-4C69-AD0F-94262A0D60CF}"/>
                </a:ext>
              </a:extLst>
            </p:cNvPr>
            <p:cNvSpPr/>
            <p:nvPr/>
          </p:nvSpPr>
          <p:spPr bwMode="auto">
            <a:xfrm rot="2700000">
              <a:off x="6109846" y="3432923"/>
              <a:ext cx="863600" cy="1301750"/>
            </a:xfrm>
            <a:custGeom>
              <a:avLst/>
              <a:gdLst>
                <a:gd name="T0" fmla="*/ 62 w 122"/>
                <a:gd name="T1" fmla="*/ 101 h 184"/>
                <a:gd name="T2" fmla="*/ 62 w 122"/>
                <a:gd name="T3" fmla="*/ 83 h 184"/>
                <a:gd name="T4" fmla="*/ 122 w 122"/>
                <a:gd name="T5" fmla="*/ 23 h 184"/>
                <a:gd name="T6" fmla="*/ 106 w 122"/>
                <a:gd name="T7" fmla="*/ 7 h 184"/>
                <a:gd name="T8" fmla="*/ 78 w 122"/>
                <a:gd name="T9" fmla="*/ 7 h 184"/>
                <a:gd name="T10" fmla="*/ 7 w 122"/>
                <a:gd name="T11" fmla="*/ 78 h 184"/>
                <a:gd name="T12" fmla="*/ 7 w 122"/>
                <a:gd name="T13" fmla="*/ 106 h 184"/>
                <a:gd name="T14" fmla="*/ 78 w 122"/>
                <a:gd name="T15" fmla="*/ 177 h 184"/>
                <a:gd name="T16" fmla="*/ 106 w 122"/>
                <a:gd name="T17" fmla="*/ 177 h 184"/>
                <a:gd name="T18" fmla="*/ 122 w 122"/>
                <a:gd name="T19" fmla="*/ 161 h 184"/>
                <a:gd name="T20" fmla="*/ 62 w 122"/>
                <a:gd name="T21" fmla="*/ 10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" h="184">
                  <a:moveTo>
                    <a:pt x="62" y="101"/>
                  </a:moveTo>
                  <a:cubicBezTo>
                    <a:pt x="57" y="96"/>
                    <a:pt x="57" y="88"/>
                    <a:pt x="62" y="83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98" y="0"/>
                    <a:pt x="86" y="0"/>
                    <a:pt x="78" y="7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0" y="86"/>
                    <a:pt x="0" y="98"/>
                    <a:pt x="7" y="106"/>
                  </a:cubicBezTo>
                  <a:cubicBezTo>
                    <a:pt x="78" y="177"/>
                    <a:pt x="78" y="177"/>
                    <a:pt x="78" y="177"/>
                  </a:cubicBezTo>
                  <a:cubicBezTo>
                    <a:pt x="86" y="184"/>
                    <a:pt x="98" y="184"/>
                    <a:pt x="106" y="177"/>
                  </a:cubicBezTo>
                  <a:cubicBezTo>
                    <a:pt x="122" y="161"/>
                    <a:pt x="122" y="161"/>
                    <a:pt x="122" y="161"/>
                  </a:cubicBezTo>
                  <a:lnTo>
                    <a:pt x="62" y="1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33" name="ïşḻïďe">
              <a:extLst>
                <a:ext uri="{FF2B5EF4-FFF2-40B4-BE49-F238E27FC236}">
                  <a16:creationId xmlns:a16="http://schemas.microsoft.com/office/drawing/2014/main" xmlns="" id="{CFCE3256-6E47-4372-BDCE-AB505697DED0}"/>
                </a:ext>
              </a:extLst>
            </p:cNvPr>
            <p:cNvSpPr/>
            <p:nvPr/>
          </p:nvSpPr>
          <p:spPr bwMode="auto">
            <a:xfrm rot="2700000">
              <a:off x="6245259" y="3788205"/>
              <a:ext cx="1303338" cy="1301750"/>
            </a:xfrm>
            <a:custGeom>
              <a:avLst/>
              <a:gdLst>
                <a:gd name="T0" fmla="*/ 177 w 184"/>
                <a:gd name="T1" fmla="*/ 78 h 184"/>
                <a:gd name="T2" fmla="*/ 106 w 184"/>
                <a:gd name="T3" fmla="*/ 7 h 184"/>
                <a:gd name="T4" fmla="*/ 78 w 184"/>
                <a:gd name="T5" fmla="*/ 7 h 184"/>
                <a:gd name="T6" fmla="*/ 7 w 184"/>
                <a:gd name="T7" fmla="*/ 78 h 184"/>
                <a:gd name="T8" fmla="*/ 7 w 184"/>
                <a:gd name="T9" fmla="*/ 106 h 184"/>
                <a:gd name="T10" fmla="*/ 78 w 184"/>
                <a:gd name="T11" fmla="*/ 177 h 184"/>
                <a:gd name="T12" fmla="*/ 106 w 184"/>
                <a:gd name="T13" fmla="*/ 177 h 184"/>
                <a:gd name="T14" fmla="*/ 177 w 184"/>
                <a:gd name="T15" fmla="*/ 106 h 184"/>
                <a:gd name="T16" fmla="*/ 177 w 184"/>
                <a:gd name="T17" fmla="*/ 78 h 184"/>
                <a:gd name="T18" fmla="*/ 162 w 184"/>
                <a:gd name="T19" fmla="*/ 101 h 184"/>
                <a:gd name="T20" fmla="*/ 101 w 184"/>
                <a:gd name="T21" fmla="*/ 162 h 184"/>
                <a:gd name="T22" fmla="*/ 83 w 184"/>
                <a:gd name="T23" fmla="*/ 162 h 184"/>
                <a:gd name="T24" fmla="*/ 22 w 184"/>
                <a:gd name="T25" fmla="*/ 101 h 184"/>
                <a:gd name="T26" fmla="*/ 22 w 184"/>
                <a:gd name="T27" fmla="*/ 83 h 184"/>
                <a:gd name="T28" fmla="*/ 83 w 184"/>
                <a:gd name="T29" fmla="*/ 22 h 184"/>
                <a:gd name="T30" fmla="*/ 101 w 184"/>
                <a:gd name="T31" fmla="*/ 22 h 184"/>
                <a:gd name="T32" fmla="*/ 162 w 184"/>
                <a:gd name="T33" fmla="*/ 83 h 184"/>
                <a:gd name="T34" fmla="*/ 162 w 184"/>
                <a:gd name="T35" fmla="*/ 10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4" h="184">
                  <a:moveTo>
                    <a:pt x="177" y="78"/>
                  </a:moveTo>
                  <a:cubicBezTo>
                    <a:pt x="106" y="7"/>
                    <a:pt x="106" y="7"/>
                    <a:pt x="106" y="7"/>
                  </a:cubicBezTo>
                  <a:cubicBezTo>
                    <a:pt x="98" y="0"/>
                    <a:pt x="86" y="0"/>
                    <a:pt x="78" y="7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0" y="86"/>
                    <a:pt x="0" y="98"/>
                    <a:pt x="7" y="106"/>
                  </a:cubicBezTo>
                  <a:cubicBezTo>
                    <a:pt x="78" y="177"/>
                    <a:pt x="78" y="177"/>
                    <a:pt x="78" y="177"/>
                  </a:cubicBezTo>
                  <a:cubicBezTo>
                    <a:pt x="86" y="184"/>
                    <a:pt x="98" y="184"/>
                    <a:pt x="106" y="17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84" y="98"/>
                    <a:pt x="184" y="86"/>
                    <a:pt x="177" y="78"/>
                  </a:cubicBezTo>
                  <a:close/>
                  <a:moveTo>
                    <a:pt x="162" y="101"/>
                  </a:moveTo>
                  <a:cubicBezTo>
                    <a:pt x="101" y="162"/>
                    <a:pt x="101" y="162"/>
                    <a:pt x="101" y="162"/>
                  </a:cubicBezTo>
                  <a:cubicBezTo>
                    <a:pt x="96" y="167"/>
                    <a:pt x="88" y="167"/>
                    <a:pt x="83" y="162"/>
                  </a:cubicBezTo>
                  <a:cubicBezTo>
                    <a:pt x="22" y="101"/>
                    <a:pt x="22" y="101"/>
                    <a:pt x="22" y="101"/>
                  </a:cubicBezTo>
                  <a:cubicBezTo>
                    <a:pt x="17" y="96"/>
                    <a:pt x="17" y="88"/>
                    <a:pt x="22" y="83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8" y="17"/>
                    <a:pt x="96" y="17"/>
                    <a:pt x="101" y="22"/>
                  </a:cubicBezTo>
                  <a:cubicBezTo>
                    <a:pt x="162" y="83"/>
                    <a:pt x="162" y="83"/>
                    <a:pt x="162" y="83"/>
                  </a:cubicBezTo>
                  <a:cubicBezTo>
                    <a:pt x="167" y="88"/>
                    <a:pt x="167" y="96"/>
                    <a:pt x="162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34" name="îSļïḓé">
              <a:extLst>
                <a:ext uri="{FF2B5EF4-FFF2-40B4-BE49-F238E27FC236}">
                  <a16:creationId xmlns:a16="http://schemas.microsoft.com/office/drawing/2014/main" xmlns="" id="{2A1EC3B9-0F47-43BA-B1EB-132025A0FC17}"/>
                </a:ext>
              </a:extLst>
            </p:cNvPr>
            <p:cNvSpPr/>
            <p:nvPr/>
          </p:nvSpPr>
          <p:spPr bwMode="auto">
            <a:xfrm>
              <a:off x="6709627" y="4252130"/>
              <a:ext cx="374602" cy="373901"/>
            </a:xfrm>
            <a:custGeom>
              <a:avLst/>
              <a:gdLst>
                <a:gd name="connsiteX0" fmla="*/ 290910 w 605702"/>
                <a:gd name="connsiteY0" fmla="*/ 156336 h 604568"/>
                <a:gd name="connsiteX1" fmla="*/ 335849 w 605702"/>
                <a:gd name="connsiteY1" fmla="*/ 164992 h 604568"/>
                <a:gd name="connsiteX2" fmla="*/ 288310 w 605702"/>
                <a:gd name="connsiteY2" fmla="*/ 212456 h 604568"/>
                <a:gd name="connsiteX3" fmla="*/ 203632 w 605702"/>
                <a:gd name="connsiteY3" fmla="*/ 244717 h 604568"/>
                <a:gd name="connsiteX4" fmla="*/ 203632 w 605702"/>
                <a:gd name="connsiteY4" fmla="*/ 401388 h 604568"/>
                <a:gd name="connsiteX5" fmla="*/ 360547 w 605702"/>
                <a:gd name="connsiteY5" fmla="*/ 401388 h 604568"/>
                <a:gd name="connsiteX6" fmla="*/ 392859 w 605702"/>
                <a:gd name="connsiteY6" fmla="*/ 316749 h 604568"/>
                <a:gd name="connsiteX7" fmla="*/ 440397 w 605702"/>
                <a:gd name="connsiteY7" fmla="*/ 269284 h 604568"/>
                <a:gd name="connsiteX8" fmla="*/ 400287 w 605702"/>
                <a:gd name="connsiteY8" fmla="*/ 441065 h 604568"/>
                <a:gd name="connsiteX9" fmla="*/ 163892 w 605702"/>
                <a:gd name="connsiteY9" fmla="*/ 441065 h 604568"/>
                <a:gd name="connsiteX10" fmla="*/ 163892 w 605702"/>
                <a:gd name="connsiteY10" fmla="*/ 205040 h 604568"/>
                <a:gd name="connsiteX11" fmla="*/ 290910 w 605702"/>
                <a:gd name="connsiteY11" fmla="*/ 156336 h 604568"/>
                <a:gd name="connsiteX12" fmla="*/ 246542 w 605702"/>
                <a:gd name="connsiteY12" fmla="*/ 43775 h 604568"/>
                <a:gd name="connsiteX13" fmla="*/ 422196 w 605702"/>
                <a:gd name="connsiteY13" fmla="*/ 78723 h 604568"/>
                <a:gd name="connsiteX14" fmla="*/ 376794 w 605702"/>
                <a:gd name="connsiteY14" fmla="*/ 124054 h 604568"/>
                <a:gd name="connsiteX15" fmla="*/ 126109 w 605702"/>
                <a:gd name="connsiteY15" fmla="*/ 167345 h 604568"/>
                <a:gd name="connsiteX16" fmla="*/ 126109 w 605702"/>
                <a:gd name="connsiteY16" fmla="*/ 478820 h 604568"/>
                <a:gd name="connsiteX17" fmla="*/ 438073 w 605702"/>
                <a:gd name="connsiteY17" fmla="*/ 478820 h 604568"/>
                <a:gd name="connsiteX18" fmla="*/ 481432 w 605702"/>
                <a:gd name="connsiteY18" fmla="*/ 228527 h 604568"/>
                <a:gd name="connsiteX19" fmla="*/ 526741 w 605702"/>
                <a:gd name="connsiteY19" fmla="*/ 183011 h 604568"/>
                <a:gd name="connsiteX20" fmla="*/ 481432 w 605702"/>
                <a:gd name="connsiteY20" fmla="*/ 522111 h 604568"/>
                <a:gd name="connsiteX21" fmla="*/ 82657 w 605702"/>
                <a:gd name="connsiteY21" fmla="*/ 522111 h 604568"/>
                <a:gd name="connsiteX22" fmla="*/ 82657 w 605702"/>
                <a:gd name="connsiteY22" fmla="*/ 123961 h 604568"/>
                <a:gd name="connsiteX23" fmla="*/ 246542 w 605702"/>
                <a:gd name="connsiteY23" fmla="*/ 43775 h 604568"/>
                <a:gd name="connsiteX24" fmla="*/ 536061 w 605702"/>
                <a:gd name="connsiteY24" fmla="*/ 0 h 604568"/>
                <a:gd name="connsiteX25" fmla="*/ 544232 w 605702"/>
                <a:gd name="connsiteY25" fmla="*/ 61368 h 604568"/>
                <a:gd name="connsiteX26" fmla="*/ 605702 w 605702"/>
                <a:gd name="connsiteY26" fmla="*/ 69526 h 604568"/>
                <a:gd name="connsiteX27" fmla="*/ 524361 w 605702"/>
                <a:gd name="connsiteY27" fmla="*/ 150732 h 604568"/>
                <a:gd name="connsiteX28" fmla="*/ 498361 w 605702"/>
                <a:gd name="connsiteY28" fmla="*/ 147302 h 604568"/>
                <a:gd name="connsiteX29" fmla="*/ 337721 w 605702"/>
                <a:gd name="connsiteY29" fmla="*/ 307767 h 604568"/>
                <a:gd name="connsiteX30" fmla="*/ 339764 w 605702"/>
                <a:gd name="connsiteY30" fmla="*/ 323063 h 604568"/>
                <a:gd name="connsiteX31" fmla="*/ 282101 w 605702"/>
                <a:gd name="connsiteY31" fmla="*/ 380630 h 604568"/>
                <a:gd name="connsiteX32" fmla="*/ 224437 w 605702"/>
                <a:gd name="connsiteY32" fmla="*/ 323063 h 604568"/>
                <a:gd name="connsiteX33" fmla="*/ 282101 w 605702"/>
                <a:gd name="connsiteY33" fmla="*/ 265495 h 604568"/>
                <a:gd name="connsiteX34" fmla="*/ 297422 w 605702"/>
                <a:gd name="connsiteY34" fmla="*/ 267535 h 604568"/>
                <a:gd name="connsiteX35" fmla="*/ 458155 w 605702"/>
                <a:gd name="connsiteY35" fmla="*/ 107162 h 604568"/>
                <a:gd name="connsiteX36" fmla="*/ 454719 w 605702"/>
                <a:gd name="connsiteY36" fmla="*/ 81206 h 60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5702" h="604568">
                  <a:moveTo>
                    <a:pt x="290910" y="156336"/>
                  </a:moveTo>
                  <a:cubicBezTo>
                    <a:pt x="306137" y="157147"/>
                    <a:pt x="321272" y="160032"/>
                    <a:pt x="335849" y="164992"/>
                  </a:cubicBezTo>
                  <a:lnTo>
                    <a:pt x="288310" y="212456"/>
                  </a:lnTo>
                  <a:cubicBezTo>
                    <a:pt x="257856" y="210695"/>
                    <a:pt x="226844" y="221449"/>
                    <a:pt x="203632" y="244717"/>
                  </a:cubicBezTo>
                  <a:cubicBezTo>
                    <a:pt x="160271" y="287918"/>
                    <a:pt x="160271" y="358187"/>
                    <a:pt x="203632" y="401388"/>
                  </a:cubicBezTo>
                  <a:cubicBezTo>
                    <a:pt x="246900" y="444680"/>
                    <a:pt x="317279" y="444680"/>
                    <a:pt x="360547" y="401388"/>
                  </a:cubicBezTo>
                  <a:cubicBezTo>
                    <a:pt x="383852" y="378211"/>
                    <a:pt x="394623" y="347156"/>
                    <a:pt x="392859" y="316749"/>
                  </a:cubicBezTo>
                  <a:lnTo>
                    <a:pt x="440397" y="269284"/>
                  </a:lnTo>
                  <a:cubicBezTo>
                    <a:pt x="460267" y="327595"/>
                    <a:pt x="446897" y="394620"/>
                    <a:pt x="400287" y="441065"/>
                  </a:cubicBezTo>
                  <a:cubicBezTo>
                    <a:pt x="335106" y="506236"/>
                    <a:pt x="229073" y="506236"/>
                    <a:pt x="163892" y="441065"/>
                  </a:cubicBezTo>
                  <a:cubicBezTo>
                    <a:pt x="98619" y="375987"/>
                    <a:pt x="98619" y="270118"/>
                    <a:pt x="163892" y="205040"/>
                  </a:cubicBezTo>
                  <a:cubicBezTo>
                    <a:pt x="198711" y="170137"/>
                    <a:pt x="245228" y="153902"/>
                    <a:pt x="290910" y="156336"/>
                  </a:cubicBezTo>
                  <a:close/>
                  <a:moveTo>
                    <a:pt x="246542" y="43775"/>
                  </a:moveTo>
                  <a:cubicBezTo>
                    <a:pt x="306463" y="36243"/>
                    <a:pt x="368345" y="47900"/>
                    <a:pt x="422196" y="78723"/>
                  </a:cubicBezTo>
                  <a:lnTo>
                    <a:pt x="376794" y="124054"/>
                  </a:lnTo>
                  <a:cubicBezTo>
                    <a:pt x="294811" y="85305"/>
                    <a:pt x="193980" y="99581"/>
                    <a:pt x="126109" y="167345"/>
                  </a:cubicBezTo>
                  <a:cubicBezTo>
                    <a:pt x="39948" y="253371"/>
                    <a:pt x="39948" y="392793"/>
                    <a:pt x="126109" y="478820"/>
                  </a:cubicBezTo>
                  <a:cubicBezTo>
                    <a:pt x="212271" y="564846"/>
                    <a:pt x="351912" y="564846"/>
                    <a:pt x="438073" y="478820"/>
                  </a:cubicBezTo>
                  <a:cubicBezTo>
                    <a:pt x="505944" y="411055"/>
                    <a:pt x="520428" y="310382"/>
                    <a:pt x="481432" y="228527"/>
                  </a:cubicBezTo>
                  <a:lnTo>
                    <a:pt x="526741" y="183011"/>
                  </a:lnTo>
                  <a:cubicBezTo>
                    <a:pt x="588484" y="290544"/>
                    <a:pt x="573350" y="430244"/>
                    <a:pt x="481432" y="522111"/>
                  </a:cubicBezTo>
                  <a:cubicBezTo>
                    <a:pt x="371316" y="632054"/>
                    <a:pt x="192866" y="632054"/>
                    <a:pt x="82657" y="522111"/>
                  </a:cubicBezTo>
                  <a:cubicBezTo>
                    <a:pt x="-27552" y="412168"/>
                    <a:pt x="-27552" y="233997"/>
                    <a:pt x="82657" y="123961"/>
                  </a:cubicBezTo>
                  <a:cubicBezTo>
                    <a:pt x="128662" y="78028"/>
                    <a:pt x="186622" y="51307"/>
                    <a:pt x="246542" y="43775"/>
                  </a:cubicBezTo>
                  <a:close/>
                  <a:moveTo>
                    <a:pt x="536061" y="0"/>
                  </a:moveTo>
                  <a:lnTo>
                    <a:pt x="544232" y="61368"/>
                  </a:lnTo>
                  <a:lnTo>
                    <a:pt x="605702" y="69526"/>
                  </a:lnTo>
                  <a:lnTo>
                    <a:pt x="524361" y="150732"/>
                  </a:lnTo>
                  <a:lnTo>
                    <a:pt x="498361" y="147302"/>
                  </a:lnTo>
                  <a:lnTo>
                    <a:pt x="337721" y="307767"/>
                  </a:lnTo>
                  <a:cubicBezTo>
                    <a:pt x="339021" y="312588"/>
                    <a:pt x="339764" y="317779"/>
                    <a:pt x="339764" y="323063"/>
                  </a:cubicBezTo>
                  <a:cubicBezTo>
                    <a:pt x="339764" y="354859"/>
                    <a:pt x="313950" y="380630"/>
                    <a:pt x="282101" y="380630"/>
                  </a:cubicBezTo>
                  <a:cubicBezTo>
                    <a:pt x="250251" y="380630"/>
                    <a:pt x="224437" y="354859"/>
                    <a:pt x="224437" y="323063"/>
                  </a:cubicBezTo>
                  <a:cubicBezTo>
                    <a:pt x="224437" y="291266"/>
                    <a:pt x="250251" y="265495"/>
                    <a:pt x="282101" y="265495"/>
                  </a:cubicBezTo>
                  <a:cubicBezTo>
                    <a:pt x="287393" y="265495"/>
                    <a:pt x="292500" y="266237"/>
                    <a:pt x="297422" y="267535"/>
                  </a:cubicBezTo>
                  <a:lnTo>
                    <a:pt x="458155" y="107162"/>
                  </a:lnTo>
                  <a:lnTo>
                    <a:pt x="454719" y="8120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xmlns="" id="{71F1323E-2822-4D43-B921-12AEB8CEFF15}"/>
              </a:ext>
            </a:extLst>
          </p:cNvPr>
          <p:cNvGrpSpPr/>
          <p:nvPr/>
        </p:nvGrpSpPr>
        <p:grpSpPr>
          <a:xfrm>
            <a:off x="6109846" y="2186351"/>
            <a:ext cx="1438750" cy="1657031"/>
            <a:chOff x="6109846" y="2186351"/>
            <a:chExt cx="1438750" cy="1657031"/>
          </a:xfrm>
        </p:grpSpPr>
        <p:sp>
          <p:nvSpPr>
            <p:cNvPr id="35" name="ïSlîdê">
              <a:extLst>
                <a:ext uri="{FF2B5EF4-FFF2-40B4-BE49-F238E27FC236}">
                  <a16:creationId xmlns:a16="http://schemas.microsoft.com/office/drawing/2014/main" xmlns="" id="{F6708631-6318-4092-AC94-1EB6FACAD17E}"/>
                </a:ext>
              </a:extLst>
            </p:cNvPr>
            <p:cNvSpPr/>
            <p:nvPr/>
          </p:nvSpPr>
          <p:spPr bwMode="auto">
            <a:xfrm rot="2700000">
              <a:off x="5890771" y="2760707"/>
              <a:ext cx="1301750" cy="863600"/>
            </a:xfrm>
            <a:custGeom>
              <a:avLst/>
              <a:gdLst>
                <a:gd name="T0" fmla="*/ 177 w 184"/>
                <a:gd name="T1" fmla="*/ 16 h 122"/>
                <a:gd name="T2" fmla="*/ 161 w 184"/>
                <a:gd name="T3" fmla="*/ 0 h 122"/>
                <a:gd name="T4" fmla="*/ 101 w 184"/>
                <a:gd name="T5" fmla="*/ 60 h 122"/>
                <a:gd name="T6" fmla="*/ 83 w 184"/>
                <a:gd name="T7" fmla="*/ 60 h 122"/>
                <a:gd name="T8" fmla="*/ 23 w 184"/>
                <a:gd name="T9" fmla="*/ 0 h 122"/>
                <a:gd name="T10" fmla="*/ 7 w 184"/>
                <a:gd name="T11" fmla="*/ 16 h 122"/>
                <a:gd name="T12" fmla="*/ 7 w 184"/>
                <a:gd name="T13" fmla="*/ 44 h 122"/>
                <a:gd name="T14" fmla="*/ 78 w 184"/>
                <a:gd name="T15" fmla="*/ 115 h 122"/>
                <a:gd name="T16" fmla="*/ 106 w 184"/>
                <a:gd name="T17" fmla="*/ 115 h 122"/>
                <a:gd name="T18" fmla="*/ 177 w 184"/>
                <a:gd name="T19" fmla="*/ 44 h 122"/>
                <a:gd name="T20" fmla="*/ 177 w 184"/>
                <a:gd name="T21" fmla="*/ 1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4" h="122">
                  <a:moveTo>
                    <a:pt x="177" y="16"/>
                  </a:moveTo>
                  <a:cubicBezTo>
                    <a:pt x="161" y="0"/>
                    <a:pt x="161" y="0"/>
                    <a:pt x="161" y="0"/>
                  </a:cubicBezTo>
                  <a:cubicBezTo>
                    <a:pt x="101" y="60"/>
                    <a:pt x="101" y="60"/>
                    <a:pt x="101" y="60"/>
                  </a:cubicBezTo>
                  <a:cubicBezTo>
                    <a:pt x="96" y="65"/>
                    <a:pt x="88" y="65"/>
                    <a:pt x="83" y="6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0" y="24"/>
                    <a:pt x="0" y="36"/>
                    <a:pt x="7" y="44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86" y="122"/>
                    <a:pt x="98" y="122"/>
                    <a:pt x="106" y="115"/>
                  </a:cubicBezTo>
                  <a:cubicBezTo>
                    <a:pt x="177" y="44"/>
                    <a:pt x="177" y="44"/>
                    <a:pt x="177" y="44"/>
                  </a:cubicBezTo>
                  <a:cubicBezTo>
                    <a:pt x="184" y="36"/>
                    <a:pt x="184" y="24"/>
                    <a:pt x="177" y="1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36" name="íṥľíḍè">
              <a:extLst>
                <a:ext uri="{FF2B5EF4-FFF2-40B4-BE49-F238E27FC236}">
                  <a16:creationId xmlns:a16="http://schemas.microsoft.com/office/drawing/2014/main" xmlns="" id="{D814CB0A-E65B-42FF-A86A-86E4568253EC}"/>
                </a:ext>
              </a:extLst>
            </p:cNvPr>
            <p:cNvSpPr/>
            <p:nvPr/>
          </p:nvSpPr>
          <p:spPr bwMode="auto">
            <a:xfrm rot="2700000">
              <a:off x="6246052" y="2185557"/>
              <a:ext cx="1301750" cy="1303338"/>
            </a:xfrm>
            <a:custGeom>
              <a:avLst/>
              <a:gdLst>
                <a:gd name="T0" fmla="*/ 177 w 184"/>
                <a:gd name="T1" fmla="*/ 78 h 184"/>
                <a:gd name="T2" fmla="*/ 106 w 184"/>
                <a:gd name="T3" fmla="*/ 7 h 184"/>
                <a:gd name="T4" fmla="*/ 78 w 184"/>
                <a:gd name="T5" fmla="*/ 7 h 184"/>
                <a:gd name="T6" fmla="*/ 7 w 184"/>
                <a:gd name="T7" fmla="*/ 78 h 184"/>
                <a:gd name="T8" fmla="*/ 7 w 184"/>
                <a:gd name="T9" fmla="*/ 106 h 184"/>
                <a:gd name="T10" fmla="*/ 78 w 184"/>
                <a:gd name="T11" fmla="*/ 177 h 184"/>
                <a:gd name="T12" fmla="*/ 106 w 184"/>
                <a:gd name="T13" fmla="*/ 177 h 184"/>
                <a:gd name="T14" fmla="*/ 177 w 184"/>
                <a:gd name="T15" fmla="*/ 106 h 184"/>
                <a:gd name="T16" fmla="*/ 177 w 184"/>
                <a:gd name="T17" fmla="*/ 78 h 184"/>
                <a:gd name="T18" fmla="*/ 162 w 184"/>
                <a:gd name="T19" fmla="*/ 101 h 184"/>
                <a:gd name="T20" fmla="*/ 101 w 184"/>
                <a:gd name="T21" fmla="*/ 162 h 184"/>
                <a:gd name="T22" fmla="*/ 83 w 184"/>
                <a:gd name="T23" fmla="*/ 162 h 184"/>
                <a:gd name="T24" fmla="*/ 22 w 184"/>
                <a:gd name="T25" fmla="*/ 101 h 184"/>
                <a:gd name="T26" fmla="*/ 22 w 184"/>
                <a:gd name="T27" fmla="*/ 83 h 184"/>
                <a:gd name="T28" fmla="*/ 83 w 184"/>
                <a:gd name="T29" fmla="*/ 22 h 184"/>
                <a:gd name="T30" fmla="*/ 101 w 184"/>
                <a:gd name="T31" fmla="*/ 22 h 184"/>
                <a:gd name="T32" fmla="*/ 162 w 184"/>
                <a:gd name="T33" fmla="*/ 83 h 184"/>
                <a:gd name="T34" fmla="*/ 162 w 184"/>
                <a:gd name="T35" fmla="*/ 10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4" h="184">
                  <a:moveTo>
                    <a:pt x="177" y="78"/>
                  </a:moveTo>
                  <a:cubicBezTo>
                    <a:pt x="106" y="7"/>
                    <a:pt x="106" y="7"/>
                    <a:pt x="106" y="7"/>
                  </a:cubicBezTo>
                  <a:cubicBezTo>
                    <a:pt x="98" y="0"/>
                    <a:pt x="86" y="0"/>
                    <a:pt x="78" y="7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0" y="86"/>
                    <a:pt x="0" y="98"/>
                    <a:pt x="7" y="106"/>
                  </a:cubicBezTo>
                  <a:cubicBezTo>
                    <a:pt x="78" y="177"/>
                    <a:pt x="78" y="177"/>
                    <a:pt x="78" y="177"/>
                  </a:cubicBezTo>
                  <a:cubicBezTo>
                    <a:pt x="86" y="184"/>
                    <a:pt x="98" y="184"/>
                    <a:pt x="106" y="17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84" y="98"/>
                    <a:pt x="184" y="86"/>
                    <a:pt x="177" y="78"/>
                  </a:cubicBezTo>
                  <a:close/>
                  <a:moveTo>
                    <a:pt x="162" y="101"/>
                  </a:moveTo>
                  <a:cubicBezTo>
                    <a:pt x="101" y="162"/>
                    <a:pt x="101" y="162"/>
                    <a:pt x="101" y="162"/>
                  </a:cubicBezTo>
                  <a:cubicBezTo>
                    <a:pt x="96" y="167"/>
                    <a:pt x="88" y="167"/>
                    <a:pt x="83" y="162"/>
                  </a:cubicBezTo>
                  <a:cubicBezTo>
                    <a:pt x="22" y="101"/>
                    <a:pt x="22" y="101"/>
                    <a:pt x="22" y="101"/>
                  </a:cubicBezTo>
                  <a:cubicBezTo>
                    <a:pt x="17" y="96"/>
                    <a:pt x="17" y="88"/>
                    <a:pt x="22" y="83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8" y="17"/>
                    <a:pt x="96" y="17"/>
                    <a:pt x="101" y="22"/>
                  </a:cubicBezTo>
                  <a:cubicBezTo>
                    <a:pt x="162" y="83"/>
                    <a:pt x="162" y="83"/>
                    <a:pt x="162" y="83"/>
                  </a:cubicBezTo>
                  <a:cubicBezTo>
                    <a:pt x="167" y="88"/>
                    <a:pt x="167" y="96"/>
                    <a:pt x="162" y="10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37" name="ïṩḻïḍé">
              <a:extLst>
                <a:ext uri="{FF2B5EF4-FFF2-40B4-BE49-F238E27FC236}">
                  <a16:creationId xmlns:a16="http://schemas.microsoft.com/office/drawing/2014/main" xmlns="" id="{1607B8E6-FE5D-4A65-9E17-0753002C4BF3}"/>
                </a:ext>
              </a:extLst>
            </p:cNvPr>
            <p:cNvSpPr/>
            <p:nvPr/>
          </p:nvSpPr>
          <p:spPr bwMode="auto">
            <a:xfrm>
              <a:off x="6709625" y="2657095"/>
              <a:ext cx="374604" cy="360263"/>
            </a:xfrm>
            <a:custGeom>
              <a:avLst/>
              <a:gdLst>
                <a:gd name="connsiteX0" fmla="*/ 61288 w 609549"/>
                <a:gd name="connsiteY0" fmla="*/ 383285 h 586216"/>
                <a:gd name="connsiteX1" fmla="*/ 71162 w 609549"/>
                <a:gd name="connsiteY1" fmla="*/ 387101 h 586216"/>
                <a:gd name="connsiteX2" fmla="*/ 120018 w 609549"/>
                <a:gd name="connsiteY2" fmla="*/ 435892 h 586216"/>
                <a:gd name="connsiteX3" fmla="*/ 120018 w 609549"/>
                <a:gd name="connsiteY3" fmla="*/ 454200 h 586216"/>
                <a:gd name="connsiteX4" fmla="*/ 56639 w 609549"/>
                <a:gd name="connsiteY4" fmla="*/ 517543 h 586216"/>
                <a:gd name="connsiteX5" fmla="*/ 35592 w 609549"/>
                <a:gd name="connsiteY5" fmla="*/ 513644 h 586216"/>
                <a:gd name="connsiteX6" fmla="*/ 51877 w 609549"/>
                <a:gd name="connsiteY6" fmla="*/ 388099 h 586216"/>
                <a:gd name="connsiteX7" fmla="*/ 61288 w 609549"/>
                <a:gd name="connsiteY7" fmla="*/ 383285 h 586216"/>
                <a:gd name="connsiteX8" fmla="*/ 235245 w 609549"/>
                <a:gd name="connsiteY8" fmla="*/ 302810 h 586216"/>
                <a:gd name="connsiteX9" fmla="*/ 306042 w 609549"/>
                <a:gd name="connsiteY9" fmla="*/ 373466 h 586216"/>
                <a:gd name="connsiteX10" fmla="*/ 258717 w 609549"/>
                <a:gd name="connsiteY10" fmla="*/ 420680 h 586216"/>
                <a:gd name="connsiteX11" fmla="*/ 230246 w 609549"/>
                <a:gd name="connsiteY11" fmla="*/ 550152 h 586216"/>
                <a:gd name="connsiteX12" fmla="*/ 92223 w 609549"/>
                <a:gd name="connsiteY12" fmla="*/ 575305 h 586216"/>
                <a:gd name="connsiteX13" fmla="*/ 88748 w 609549"/>
                <a:gd name="connsiteY13" fmla="*/ 556143 h 586216"/>
                <a:gd name="connsiteX14" fmla="*/ 165115 w 609549"/>
                <a:gd name="connsiteY14" fmla="*/ 479877 h 586216"/>
                <a:gd name="connsiteX15" fmla="*/ 165115 w 609549"/>
                <a:gd name="connsiteY15" fmla="*/ 446308 h 586216"/>
                <a:gd name="connsiteX16" fmla="*/ 88700 w 609549"/>
                <a:gd name="connsiteY16" fmla="*/ 369995 h 586216"/>
                <a:gd name="connsiteX17" fmla="*/ 92128 w 609549"/>
                <a:gd name="connsiteY17" fmla="*/ 350976 h 586216"/>
                <a:gd name="connsiteX18" fmla="*/ 189111 w 609549"/>
                <a:gd name="connsiteY18" fmla="*/ 348884 h 586216"/>
                <a:gd name="connsiteX19" fmla="*/ 257958 w 609549"/>
                <a:gd name="connsiteY19" fmla="*/ 161679 h 586216"/>
                <a:gd name="connsiteX20" fmla="*/ 317251 w 609549"/>
                <a:gd name="connsiteY20" fmla="*/ 220879 h 586216"/>
                <a:gd name="connsiteX21" fmla="*/ 388070 w 609549"/>
                <a:gd name="connsiteY21" fmla="*/ 291586 h 586216"/>
                <a:gd name="connsiteX22" fmla="*/ 604906 w 609549"/>
                <a:gd name="connsiteY22" fmla="*/ 508130 h 586216"/>
                <a:gd name="connsiteX23" fmla="*/ 604906 w 609549"/>
                <a:gd name="connsiteY23" fmla="*/ 530526 h 586216"/>
                <a:gd name="connsiteX24" fmla="*/ 556567 w 609549"/>
                <a:gd name="connsiteY24" fmla="*/ 578789 h 586216"/>
                <a:gd name="connsiteX25" fmla="*/ 545327 w 609549"/>
                <a:gd name="connsiteY25" fmla="*/ 583449 h 586216"/>
                <a:gd name="connsiteX26" fmla="*/ 534135 w 609549"/>
                <a:gd name="connsiteY26" fmla="*/ 578789 h 586216"/>
                <a:gd name="connsiteX27" fmla="*/ 317251 w 609549"/>
                <a:gd name="connsiteY27" fmla="*/ 362293 h 586216"/>
                <a:gd name="connsiteX28" fmla="*/ 246481 w 609549"/>
                <a:gd name="connsiteY28" fmla="*/ 291586 h 586216"/>
                <a:gd name="connsiteX29" fmla="*/ 187140 w 609549"/>
                <a:gd name="connsiteY29" fmla="*/ 232339 h 586216"/>
                <a:gd name="connsiteX30" fmla="*/ 58606 w 609549"/>
                <a:gd name="connsiteY30" fmla="*/ 160814 h 586216"/>
                <a:gd name="connsiteX31" fmla="*/ 126401 w 609549"/>
                <a:gd name="connsiteY31" fmla="*/ 228498 h 586216"/>
                <a:gd name="connsiteX32" fmla="*/ 111975 w 609549"/>
                <a:gd name="connsiteY32" fmla="*/ 242899 h 586216"/>
                <a:gd name="connsiteX33" fmla="*/ 119307 w 609549"/>
                <a:gd name="connsiteY33" fmla="*/ 250219 h 586216"/>
                <a:gd name="connsiteX34" fmla="*/ 119307 w 609549"/>
                <a:gd name="connsiteY34" fmla="*/ 277692 h 586216"/>
                <a:gd name="connsiteX35" fmla="*/ 115641 w 609549"/>
                <a:gd name="connsiteY35" fmla="*/ 281352 h 586216"/>
                <a:gd name="connsiteX36" fmla="*/ 88123 w 609549"/>
                <a:gd name="connsiteY36" fmla="*/ 281352 h 586216"/>
                <a:gd name="connsiteX37" fmla="*/ 5712 w 609549"/>
                <a:gd name="connsiteY37" fmla="*/ 199029 h 586216"/>
                <a:gd name="connsiteX38" fmla="*/ 5712 w 609549"/>
                <a:gd name="connsiteY38" fmla="*/ 171604 h 586216"/>
                <a:gd name="connsiteX39" fmla="*/ 9378 w 609549"/>
                <a:gd name="connsiteY39" fmla="*/ 167944 h 586216"/>
                <a:gd name="connsiteX40" fmla="*/ 36849 w 609549"/>
                <a:gd name="connsiteY40" fmla="*/ 167944 h 586216"/>
                <a:gd name="connsiteX41" fmla="*/ 44180 w 609549"/>
                <a:gd name="connsiteY41" fmla="*/ 175264 h 586216"/>
                <a:gd name="connsiteX42" fmla="*/ 585775 w 609549"/>
                <a:gd name="connsiteY42" fmla="*/ 66370 h 586216"/>
                <a:gd name="connsiteX43" fmla="*/ 595263 w 609549"/>
                <a:gd name="connsiteY43" fmla="*/ 73839 h 586216"/>
                <a:gd name="connsiteX44" fmla="*/ 578978 w 609549"/>
                <a:gd name="connsiteY44" fmla="*/ 199341 h 586216"/>
                <a:gd name="connsiteX45" fmla="*/ 559693 w 609549"/>
                <a:gd name="connsiteY45" fmla="*/ 200387 h 586216"/>
                <a:gd name="connsiteX46" fmla="*/ 510789 w 609549"/>
                <a:gd name="connsiteY46" fmla="*/ 151612 h 586216"/>
                <a:gd name="connsiteX47" fmla="*/ 510789 w 609549"/>
                <a:gd name="connsiteY47" fmla="*/ 133262 h 586216"/>
                <a:gd name="connsiteX48" fmla="*/ 574216 w 609549"/>
                <a:gd name="connsiteY48" fmla="*/ 69988 h 586216"/>
                <a:gd name="connsiteX49" fmla="*/ 585775 w 609549"/>
                <a:gd name="connsiteY49" fmla="*/ 66370 h 586216"/>
                <a:gd name="connsiteX50" fmla="*/ 158702 w 609549"/>
                <a:gd name="connsiteY50" fmla="*/ 26758 h 586216"/>
                <a:gd name="connsiteX51" fmla="*/ 172463 w 609549"/>
                <a:gd name="connsiteY51" fmla="*/ 32464 h 586216"/>
                <a:gd name="connsiteX52" fmla="*/ 179701 w 609549"/>
                <a:gd name="connsiteY52" fmla="*/ 39691 h 586216"/>
                <a:gd name="connsiteX53" fmla="*/ 246935 w 609549"/>
                <a:gd name="connsiteY53" fmla="*/ 106831 h 586216"/>
                <a:gd name="connsiteX54" fmla="*/ 254886 w 609549"/>
                <a:gd name="connsiteY54" fmla="*/ 114819 h 586216"/>
                <a:gd name="connsiteX55" fmla="*/ 257600 w 609549"/>
                <a:gd name="connsiteY55" fmla="*/ 138879 h 586216"/>
                <a:gd name="connsiteX56" fmla="*/ 254886 w 609549"/>
                <a:gd name="connsiteY56" fmla="*/ 142255 h 586216"/>
                <a:gd name="connsiteX57" fmla="*/ 252315 w 609549"/>
                <a:gd name="connsiteY57" fmla="*/ 144823 h 586216"/>
                <a:gd name="connsiteX58" fmla="*/ 246696 w 609549"/>
                <a:gd name="connsiteY58" fmla="*/ 150434 h 586216"/>
                <a:gd name="connsiteX59" fmla="*/ 175892 w 609549"/>
                <a:gd name="connsiteY59" fmla="*/ 221140 h 586216"/>
                <a:gd name="connsiteX60" fmla="*/ 172463 w 609549"/>
                <a:gd name="connsiteY60" fmla="*/ 224611 h 586216"/>
                <a:gd name="connsiteX61" fmla="*/ 170130 w 609549"/>
                <a:gd name="connsiteY61" fmla="*/ 226560 h 586216"/>
                <a:gd name="connsiteX62" fmla="*/ 162274 w 609549"/>
                <a:gd name="connsiteY62" fmla="*/ 229936 h 586216"/>
                <a:gd name="connsiteX63" fmla="*/ 158702 w 609549"/>
                <a:gd name="connsiteY63" fmla="*/ 230269 h 586216"/>
                <a:gd name="connsiteX64" fmla="*/ 144942 w 609549"/>
                <a:gd name="connsiteY64" fmla="*/ 224611 h 586216"/>
                <a:gd name="connsiteX65" fmla="*/ 137609 w 609549"/>
                <a:gd name="connsiteY65" fmla="*/ 217288 h 586216"/>
                <a:gd name="connsiteX66" fmla="*/ 69804 w 609549"/>
                <a:gd name="connsiteY66" fmla="*/ 149578 h 586216"/>
                <a:gd name="connsiteX67" fmla="*/ 62519 w 609549"/>
                <a:gd name="connsiteY67" fmla="*/ 142255 h 586216"/>
                <a:gd name="connsiteX68" fmla="*/ 62519 w 609549"/>
                <a:gd name="connsiteY68" fmla="*/ 114819 h 586216"/>
                <a:gd name="connsiteX69" fmla="*/ 144942 w 609549"/>
                <a:gd name="connsiteY69" fmla="*/ 32464 h 586216"/>
                <a:gd name="connsiteX70" fmla="*/ 158702 w 609549"/>
                <a:gd name="connsiteY70" fmla="*/ 26758 h 586216"/>
                <a:gd name="connsiteX71" fmla="*/ 254809 w 609549"/>
                <a:gd name="connsiteY71" fmla="*/ 6542 h 586216"/>
                <a:gd name="connsiteX72" fmla="*/ 321015 w 609549"/>
                <a:gd name="connsiteY72" fmla="*/ 29913 h 586216"/>
                <a:gd name="connsiteX73" fmla="*/ 260017 w 609549"/>
                <a:gd name="connsiteY73" fmla="*/ 97465 h 586216"/>
                <a:gd name="connsiteX74" fmla="*/ 193067 w 609549"/>
                <a:gd name="connsiteY74" fmla="*/ 30626 h 586216"/>
                <a:gd name="connsiteX75" fmla="*/ 254809 w 609549"/>
                <a:gd name="connsiteY75" fmla="*/ 6542 h 586216"/>
                <a:gd name="connsiteX76" fmla="*/ 503105 w 609549"/>
                <a:gd name="connsiteY76" fmla="*/ 953 h 586216"/>
                <a:gd name="connsiteX77" fmla="*/ 538560 w 609549"/>
                <a:gd name="connsiteY77" fmla="*/ 10911 h 586216"/>
                <a:gd name="connsiteX78" fmla="*/ 542083 w 609549"/>
                <a:gd name="connsiteY78" fmla="*/ 30073 h 586216"/>
                <a:gd name="connsiteX79" fmla="*/ 465709 w 609549"/>
                <a:gd name="connsiteY79" fmla="*/ 106341 h 586216"/>
                <a:gd name="connsiteX80" fmla="*/ 465709 w 609549"/>
                <a:gd name="connsiteY80" fmla="*/ 139911 h 586216"/>
                <a:gd name="connsiteX81" fmla="*/ 542131 w 609549"/>
                <a:gd name="connsiteY81" fmla="*/ 216227 h 586216"/>
                <a:gd name="connsiteX82" fmla="*/ 538655 w 609549"/>
                <a:gd name="connsiteY82" fmla="*/ 235246 h 586216"/>
                <a:gd name="connsiteX83" fmla="*/ 442187 w 609549"/>
                <a:gd name="connsiteY83" fmla="*/ 237528 h 586216"/>
                <a:gd name="connsiteX84" fmla="*/ 399238 w 609549"/>
                <a:gd name="connsiteY84" fmla="*/ 280370 h 586216"/>
                <a:gd name="connsiteX85" fmla="*/ 328482 w 609549"/>
                <a:gd name="connsiteY85" fmla="*/ 209712 h 586216"/>
                <a:gd name="connsiteX86" fmla="*/ 372240 w 609549"/>
                <a:gd name="connsiteY86" fmla="*/ 166015 h 586216"/>
                <a:gd name="connsiteX87" fmla="*/ 400571 w 609549"/>
                <a:gd name="connsiteY87" fmla="*/ 36064 h 586216"/>
                <a:gd name="connsiteX88" fmla="*/ 503105 w 609549"/>
                <a:gd name="connsiteY88" fmla="*/ 953 h 5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09549" h="586216">
                  <a:moveTo>
                    <a:pt x="61288" y="383285"/>
                  </a:moveTo>
                  <a:cubicBezTo>
                    <a:pt x="64829" y="383106"/>
                    <a:pt x="68448" y="384367"/>
                    <a:pt x="71162" y="387101"/>
                  </a:cubicBezTo>
                  <a:lnTo>
                    <a:pt x="120018" y="435892"/>
                  </a:lnTo>
                  <a:cubicBezTo>
                    <a:pt x="125113" y="440933"/>
                    <a:pt x="125113" y="449160"/>
                    <a:pt x="120018" y="454200"/>
                  </a:cubicBezTo>
                  <a:lnTo>
                    <a:pt x="56639" y="517543"/>
                  </a:lnTo>
                  <a:cubicBezTo>
                    <a:pt x="50211" y="523963"/>
                    <a:pt x="39211" y="522013"/>
                    <a:pt x="35592" y="513644"/>
                  </a:cubicBezTo>
                  <a:cubicBezTo>
                    <a:pt x="17783" y="472794"/>
                    <a:pt x="23211" y="424288"/>
                    <a:pt x="51877" y="388099"/>
                  </a:cubicBezTo>
                  <a:cubicBezTo>
                    <a:pt x="54282" y="385079"/>
                    <a:pt x="57746" y="383463"/>
                    <a:pt x="61288" y="383285"/>
                  </a:cubicBezTo>
                  <a:close/>
                  <a:moveTo>
                    <a:pt x="235245" y="302810"/>
                  </a:moveTo>
                  <a:lnTo>
                    <a:pt x="306042" y="373466"/>
                  </a:lnTo>
                  <a:lnTo>
                    <a:pt x="258717" y="420680"/>
                  </a:lnTo>
                  <a:cubicBezTo>
                    <a:pt x="274667" y="464329"/>
                    <a:pt x="265192" y="515300"/>
                    <a:pt x="230246" y="550152"/>
                  </a:cubicBezTo>
                  <a:cubicBezTo>
                    <a:pt x="192919" y="587430"/>
                    <a:pt x="137644" y="595798"/>
                    <a:pt x="92223" y="575305"/>
                  </a:cubicBezTo>
                  <a:cubicBezTo>
                    <a:pt x="84701" y="571882"/>
                    <a:pt x="82892" y="561992"/>
                    <a:pt x="88748" y="556143"/>
                  </a:cubicBezTo>
                  <a:lnTo>
                    <a:pt x="165115" y="479877"/>
                  </a:lnTo>
                  <a:cubicBezTo>
                    <a:pt x="174399" y="470605"/>
                    <a:pt x="174399" y="455580"/>
                    <a:pt x="165115" y="446308"/>
                  </a:cubicBezTo>
                  <a:lnTo>
                    <a:pt x="88700" y="369995"/>
                  </a:lnTo>
                  <a:cubicBezTo>
                    <a:pt x="82844" y="364194"/>
                    <a:pt x="84653" y="354399"/>
                    <a:pt x="92128" y="350976"/>
                  </a:cubicBezTo>
                  <a:cubicBezTo>
                    <a:pt x="122789" y="337092"/>
                    <a:pt x="157973" y="336379"/>
                    <a:pt x="189111" y="348884"/>
                  </a:cubicBezTo>
                  <a:close/>
                  <a:moveTo>
                    <a:pt x="257958" y="161679"/>
                  </a:moveTo>
                  <a:lnTo>
                    <a:pt x="317251" y="220879"/>
                  </a:lnTo>
                  <a:lnTo>
                    <a:pt x="388070" y="291586"/>
                  </a:lnTo>
                  <a:lnTo>
                    <a:pt x="604906" y="508130"/>
                  </a:lnTo>
                  <a:cubicBezTo>
                    <a:pt x="611097" y="514311"/>
                    <a:pt x="611097" y="524344"/>
                    <a:pt x="604906" y="530526"/>
                  </a:cubicBezTo>
                  <a:lnTo>
                    <a:pt x="556567" y="578789"/>
                  </a:lnTo>
                  <a:cubicBezTo>
                    <a:pt x="553471" y="581880"/>
                    <a:pt x="549423" y="583449"/>
                    <a:pt x="545327" y="583449"/>
                  </a:cubicBezTo>
                  <a:cubicBezTo>
                    <a:pt x="541279" y="583449"/>
                    <a:pt x="537231" y="581880"/>
                    <a:pt x="534135" y="578789"/>
                  </a:cubicBezTo>
                  <a:lnTo>
                    <a:pt x="317251" y="362293"/>
                  </a:lnTo>
                  <a:lnTo>
                    <a:pt x="246481" y="291586"/>
                  </a:lnTo>
                  <a:lnTo>
                    <a:pt x="187140" y="232339"/>
                  </a:lnTo>
                  <a:close/>
                  <a:moveTo>
                    <a:pt x="58606" y="160814"/>
                  </a:moveTo>
                  <a:lnTo>
                    <a:pt x="126401" y="228498"/>
                  </a:lnTo>
                  <a:lnTo>
                    <a:pt x="111975" y="242899"/>
                  </a:lnTo>
                  <a:lnTo>
                    <a:pt x="119307" y="250219"/>
                  </a:lnTo>
                  <a:cubicBezTo>
                    <a:pt x="126877" y="257824"/>
                    <a:pt x="126877" y="270087"/>
                    <a:pt x="119307" y="277692"/>
                  </a:cubicBezTo>
                  <a:lnTo>
                    <a:pt x="115641" y="281352"/>
                  </a:lnTo>
                  <a:cubicBezTo>
                    <a:pt x="108024" y="288909"/>
                    <a:pt x="95741" y="288909"/>
                    <a:pt x="88123" y="281352"/>
                  </a:cubicBezTo>
                  <a:lnTo>
                    <a:pt x="5712" y="199029"/>
                  </a:lnTo>
                  <a:cubicBezTo>
                    <a:pt x="-1905" y="191424"/>
                    <a:pt x="-1905" y="179161"/>
                    <a:pt x="5712" y="171604"/>
                  </a:cubicBezTo>
                  <a:lnTo>
                    <a:pt x="9378" y="167944"/>
                  </a:lnTo>
                  <a:cubicBezTo>
                    <a:pt x="16948" y="160339"/>
                    <a:pt x="29231" y="160339"/>
                    <a:pt x="36849" y="167944"/>
                  </a:cubicBezTo>
                  <a:lnTo>
                    <a:pt x="44180" y="175264"/>
                  </a:lnTo>
                  <a:close/>
                  <a:moveTo>
                    <a:pt x="585775" y="66370"/>
                  </a:moveTo>
                  <a:cubicBezTo>
                    <a:pt x="589775" y="67101"/>
                    <a:pt x="593430" y="69680"/>
                    <a:pt x="595263" y="73839"/>
                  </a:cubicBezTo>
                  <a:cubicBezTo>
                    <a:pt x="613072" y="114675"/>
                    <a:pt x="607644" y="163212"/>
                    <a:pt x="578978" y="199341"/>
                  </a:cubicBezTo>
                  <a:cubicBezTo>
                    <a:pt x="574168" y="205379"/>
                    <a:pt x="565121" y="205854"/>
                    <a:pt x="559693" y="200387"/>
                  </a:cubicBezTo>
                  <a:lnTo>
                    <a:pt x="510789" y="151612"/>
                  </a:lnTo>
                  <a:cubicBezTo>
                    <a:pt x="505742" y="146526"/>
                    <a:pt x="505742" y="138349"/>
                    <a:pt x="510789" y="133262"/>
                  </a:cubicBezTo>
                  <a:lnTo>
                    <a:pt x="574216" y="69988"/>
                  </a:lnTo>
                  <a:cubicBezTo>
                    <a:pt x="577430" y="66756"/>
                    <a:pt x="581775" y="65639"/>
                    <a:pt x="585775" y="66370"/>
                  </a:cubicBezTo>
                  <a:close/>
                  <a:moveTo>
                    <a:pt x="158702" y="26758"/>
                  </a:moveTo>
                  <a:cubicBezTo>
                    <a:pt x="163655" y="26758"/>
                    <a:pt x="168654" y="28660"/>
                    <a:pt x="172463" y="32464"/>
                  </a:cubicBezTo>
                  <a:lnTo>
                    <a:pt x="179701" y="39691"/>
                  </a:lnTo>
                  <a:lnTo>
                    <a:pt x="246935" y="106831"/>
                  </a:lnTo>
                  <a:lnTo>
                    <a:pt x="254886" y="114819"/>
                  </a:lnTo>
                  <a:cubicBezTo>
                    <a:pt x="261457" y="121334"/>
                    <a:pt x="262362" y="131414"/>
                    <a:pt x="257600" y="138879"/>
                  </a:cubicBezTo>
                  <a:cubicBezTo>
                    <a:pt x="256839" y="140068"/>
                    <a:pt x="255934" y="141209"/>
                    <a:pt x="254886" y="142255"/>
                  </a:cubicBezTo>
                  <a:lnTo>
                    <a:pt x="252315" y="144823"/>
                  </a:lnTo>
                  <a:lnTo>
                    <a:pt x="246696" y="150434"/>
                  </a:lnTo>
                  <a:lnTo>
                    <a:pt x="175892" y="221140"/>
                  </a:lnTo>
                  <a:lnTo>
                    <a:pt x="172463" y="224611"/>
                  </a:lnTo>
                  <a:cubicBezTo>
                    <a:pt x="171702" y="225324"/>
                    <a:pt x="170940" y="225990"/>
                    <a:pt x="170130" y="226560"/>
                  </a:cubicBezTo>
                  <a:cubicBezTo>
                    <a:pt x="167749" y="228319"/>
                    <a:pt x="165083" y="229413"/>
                    <a:pt x="162274" y="229936"/>
                  </a:cubicBezTo>
                  <a:cubicBezTo>
                    <a:pt x="161083" y="230174"/>
                    <a:pt x="159893" y="230269"/>
                    <a:pt x="158702" y="230269"/>
                  </a:cubicBezTo>
                  <a:cubicBezTo>
                    <a:pt x="153703" y="230269"/>
                    <a:pt x="148751" y="228367"/>
                    <a:pt x="144942" y="224611"/>
                  </a:cubicBezTo>
                  <a:lnTo>
                    <a:pt x="137609" y="217288"/>
                  </a:lnTo>
                  <a:lnTo>
                    <a:pt x="69804" y="149578"/>
                  </a:lnTo>
                  <a:lnTo>
                    <a:pt x="62519" y="142255"/>
                  </a:lnTo>
                  <a:cubicBezTo>
                    <a:pt x="54900" y="134647"/>
                    <a:pt x="54900" y="122380"/>
                    <a:pt x="62519" y="114819"/>
                  </a:cubicBezTo>
                  <a:lnTo>
                    <a:pt x="144942" y="32464"/>
                  </a:lnTo>
                  <a:cubicBezTo>
                    <a:pt x="148751" y="28660"/>
                    <a:pt x="153750" y="26758"/>
                    <a:pt x="158702" y="26758"/>
                  </a:cubicBezTo>
                  <a:close/>
                  <a:moveTo>
                    <a:pt x="254809" y="6542"/>
                  </a:moveTo>
                  <a:cubicBezTo>
                    <a:pt x="277279" y="4029"/>
                    <a:pt x="300492" y="9424"/>
                    <a:pt x="321015" y="29913"/>
                  </a:cubicBezTo>
                  <a:cubicBezTo>
                    <a:pt x="380347" y="89193"/>
                    <a:pt x="337205" y="46124"/>
                    <a:pt x="260017" y="97465"/>
                  </a:cubicBezTo>
                  <a:lnTo>
                    <a:pt x="193067" y="30626"/>
                  </a:lnTo>
                  <a:cubicBezTo>
                    <a:pt x="210614" y="19479"/>
                    <a:pt x="232340" y="9056"/>
                    <a:pt x="254809" y="6542"/>
                  </a:cubicBezTo>
                  <a:close/>
                  <a:moveTo>
                    <a:pt x="503105" y="953"/>
                  </a:moveTo>
                  <a:cubicBezTo>
                    <a:pt x="515252" y="2468"/>
                    <a:pt x="527216" y="5788"/>
                    <a:pt x="538560" y="10911"/>
                  </a:cubicBezTo>
                  <a:cubicBezTo>
                    <a:pt x="546131" y="14334"/>
                    <a:pt x="547940" y="24224"/>
                    <a:pt x="542083" y="30073"/>
                  </a:cubicBezTo>
                  <a:lnTo>
                    <a:pt x="465709" y="106341"/>
                  </a:lnTo>
                  <a:cubicBezTo>
                    <a:pt x="456424" y="115613"/>
                    <a:pt x="456424" y="130639"/>
                    <a:pt x="465709" y="139911"/>
                  </a:cubicBezTo>
                  <a:lnTo>
                    <a:pt x="542131" y="216227"/>
                  </a:lnTo>
                  <a:cubicBezTo>
                    <a:pt x="547940" y="222028"/>
                    <a:pt x="546178" y="231823"/>
                    <a:pt x="538655" y="235246"/>
                  </a:cubicBezTo>
                  <a:cubicBezTo>
                    <a:pt x="508181" y="249035"/>
                    <a:pt x="473184" y="249844"/>
                    <a:pt x="442187" y="237528"/>
                  </a:cubicBezTo>
                  <a:lnTo>
                    <a:pt x="399238" y="280370"/>
                  </a:lnTo>
                  <a:lnTo>
                    <a:pt x="328482" y="209712"/>
                  </a:lnTo>
                  <a:lnTo>
                    <a:pt x="372240" y="166015"/>
                  </a:lnTo>
                  <a:cubicBezTo>
                    <a:pt x="356051" y="122270"/>
                    <a:pt x="365527" y="71060"/>
                    <a:pt x="400571" y="36064"/>
                  </a:cubicBezTo>
                  <a:cubicBezTo>
                    <a:pt x="428569" y="8106"/>
                    <a:pt x="466664" y="-3592"/>
                    <a:pt x="503105" y="95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>
              <a:normAutofit lnSpcReduction="10000"/>
            </a:bodyPr>
            <a:lstStyle/>
            <a:p>
              <a:endParaRPr lang="zh-CN" altLang="en-US"/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xmlns="" id="{4B14BA6A-73C8-4F10-80A0-529152468FC1}"/>
              </a:ext>
            </a:extLst>
          </p:cNvPr>
          <p:cNvGrpSpPr/>
          <p:nvPr/>
        </p:nvGrpSpPr>
        <p:grpSpPr>
          <a:xfrm>
            <a:off x="4644760" y="2186912"/>
            <a:ext cx="1657032" cy="1437163"/>
            <a:chOff x="4644760" y="2186912"/>
            <a:chExt cx="1657032" cy="1437163"/>
          </a:xfrm>
        </p:grpSpPr>
        <p:sp>
          <p:nvSpPr>
            <p:cNvPr id="38" name="ïś1îdè">
              <a:extLst>
                <a:ext uri="{FF2B5EF4-FFF2-40B4-BE49-F238E27FC236}">
                  <a16:creationId xmlns:a16="http://schemas.microsoft.com/office/drawing/2014/main" xmlns="" id="{6F664461-81E1-4F70-BEEC-7FAF7E37CA11}"/>
                </a:ext>
              </a:extLst>
            </p:cNvPr>
            <p:cNvSpPr/>
            <p:nvPr/>
          </p:nvSpPr>
          <p:spPr bwMode="auto">
            <a:xfrm rot="2700000">
              <a:off x="5219910" y="2542194"/>
              <a:ext cx="862013" cy="1301750"/>
            </a:xfrm>
            <a:custGeom>
              <a:avLst/>
              <a:gdLst>
                <a:gd name="T0" fmla="*/ 115 w 122"/>
                <a:gd name="T1" fmla="*/ 78 h 184"/>
                <a:gd name="T2" fmla="*/ 44 w 122"/>
                <a:gd name="T3" fmla="*/ 7 h 184"/>
                <a:gd name="T4" fmla="*/ 16 w 122"/>
                <a:gd name="T5" fmla="*/ 7 h 184"/>
                <a:gd name="T6" fmla="*/ 0 w 122"/>
                <a:gd name="T7" fmla="*/ 23 h 184"/>
                <a:gd name="T8" fmla="*/ 60 w 122"/>
                <a:gd name="T9" fmla="*/ 83 h 184"/>
                <a:gd name="T10" fmla="*/ 60 w 122"/>
                <a:gd name="T11" fmla="*/ 101 h 184"/>
                <a:gd name="T12" fmla="*/ 0 w 122"/>
                <a:gd name="T13" fmla="*/ 161 h 184"/>
                <a:gd name="T14" fmla="*/ 16 w 122"/>
                <a:gd name="T15" fmla="*/ 177 h 184"/>
                <a:gd name="T16" fmla="*/ 44 w 122"/>
                <a:gd name="T17" fmla="*/ 177 h 184"/>
                <a:gd name="T18" fmla="*/ 115 w 122"/>
                <a:gd name="T19" fmla="*/ 106 h 184"/>
                <a:gd name="T20" fmla="*/ 115 w 122"/>
                <a:gd name="T21" fmla="*/ 7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" h="184">
                  <a:moveTo>
                    <a:pt x="115" y="78"/>
                  </a:moveTo>
                  <a:cubicBezTo>
                    <a:pt x="44" y="7"/>
                    <a:pt x="44" y="7"/>
                    <a:pt x="44" y="7"/>
                  </a:cubicBezTo>
                  <a:cubicBezTo>
                    <a:pt x="36" y="0"/>
                    <a:pt x="24" y="0"/>
                    <a:pt x="16" y="7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5" y="88"/>
                    <a:pt x="65" y="96"/>
                    <a:pt x="60" y="10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24" y="184"/>
                    <a:pt x="36" y="184"/>
                    <a:pt x="44" y="177"/>
                  </a:cubicBezTo>
                  <a:cubicBezTo>
                    <a:pt x="115" y="106"/>
                    <a:pt x="115" y="106"/>
                    <a:pt x="115" y="106"/>
                  </a:cubicBezTo>
                  <a:cubicBezTo>
                    <a:pt x="122" y="98"/>
                    <a:pt x="122" y="86"/>
                    <a:pt x="115" y="7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39" name="íślïḋé">
              <a:extLst>
                <a:ext uri="{FF2B5EF4-FFF2-40B4-BE49-F238E27FC236}">
                  <a16:creationId xmlns:a16="http://schemas.microsoft.com/office/drawing/2014/main" xmlns="" id="{5DA7317E-4F99-4362-B551-473CDFE8E01C}"/>
                </a:ext>
              </a:extLst>
            </p:cNvPr>
            <p:cNvSpPr/>
            <p:nvPr/>
          </p:nvSpPr>
          <p:spPr bwMode="auto">
            <a:xfrm rot="2700000">
              <a:off x="4644760" y="2186912"/>
              <a:ext cx="1301750" cy="1301750"/>
            </a:xfrm>
            <a:custGeom>
              <a:avLst/>
              <a:gdLst>
                <a:gd name="T0" fmla="*/ 177 w 184"/>
                <a:gd name="T1" fmla="*/ 78 h 184"/>
                <a:gd name="T2" fmla="*/ 106 w 184"/>
                <a:gd name="T3" fmla="*/ 7 h 184"/>
                <a:gd name="T4" fmla="*/ 78 w 184"/>
                <a:gd name="T5" fmla="*/ 7 h 184"/>
                <a:gd name="T6" fmla="*/ 7 w 184"/>
                <a:gd name="T7" fmla="*/ 78 h 184"/>
                <a:gd name="T8" fmla="*/ 7 w 184"/>
                <a:gd name="T9" fmla="*/ 106 h 184"/>
                <a:gd name="T10" fmla="*/ 78 w 184"/>
                <a:gd name="T11" fmla="*/ 177 h 184"/>
                <a:gd name="T12" fmla="*/ 106 w 184"/>
                <a:gd name="T13" fmla="*/ 177 h 184"/>
                <a:gd name="T14" fmla="*/ 177 w 184"/>
                <a:gd name="T15" fmla="*/ 106 h 184"/>
                <a:gd name="T16" fmla="*/ 177 w 184"/>
                <a:gd name="T17" fmla="*/ 78 h 184"/>
                <a:gd name="T18" fmla="*/ 162 w 184"/>
                <a:gd name="T19" fmla="*/ 101 h 184"/>
                <a:gd name="T20" fmla="*/ 101 w 184"/>
                <a:gd name="T21" fmla="*/ 162 h 184"/>
                <a:gd name="T22" fmla="*/ 83 w 184"/>
                <a:gd name="T23" fmla="*/ 162 h 184"/>
                <a:gd name="T24" fmla="*/ 22 w 184"/>
                <a:gd name="T25" fmla="*/ 101 h 184"/>
                <a:gd name="T26" fmla="*/ 22 w 184"/>
                <a:gd name="T27" fmla="*/ 83 h 184"/>
                <a:gd name="T28" fmla="*/ 83 w 184"/>
                <a:gd name="T29" fmla="*/ 22 h 184"/>
                <a:gd name="T30" fmla="*/ 101 w 184"/>
                <a:gd name="T31" fmla="*/ 22 h 184"/>
                <a:gd name="T32" fmla="*/ 162 w 184"/>
                <a:gd name="T33" fmla="*/ 83 h 184"/>
                <a:gd name="T34" fmla="*/ 162 w 184"/>
                <a:gd name="T35" fmla="*/ 10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4" h="184">
                  <a:moveTo>
                    <a:pt x="177" y="78"/>
                  </a:moveTo>
                  <a:cubicBezTo>
                    <a:pt x="106" y="7"/>
                    <a:pt x="106" y="7"/>
                    <a:pt x="106" y="7"/>
                  </a:cubicBezTo>
                  <a:cubicBezTo>
                    <a:pt x="98" y="0"/>
                    <a:pt x="86" y="0"/>
                    <a:pt x="78" y="7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0" y="86"/>
                    <a:pt x="0" y="98"/>
                    <a:pt x="7" y="106"/>
                  </a:cubicBezTo>
                  <a:cubicBezTo>
                    <a:pt x="78" y="177"/>
                    <a:pt x="78" y="177"/>
                    <a:pt x="78" y="177"/>
                  </a:cubicBezTo>
                  <a:cubicBezTo>
                    <a:pt x="86" y="184"/>
                    <a:pt x="98" y="184"/>
                    <a:pt x="106" y="17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84" y="98"/>
                    <a:pt x="184" y="86"/>
                    <a:pt x="177" y="78"/>
                  </a:cubicBezTo>
                  <a:close/>
                  <a:moveTo>
                    <a:pt x="162" y="101"/>
                  </a:moveTo>
                  <a:cubicBezTo>
                    <a:pt x="101" y="162"/>
                    <a:pt x="101" y="162"/>
                    <a:pt x="101" y="162"/>
                  </a:cubicBezTo>
                  <a:cubicBezTo>
                    <a:pt x="96" y="167"/>
                    <a:pt x="88" y="167"/>
                    <a:pt x="83" y="162"/>
                  </a:cubicBezTo>
                  <a:cubicBezTo>
                    <a:pt x="22" y="101"/>
                    <a:pt x="22" y="101"/>
                    <a:pt x="22" y="101"/>
                  </a:cubicBezTo>
                  <a:cubicBezTo>
                    <a:pt x="17" y="96"/>
                    <a:pt x="17" y="88"/>
                    <a:pt x="22" y="83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8" y="17"/>
                    <a:pt x="96" y="17"/>
                    <a:pt x="101" y="22"/>
                  </a:cubicBezTo>
                  <a:cubicBezTo>
                    <a:pt x="162" y="83"/>
                    <a:pt x="162" y="83"/>
                    <a:pt x="162" y="83"/>
                  </a:cubicBezTo>
                  <a:cubicBezTo>
                    <a:pt x="167" y="88"/>
                    <a:pt x="167" y="96"/>
                    <a:pt x="162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40" name="ïs1iḋe">
              <a:extLst>
                <a:ext uri="{FF2B5EF4-FFF2-40B4-BE49-F238E27FC236}">
                  <a16:creationId xmlns:a16="http://schemas.microsoft.com/office/drawing/2014/main" xmlns="" id="{E6D4A78A-FDFC-4909-A4F0-05C398566963}"/>
                </a:ext>
              </a:extLst>
            </p:cNvPr>
            <p:cNvSpPr/>
            <p:nvPr/>
          </p:nvSpPr>
          <p:spPr bwMode="auto">
            <a:xfrm>
              <a:off x="5085870" y="2668001"/>
              <a:ext cx="419531" cy="339572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id-ID"/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xmlns="" id="{616EB2C9-7D74-43A8-8235-FFF0E34C9E24}"/>
              </a:ext>
            </a:extLst>
          </p:cNvPr>
          <p:cNvGrpSpPr/>
          <p:nvPr/>
        </p:nvGrpSpPr>
        <p:grpSpPr>
          <a:xfrm>
            <a:off x="4643405" y="3432922"/>
            <a:ext cx="1438751" cy="1657032"/>
            <a:chOff x="4643405" y="3432922"/>
            <a:chExt cx="1438751" cy="1657032"/>
          </a:xfrm>
        </p:grpSpPr>
        <p:sp>
          <p:nvSpPr>
            <p:cNvPr id="41" name="iSļïḑê">
              <a:extLst>
                <a:ext uri="{FF2B5EF4-FFF2-40B4-BE49-F238E27FC236}">
                  <a16:creationId xmlns:a16="http://schemas.microsoft.com/office/drawing/2014/main" xmlns="" id="{E0F2BC01-C11F-4D44-9895-F199C2DDF245}"/>
                </a:ext>
              </a:extLst>
            </p:cNvPr>
            <p:cNvSpPr/>
            <p:nvPr/>
          </p:nvSpPr>
          <p:spPr bwMode="auto">
            <a:xfrm rot="2700000">
              <a:off x="4999481" y="3651997"/>
              <a:ext cx="1301750" cy="863600"/>
            </a:xfrm>
            <a:custGeom>
              <a:avLst/>
              <a:gdLst>
                <a:gd name="T0" fmla="*/ 177 w 184"/>
                <a:gd name="T1" fmla="*/ 78 h 122"/>
                <a:gd name="T2" fmla="*/ 106 w 184"/>
                <a:gd name="T3" fmla="*/ 7 h 122"/>
                <a:gd name="T4" fmla="*/ 78 w 184"/>
                <a:gd name="T5" fmla="*/ 7 h 122"/>
                <a:gd name="T6" fmla="*/ 7 w 184"/>
                <a:gd name="T7" fmla="*/ 78 h 122"/>
                <a:gd name="T8" fmla="*/ 7 w 184"/>
                <a:gd name="T9" fmla="*/ 106 h 122"/>
                <a:gd name="T10" fmla="*/ 23 w 184"/>
                <a:gd name="T11" fmla="*/ 122 h 122"/>
                <a:gd name="T12" fmla="*/ 83 w 184"/>
                <a:gd name="T13" fmla="*/ 62 h 122"/>
                <a:gd name="T14" fmla="*/ 101 w 184"/>
                <a:gd name="T15" fmla="*/ 62 h 122"/>
                <a:gd name="T16" fmla="*/ 161 w 184"/>
                <a:gd name="T17" fmla="*/ 122 h 122"/>
                <a:gd name="T18" fmla="*/ 177 w 184"/>
                <a:gd name="T19" fmla="*/ 106 h 122"/>
                <a:gd name="T20" fmla="*/ 177 w 184"/>
                <a:gd name="T21" fmla="*/ 7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4" h="122">
                  <a:moveTo>
                    <a:pt x="177" y="78"/>
                  </a:moveTo>
                  <a:cubicBezTo>
                    <a:pt x="106" y="7"/>
                    <a:pt x="106" y="7"/>
                    <a:pt x="106" y="7"/>
                  </a:cubicBezTo>
                  <a:cubicBezTo>
                    <a:pt x="98" y="0"/>
                    <a:pt x="86" y="0"/>
                    <a:pt x="78" y="7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0" y="86"/>
                    <a:pt x="0" y="98"/>
                    <a:pt x="7" y="106"/>
                  </a:cubicBezTo>
                  <a:cubicBezTo>
                    <a:pt x="23" y="122"/>
                    <a:pt x="23" y="122"/>
                    <a:pt x="23" y="122"/>
                  </a:cubicBezTo>
                  <a:cubicBezTo>
                    <a:pt x="83" y="62"/>
                    <a:pt x="83" y="62"/>
                    <a:pt x="83" y="62"/>
                  </a:cubicBezTo>
                  <a:cubicBezTo>
                    <a:pt x="88" y="57"/>
                    <a:pt x="96" y="57"/>
                    <a:pt x="101" y="62"/>
                  </a:cubicBezTo>
                  <a:cubicBezTo>
                    <a:pt x="161" y="122"/>
                    <a:pt x="161" y="122"/>
                    <a:pt x="161" y="122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84" y="98"/>
                    <a:pt x="184" y="86"/>
                    <a:pt x="177" y="78"/>
                  </a:cubicBezTo>
                  <a:close/>
                </a:path>
              </a:pathLst>
            </a:custGeom>
            <a:solidFill>
              <a:srgbClr val="E8B13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xmlns="" id="{FCFB2139-3233-47DE-87B9-2C30127CD590}"/>
                </a:ext>
              </a:extLst>
            </p:cNvPr>
            <p:cNvGrpSpPr/>
            <p:nvPr/>
          </p:nvGrpSpPr>
          <p:grpSpPr>
            <a:xfrm>
              <a:off x="4643405" y="3788204"/>
              <a:ext cx="1303338" cy="1301750"/>
              <a:chOff x="4643405" y="3788204"/>
              <a:chExt cx="1303338" cy="1301750"/>
            </a:xfrm>
          </p:grpSpPr>
          <p:sp>
            <p:nvSpPr>
              <p:cNvPr id="42" name="ïṥļîḋè">
                <a:extLst>
                  <a:ext uri="{FF2B5EF4-FFF2-40B4-BE49-F238E27FC236}">
                    <a16:creationId xmlns:a16="http://schemas.microsoft.com/office/drawing/2014/main" xmlns="" id="{E11C6347-643F-4F09-B6F1-DE5DA3439C4B}"/>
                  </a:ext>
                </a:extLst>
              </p:cNvPr>
              <p:cNvSpPr/>
              <p:nvPr/>
            </p:nvSpPr>
            <p:spPr bwMode="auto">
              <a:xfrm rot="2700000">
                <a:off x="4644199" y="3787410"/>
                <a:ext cx="1301750" cy="1303338"/>
              </a:xfrm>
              <a:custGeom>
                <a:avLst/>
                <a:gdLst>
                  <a:gd name="T0" fmla="*/ 177 w 184"/>
                  <a:gd name="T1" fmla="*/ 78 h 184"/>
                  <a:gd name="T2" fmla="*/ 106 w 184"/>
                  <a:gd name="T3" fmla="*/ 7 h 184"/>
                  <a:gd name="T4" fmla="*/ 78 w 184"/>
                  <a:gd name="T5" fmla="*/ 7 h 184"/>
                  <a:gd name="T6" fmla="*/ 7 w 184"/>
                  <a:gd name="T7" fmla="*/ 78 h 184"/>
                  <a:gd name="T8" fmla="*/ 7 w 184"/>
                  <a:gd name="T9" fmla="*/ 106 h 184"/>
                  <a:gd name="T10" fmla="*/ 78 w 184"/>
                  <a:gd name="T11" fmla="*/ 177 h 184"/>
                  <a:gd name="T12" fmla="*/ 106 w 184"/>
                  <a:gd name="T13" fmla="*/ 177 h 184"/>
                  <a:gd name="T14" fmla="*/ 177 w 184"/>
                  <a:gd name="T15" fmla="*/ 106 h 184"/>
                  <a:gd name="T16" fmla="*/ 177 w 184"/>
                  <a:gd name="T17" fmla="*/ 78 h 184"/>
                  <a:gd name="T18" fmla="*/ 162 w 184"/>
                  <a:gd name="T19" fmla="*/ 101 h 184"/>
                  <a:gd name="T20" fmla="*/ 101 w 184"/>
                  <a:gd name="T21" fmla="*/ 162 h 184"/>
                  <a:gd name="T22" fmla="*/ 83 w 184"/>
                  <a:gd name="T23" fmla="*/ 162 h 184"/>
                  <a:gd name="T24" fmla="*/ 22 w 184"/>
                  <a:gd name="T25" fmla="*/ 101 h 184"/>
                  <a:gd name="T26" fmla="*/ 22 w 184"/>
                  <a:gd name="T27" fmla="*/ 83 h 184"/>
                  <a:gd name="T28" fmla="*/ 83 w 184"/>
                  <a:gd name="T29" fmla="*/ 22 h 184"/>
                  <a:gd name="T30" fmla="*/ 101 w 184"/>
                  <a:gd name="T31" fmla="*/ 22 h 184"/>
                  <a:gd name="T32" fmla="*/ 162 w 184"/>
                  <a:gd name="T33" fmla="*/ 83 h 184"/>
                  <a:gd name="T34" fmla="*/ 162 w 184"/>
                  <a:gd name="T35" fmla="*/ 101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4" h="184">
                    <a:moveTo>
                      <a:pt x="177" y="78"/>
                    </a:moveTo>
                    <a:cubicBezTo>
                      <a:pt x="106" y="7"/>
                      <a:pt x="106" y="7"/>
                      <a:pt x="106" y="7"/>
                    </a:cubicBezTo>
                    <a:cubicBezTo>
                      <a:pt x="98" y="0"/>
                      <a:pt x="86" y="0"/>
                      <a:pt x="78" y="7"/>
                    </a:cubicBezTo>
                    <a:cubicBezTo>
                      <a:pt x="7" y="78"/>
                      <a:pt x="7" y="78"/>
                      <a:pt x="7" y="78"/>
                    </a:cubicBezTo>
                    <a:cubicBezTo>
                      <a:pt x="0" y="86"/>
                      <a:pt x="0" y="98"/>
                      <a:pt x="7" y="106"/>
                    </a:cubicBezTo>
                    <a:cubicBezTo>
                      <a:pt x="78" y="177"/>
                      <a:pt x="78" y="177"/>
                      <a:pt x="78" y="177"/>
                    </a:cubicBezTo>
                    <a:cubicBezTo>
                      <a:pt x="86" y="184"/>
                      <a:pt x="98" y="184"/>
                      <a:pt x="106" y="177"/>
                    </a:cubicBezTo>
                    <a:cubicBezTo>
                      <a:pt x="177" y="106"/>
                      <a:pt x="177" y="106"/>
                      <a:pt x="177" y="106"/>
                    </a:cubicBezTo>
                    <a:cubicBezTo>
                      <a:pt x="184" y="98"/>
                      <a:pt x="184" y="86"/>
                      <a:pt x="177" y="78"/>
                    </a:cubicBezTo>
                    <a:close/>
                    <a:moveTo>
                      <a:pt x="162" y="101"/>
                    </a:moveTo>
                    <a:cubicBezTo>
                      <a:pt x="101" y="162"/>
                      <a:pt x="101" y="162"/>
                      <a:pt x="101" y="162"/>
                    </a:cubicBezTo>
                    <a:cubicBezTo>
                      <a:pt x="96" y="167"/>
                      <a:pt x="88" y="167"/>
                      <a:pt x="83" y="162"/>
                    </a:cubicBezTo>
                    <a:cubicBezTo>
                      <a:pt x="22" y="101"/>
                      <a:pt x="22" y="101"/>
                      <a:pt x="22" y="101"/>
                    </a:cubicBezTo>
                    <a:cubicBezTo>
                      <a:pt x="17" y="96"/>
                      <a:pt x="17" y="88"/>
                      <a:pt x="22" y="83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8" y="17"/>
                      <a:pt x="96" y="17"/>
                      <a:pt x="101" y="22"/>
                    </a:cubicBezTo>
                    <a:cubicBezTo>
                      <a:pt x="162" y="83"/>
                      <a:pt x="162" y="83"/>
                      <a:pt x="162" y="83"/>
                    </a:cubicBezTo>
                    <a:cubicBezTo>
                      <a:pt x="167" y="88"/>
                      <a:pt x="167" y="96"/>
                      <a:pt x="162" y="101"/>
                    </a:cubicBezTo>
                    <a:close/>
                  </a:path>
                </a:pathLst>
              </a:custGeom>
              <a:solidFill>
                <a:srgbClr val="E8B13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en-US"/>
              </a:p>
            </p:txBody>
          </p:sp>
          <p:sp>
            <p:nvSpPr>
              <p:cNvPr id="43" name="išļïďè">
                <a:extLst>
                  <a:ext uri="{FF2B5EF4-FFF2-40B4-BE49-F238E27FC236}">
                    <a16:creationId xmlns:a16="http://schemas.microsoft.com/office/drawing/2014/main" xmlns="" id="{DA930615-AD89-4F4E-A357-83EF95761718}"/>
                  </a:ext>
                </a:extLst>
              </p:cNvPr>
              <p:cNvSpPr/>
              <p:nvPr/>
            </p:nvSpPr>
            <p:spPr bwMode="auto">
              <a:xfrm>
                <a:off x="5110948" y="4278346"/>
                <a:ext cx="368253" cy="321467"/>
              </a:xfrm>
              <a:custGeom>
                <a:avLst/>
                <a:gdLst>
                  <a:gd name="connsiteX0" fmla="*/ 424975 w 608697"/>
                  <a:gd name="connsiteY0" fmla="*/ 168488 h 531358"/>
                  <a:gd name="connsiteX1" fmla="*/ 387604 w 608697"/>
                  <a:gd name="connsiteY1" fmla="*/ 205806 h 531358"/>
                  <a:gd name="connsiteX2" fmla="*/ 424975 w 608697"/>
                  <a:gd name="connsiteY2" fmla="*/ 243124 h 531358"/>
                  <a:gd name="connsiteX3" fmla="*/ 462346 w 608697"/>
                  <a:gd name="connsiteY3" fmla="*/ 205806 h 531358"/>
                  <a:gd name="connsiteX4" fmla="*/ 424975 w 608697"/>
                  <a:gd name="connsiteY4" fmla="*/ 168488 h 531358"/>
                  <a:gd name="connsiteX5" fmla="*/ 287947 w 608697"/>
                  <a:gd name="connsiteY5" fmla="*/ 168488 h 531358"/>
                  <a:gd name="connsiteX6" fmla="*/ 250576 w 608697"/>
                  <a:gd name="connsiteY6" fmla="*/ 205806 h 531358"/>
                  <a:gd name="connsiteX7" fmla="*/ 287947 w 608697"/>
                  <a:gd name="connsiteY7" fmla="*/ 243124 h 531358"/>
                  <a:gd name="connsiteX8" fmla="*/ 325318 w 608697"/>
                  <a:gd name="connsiteY8" fmla="*/ 205806 h 531358"/>
                  <a:gd name="connsiteX9" fmla="*/ 287947 w 608697"/>
                  <a:gd name="connsiteY9" fmla="*/ 168488 h 531358"/>
                  <a:gd name="connsiteX10" fmla="*/ 102356 w 608697"/>
                  <a:gd name="connsiteY10" fmla="*/ 121231 h 531358"/>
                  <a:gd name="connsiteX11" fmla="*/ 98850 w 608697"/>
                  <a:gd name="connsiteY11" fmla="*/ 127711 h 531358"/>
                  <a:gd name="connsiteX12" fmla="*/ 76842 w 608697"/>
                  <a:gd name="connsiteY12" fmla="*/ 217990 h 531358"/>
                  <a:gd name="connsiteX13" fmla="*/ 98850 w 608697"/>
                  <a:gd name="connsiteY13" fmla="*/ 308194 h 531358"/>
                  <a:gd name="connsiteX14" fmla="*/ 157488 w 608697"/>
                  <a:gd name="connsiteY14" fmla="*/ 380223 h 531358"/>
                  <a:gd name="connsiteX15" fmla="*/ 344668 w 608697"/>
                  <a:gd name="connsiteY15" fmla="*/ 444729 h 531358"/>
                  <a:gd name="connsiteX16" fmla="*/ 370257 w 608697"/>
                  <a:gd name="connsiteY16" fmla="*/ 443687 h 531358"/>
                  <a:gd name="connsiteX17" fmla="*/ 236717 w 608697"/>
                  <a:gd name="connsiteY17" fmla="*/ 477876 h 531358"/>
                  <a:gd name="connsiteX18" fmla="*/ 198072 w 608697"/>
                  <a:gd name="connsiteY18" fmla="*/ 475344 h 531358"/>
                  <a:gd name="connsiteX19" fmla="*/ 82437 w 608697"/>
                  <a:gd name="connsiteY19" fmla="*/ 531284 h 531358"/>
                  <a:gd name="connsiteX20" fmla="*/ 81542 w 608697"/>
                  <a:gd name="connsiteY20" fmla="*/ 531358 h 531358"/>
                  <a:gd name="connsiteX21" fmla="*/ 75051 w 608697"/>
                  <a:gd name="connsiteY21" fmla="*/ 527857 h 531358"/>
                  <a:gd name="connsiteX22" fmla="*/ 74753 w 608697"/>
                  <a:gd name="connsiteY22" fmla="*/ 519738 h 531358"/>
                  <a:gd name="connsiteX23" fmla="*/ 88778 w 608697"/>
                  <a:gd name="connsiteY23" fmla="*/ 435046 h 531358"/>
                  <a:gd name="connsiteX24" fmla="*/ 0 w 608697"/>
                  <a:gd name="connsiteY24" fmla="*/ 282198 h 531358"/>
                  <a:gd name="connsiteX25" fmla="*/ 102356 w 608697"/>
                  <a:gd name="connsiteY25" fmla="*/ 121231 h 531358"/>
                  <a:gd name="connsiteX26" fmla="*/ 356424 w 608697"/>
                  <a:gd name="connsiteY26" fmla="*/ 0 h 531358"/>
                  <a:gd name="connsiteX27" fmla="*/ 608697 w 608697"/>
                  <a:gd name="connsiteY27" fmla="*/ 211244 h 531358"/>
                  <a:gd name="connsiteX28" fmla="*/ 518290 w 608697"/>
                  <a:gd name="connsiteY28" fmla="*/ 373401 h 531358"/>
                  <a:gd name="connsiteX29" fmla="*/ 531941 w 608697"/>
                  <a:gd name="connsiteY29" fmla="*/ 441109 h 531358"/>
                  <a:gd name="connsiteX30" fmla="*/ 531120 w 608697"/>
                  <a:gd name="connsiteY30" fmla="*/ 465391 h 531358"/>
                  <a:gd name="connsiteX31" fmla="*/ 511577 w 608697"/>
                  <a:gd name="connsiteY31" fmla="*/ 475894 h 531358"/>
                  <a:gd name="connsiteX32" fmla="*/ 509041 w 608697"/>
                  <a:gd name="connsiteY32" fmla="*/ 475745 h 531358"/>
                  <a:gd name="connsiteX33" fmla="*/ 391408 w 608697"/>
                  <a:gd name="connsiteY33" fmla="*/ 420476 h 531358"/>
                  <a:gd name="connsiteX34" fmla="*/ 356424 w 608697"/>
                  <a:gd name="connsiteY34" fmla="*/ 422487 h 531358"/>
                  <a:gd name="connsiteX35" fmla="*/ 104225 w 608697"/>
                  <a:gd name="connsiteY35" fmla="*/ 211244 h 531358"/>
                  <a:gd name="connsiteX36" fmla="*/ 356424 w 608697"/>
                  <a:gd name="connsiteY36" fmla="*/ 0 h 53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08697" h="531358">
                    <a:moveTo>
                      <a:pt x="424975" y="168488"/>
                    </a:moveTo>
                    <a:cubicBezTo>
                      <a:pt x="404312" y="168488"/>
                      <a:pt x="387604" y="185248"/>
                      <a:pt x="387604" y="205806"/>
                    </a:cubicBezTo>
                    <a:cubicBezTo>
                      <a:pt x="387604" y="226439"/>
                      <a:pt x="404312" y="243124"/>
                      <a:pt x="424975" y="243124"/>
                    </a:cubicBezTo>
                    <a:cubicBezTo>
                      <a:pt x="445562" y="243124"/>
                      <a:pt x="462346" y="226439"/>
                      <a:pt x="462346" y="205806"/>
                    </a:cubicBezTo>
                    <a:cubicBezTo>
                      <a:pt x="462346" y="185248"/>
                      <a:pt x="445637" y="168488"/>
                      <a:pt x="424975" y="168488"/>
                    </a:cubicBezTo>
                    <a:close/>
                    <a:moveTo>
                      <a:pt x="287947" y="168488"/>
                    </a:moveTo>
                    <a:cubicBezTo>
                      <a:pt x="267285" y="168488"/>
                      <a:pt x="250576" y="185248"/>
                      <a:pt x="250576" y="205806"/>
                    </a:cubicBezTo>
                    <a:cubicBezTo>
                      <a:pt x="250576" y="226439"/>
                      <a:pt x="267285" y="243124"/>
                      <a:pt x="287947" y="243124"/>
                    </a:cubicBezTo>
                    <a:cubicBezTo>
                      <a:pt x="308610" y="243124"/>
                      <a:pt x="325318" y="226439"/>
                      <a:pt x="325318" y="205806"/>
                    </a:cubicBezTo>
                    <a:cubicBezTo>
                      <a:pt x="325318" y="185248"/>
                      <a:pt x="308610" y="168488"/>
                      <a:pt x="287947" y="168488"/>
                    </a:cubicBezTo>
                    <a:close/>
                    <a:moveTo>
                      <a:pt x="102356" y="121231"/>
                    </a:moveTo>
                    <a:cubicBezTo>
                      <a:pt x="101162" y="123317"/>
                      <a:pt x="99969" y="125477"/>
                      <a:pt x="98850" y="127711"/>
                    </a:cubicBezTo>
                    <a:cubicBezTo>
                      <a:pt x="84227" y="156240"/>
                      <a:pt x="76842" y="186631"/>
                      <a:pt x="76842" y="217990"/>
                    </a:cubicBezTo>
                    <a:cubicBezTo>
                      <a:pt x="76842" y="249275"/>
                      <a:pt x="84227" y="279666"/>
                      <a:pt x="98850" y="308194"/>
                    </a:cubicBezTo>
                    <a:cubicBezTo>
                      <a:pt x="112726" y="335308"/>
                      <a:pt x="132496" y="359516"/>
                      <a:pt x="157488" y="380223"/>
                    </a:cubicBezTo>
                    <a:cubicBezTo>
                      <a:pt x="207845" y="421787"/>
                      <a:pt x="274317" y="444729"/>
                      <a:pt x="344668" y="444729"/>
                    </a:cubicBezTo>
                    <a:cubicBezTo>
                      <a:pt x="353173" y="444729"/>
                      <a:pt x="361752" y="444357"/>
                      <a:pt x="370257" y="443687"/>
                    </a:cubicBezTo>
                    <a:cubicBezTo>
                      <a:pt x="332209" y="465288"/>
                      <a:pt x="286254" y="477876"/>
                      <a:pt x="236717" y="477876"/>
                    </a:cubicBezTo>
                    <a:cubicBezTo>
                      <a:pt x="223736" y="477876"/>
                      <a:pt x="210755" y="477057"/>
                      <a:pt x="198072" y="475344"/>
                    </a:cubicBezTo>
                    <a:cubicBezTo>
                      <a:pt x="160397" y="499478"/>
                      <a:pt x="110637" y="528155"/>
                      <a:pt x="82437" y="531284"/>
                    </a:cubicBezTo>
                    <a:cubicBezTo>
                      <a:pt x="82138" y="531358"/>
                      <a:pt x="81840" y="531358"/>
                      <a:pt x="81542" y="531358"/>
                    </a:cubicBezTo>
                    <a:cubicBezTo>
                      <a:pt x="78930" y="531358"/>
                      <a:pt x="76469" y="530017"/>
                      <a:pt x="75051" y="527857"/>
                    </a:cubicBezTo>
                    <a:cubicBezTo>
                      <a:pt x="73410" y="525399"/>
                      <a:pt x="73335" y="522271"/>
                      <a:pt x="74753" y="519738"/>
                    </a:cubicBezTo>
                    <a:cubicBezTo>
                      <a:pt x="75051" y="519291"/>
                      <a:pt x="99223" y="476014"/>
                      <a:pt x="88778" y="435046"/>
                    </a:cubicBezTo>
                    <a:cubicBezTo>
                      <a:pt x="32303" y="397653"/>
                      <a:pt x="0" y="342160"/>
                      <a:pt x="0" y="282198"/>
                    </a:cubicBezTo>
                    <a:cubicBezTo>
                      <a:pt x="0" y="215532"/>
                      <a:pt x="40584" y="156538"/>
                      <a:pt x="102356" y="121231"/>
                    </a:cubicBezTo>
                    <a:close/>
                    <a:moveTo>
                      <a:pt x="356424" y="0"/>
                    </a:moveTo>
                    <a:cubicBezTo>
                      <a:pt x="495540" y="0"/>
                      <a:pt x="608697" y="94747"/>
                      <a:pt x="608697" y="211244"/>
                    </a:cubicBezTo>
                    <a:cubicBezTo>
                      <a:pt x="608697" y="274408"/>
                      <a:pt x="575802" y="333178"/>
                      <a:pt x="518290" y="373401"/>
                    </a:cubicBezTo>
                    <a:cubicBezTo>
                      <a:pt x="512845" y="406324"/>
                      <a:pt x="531717" y="440811"/>
                      <a:pt x="531941" y="441109"/>
                    </a:cubicBezTo>
                    <a:cubicBezTo>
                      <a:pt x="536267" y="448781"/>
                      <a:pt x="535969" y="458092"/>
                      <a:pt x="531120" y="465391"/>
                    </a:cubicBezTo>
                    <a:cubicBezTo>
                      <a:pt x="526794" y="472021"/>
                      <a:pt x="519484" y="475894"/>
                      <a:pt x="511577" y="475894"/>
                    </a:cubicBezTo>
                    <a:cubicBezTo>
                      <a:pt x="510756" y="475894"/>
                      <a:pt x="509936" y="475894"/>
                      <a:pt x="509041" y="475745"/>
                    </a:cubicBezTo>
                    <a:cubicBezTo>
                      <a:pt x="484574" y="473064"/>
                      <a:pt x="444966" y="454442"/>
                      <a:pt x="391408" y="420476"/>
                    </a:cubicBezTo>
                    <a:cubicBezTo>
                      <a:pt x="379920" y="421817"/>
                      <a:pt x="368135" y="422487"/>
                      <a:pt x="356424" y="422487"/>
                    </a:cubicBezTo>
                    <a:cubicBezTo>
                      <a:pt x="217382" y="422487"/>
                      <a:pt x="104225" y="327741"/>
                      <a:pt x="104225" y="211244"/>
                    </a:cubicBezTo>
                    <a:cubicBezTo>
                      <a:pt x="104225" y="94747"/>
                      <a:pt x="217382" y="0"/>
                      <a:pt x="356424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normAutofit fontScale="62500" lnSpcReduction="20000"/>
              </a:bodyPr>
              <a:lstStyle/>
              <a:p>
                <a:pPr algn="ctr"/>
                <a:endParaRPr lang="zh-CN" altLang="en-US" sz="280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4" name="íṡ1iďe">
            <a:extLst>
              <a:ext uri="{FF2B5EF4-FFF2-40B4-BE49-F238E27FC236}">
                <a16:creationId xmlns:a16="http://schemas.microsoft.com/office/drawing/2014/main" xmlns="" id="{7BC2F108-325F-43C4-A0EA-3A700FC71ADA}"/>
              </a:ext>
            </a:extLst>
          </p:cNvPr>
          <p:cNvGrpSpPr/>
          <p:nvPr/>
        </p:nvGrpSpPr>
        <p:grpSpPr>
          <a:xfrm>
            <a:off x="673100" y="3932751"/>
            <a:ext cx="3148999" cy="1503124"/>
            <a:chOff x="683273" y="3955411"/>
            <a:chExt cx="3434400" cy="1503124"/>
          </a:xfrm>
        </p:grpSpPr>
        <p:sp>
          <p:nvSpPr>
            <p:cNvPr id="56" name="íśḻïḋê">
              <a:extLst>
                <a:ext uri="{FF2B5EF4-FFF2-40B4-BE49-F238E27FC236}">
                  <a16:creationId xmlns:a16="http://schemas.microsoft.com/office/drawing/2014/main" xmlns="" id="{91F24A2C-2820-4E85-8D66-04F1877845AF}"/>
                </a:ext>
              </a:extLst>
            </p:cNvPr>
            <p:cNvSpPr txBox="1"/>
            <p:nvPr/>
          </p:nvSpPr>
          <p:spPr bwMode="auto">
            <a:xfrm>
              <a:off x="683273" y="3955411"/>
              <a:ext cx="3434400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</a:p>
          </p:txBody>
        </p:sp>
        <p:sp>
          <p:nvSpPr>
            <p:cNvPr id="57" name="îṣlîḍè">
              <a:extLst>
                <a:ext uri="{FF2B5EF4-FFF2-40B4-BE49-F238E27FC236}">
                  <a16:creationId xmlns:a16="http://schemas.microsoft.com/office/drawing/2014/main" xmlns="" id="{32BDE6B5-5050-4B36-BACF-08598F290928}"/>
                </a:ext>
              </a:extLst>
            </p:cNvPr>
            <p:cNvSpPr/>
            <p:nvPr/>
          </p:nvSpPr>
          <p:spPr bwMode="auto">
            <a:xfrm>
              <a:off x="683273" y="4397217"/>
              <a:ext cx="3434400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粘贴此处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粘贴此处</a:t>
              </a:r>
            </a:p>
          </p:txBody>
        </p:sp>
      </p:grpSp>
      <p:grpSp>
        <p:nvGrpSpPr>
          <p:cNvPr id="45" name="î$ļídè">
            <a:extLst>
              <a:ext uri="{FF2B5EF4-FFF2-40B4-BE49-F238E27FC236}">
                <a16:creationId xmlns:a16="http://schemas.microsoft.com/office/drawing/2014/main" xmlns="" id="{EE99257C-A757-4FCA-AD46-3D2E5B49487D}"/>
              </a:ext>
            </a:extLst>
          </p:cNvPr>
          <p:cNvGrpSpPr/>
          <p:nvPr/>
        </p:nvGrpSpPr>
        <p:grpSpPr>
          <a:xfrm>
            <a:off x="673100" y="1841225"/>
            <a:ext cx="3147464" cy="1503124"/>
            <a:chOff x="683274" y="1863885"/>
            <a:chExt cx="3432726" cy="1503124"/>
          </a:xfrm>
        </p:grpSpPr>
        <p:sp>
          <p:nvSpPr>
            <p:cNvPr id="54" name="iṥ1ïḓè">
              <a:extLst>
                <a:ext uri="{FF2B5EF4-FFF2-40B4-BE49-F238E27FC236}">
                  <a16:creationId xmlns:a16="http://schemas.microsoft.com/office/drawing/2014/main" xmlns="" id="{54980AE0-752A-4A8A-BB95-6DD90A165689}"/>
                </a:ext>
              </a:extLst>
            </p:cNvPr>
            <p:cNvSpPr txBox="1"/>
            <p:nvPr/>
          </p:nvSpPr>
          <p:spPr bwMode="auto">
            <a:xfrm>
              <a:off x="683274" y="1863885"/>
              <a:ext cx="3432726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  <a:endParaRPr lang="en-US" altLang="zh-CN" sz="2000" b="1" dirty="0"/>
            </a:p>
          </p:txBody>
        </p:sp>
        <p:sp>
          <p:nvSpPr>
            <p:cNvPr id="55" name="ïşḷiḓé">
              <a:extLst>
                <a:ext uri="{FF2B5EF4-FFF2-40B4-BE49-F238E27FC236}">
                  <a16:creationId xmlns:a16="http://schemas.microsoft.com/office/drawing/2014/main" xmlns="" id="{6CFB571E-6E98-4C23-90D5-21B10479CED6}"/>
                </a:ext>
              </a:extLst>
            </p:cNvPr>
            <p:cNvSpPr/>
            <p:nvPr/>
          </p:nvSpPr>
          <p:spPr bwMode="auto">
            <a:xfrm>
              <a:off x="683274" y="2305691"/>
              <a:ext cx="3432726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</a:t>
              </a:r>
              <a:endParaRPr lang="en-US" altLang="zh-CN" sz="1100" dirty="0"/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粘贴此处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</a:t>
              </a:r>
              <a:endParaRPr lang="en-US" altLang="zh-CN" sz="1100" dirty="0"/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粘贴此处</a:t>
              </a:r>
            </a:p>
          </p:txBody>
        </p:sp>
      </p:grp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xmlns="" id="{1D87C94B-E9EF-4204-8838-9CCCE0C66F03}"/>
              </a:ext>
            </a:extLst>
          </p:cNvPr>
          <p:cNvCxnSpPr/>
          <p:nvPr/>
        </p:nvCxnSpPr>
        <p:spPr>
          <a:xfrm>
            <a:off x="673100" y="3638550"/>
            <a:ext cx="2715884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îš1ïḑé">
            <a:extLst>
              <a:ext uri="{FF2B5EF4-FFF2-40B4-BE49-F238E27FC236}">
                <a16:creationId xmlns:a16="http://schemas.microsoft.com/office/drawing/2014/main" xmlns="" id="{325A00EF-EFAB-43CC-B7A7-3B06BE2085B2}"/>
              </a:ext>
            </a:extLst>
          </p:cNvPr>
          <p:cNvGrpSpPr/>
          <p:nvPr/>
        </p:nvGrpSpPr>
        <p:grpSpPr>
          <a:xfrm>
            <a:off x="8369900" y="3932751"/>
            <a:ext cx="3149000" cy="1503124"/>
            <a:chOff x="8087430" y="3955411"/>
            <a:chExt cx="3434401" cy="1503124"/>
          </a:xfrm>
        </p:grpSpPr>
        <p:sp>
          <p:nvSpPr>
            <p:cNvPr id="52" name="ïṧ1ïḑè">
              <a:extLst>
                <a:ext uri="{FF2B5EF4-FFF2-40B4-BE49-F238E27FC236}">
                  <a16:creationId xmlns:a16="http://schemas.microsoft.com/office/drawing/2014/main" xmlns="" id="{0E516566-480F-4CD5-A76E-DA0CC4874FDF}"/>
                </a:ext>
              </a:extLst>
            </p:cNvPr>
            <p:cNvSpPr txBox="1"/>
            <p:nvPr/>
          </p:nvSpPr>
          <p:spPr bwMode="auto">
            <a:xfrm>
              <a:off x="8087430" y="3955411"/>
              <a:ext cx="3434400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</a:p>
          </p:txBody>
        </p:sp>
        <p:sp>
          <p:nvSpPr>
            <p:cNvPr id="53" name="işlîḓe">
              <a:extLst>
                <a:ext uri="{FF2B5EF4-FFF2-40B4-BE49-F238E27FC236}">
                  <a16:creationId xmlns:a16="http://schemas.microsoft.com/office/drawing/2014/main" xmlns="" id="{4B5BE769-6B98-44E0-A92C-A1F549920DCA}"/>
                </a:ext>
              </a:extLst>
            </p:cNvPr>
            <p:cNvSpPr/>
            <p:nvPr/>
          </p:nvSpPr>
          <p:spPr bwMode="auto">
            <a:xfrm>
              <a:off x="8087431" y="4397217"/>
              <a:ext cx="3434400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粘贴此处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粘贴此处</a:t>
              </a:r>
            </a:p>
          </p:txBody>
        </p:sp>
      </p:grpSp>
      <p:grpSp>
        <p:nvGrpSpPr>
          <p:cNvPr id="48" name="iṩḷiḓé">
            <a:extLst>
              <a:ext uri="{FF2B5EF4-FFF2-40B4-BE49-F238E27FC236}">
                <a16:creationId xmlns:a16="http://schemas.microsoft.com/office/drawing/2014/main" xmlns="" id="{83A7DC9F-3E9D-4AFC-ADBE-223B3718BE1C}"/>
              </a:ext>
            </a:extLst>
          </p:cNvPr>
          <p:cNvGrpSpPr/>
          <p:nvPr/>
        </p:nvGrpSpPr>
        <p:grpSpPr>
          <a:xfrm>
            <a:off x="8371436" y="1841225"/>
            <a:ext cx="3147464" cy="1503124"/>
            <a:chOff x="8087431" y="1863885"/>
            <a:chExt cx="3432726" cy="1503124"/>
          </a:xfrm>
        </p:grpSpPr>
        <p:sp>
          <p:nvSpPr>
            <p:cNvPr id="50" name="i$ḻîḋê">
              <a:extLst>
                <a:ext uri="{FF2B5EF4-FFF2-40B4-BE49-F238E27FC236}">
                  <a16:creationId xmlns:a16="http://schemas.microsoft.com/office/drawing/2014/main" xmlns="" id="{12AC2CFD-BFB3-4009-8A5E-BF067CF175BE}"/>
                </a:ext>
              </a:extLst>
            </p:cNvPr>
            <p:cNvSpPr txBox="1"/>
            <p:nvPr/>
          </p:nvSpPr>
          <p:spPr bwMode="auto">
            <a:xfrm>
              <a:off x="8087431" y="1863885"/>
              <a:ext cx="3432726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</a:p>
          </p:txBody>
        </p:sp>
        <p:sp>
          <p:nvSpPr>
            <p:cNvPr id="51" name="î$1iḍé">
              <a:extLst>
                <a:ext uri="{FF2B5EF4-FFF2-40B4-BE49-F238E27FC236}">
                  <a16:creationId xmlns:a16="http://schemas.microsoft.com/office/drawing/2014/main" xmlns="" id="{71408D7B-F3AE-4CF3-8937-6D1B39C7F25E}"/>
                </a:ext>
              </a:extLst>
            </p:cNvPr>
            <p:cNvSpPr/>
            <p:nvPr/>
          </p:nvSpPr>
          <p:spPr bwMode="auto">
            <a:xfrm>
              <a:off x="8087431" y="2305691"/>
              <a:ext cx="3432726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粘贴此处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单击此处添加标题或将你需要的内容</a:t>
              </a: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粘贴此处</a:t>
              </a:r>
            </a:p>
          </p:txBody>
        </p: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xmlns="" id="{44908497-9DD8-4ADF-9D42-E663AD2C829C}"/>
              </a:ext>
            </a:extLst>
          </p:cNvPr>
          <p:cNvCxnSpPr/>
          <p:nvPr/>
        </p:nvCxnSpPr>
        <p:spPr>
          <a:xfrm>
            <a:off x="8803015" y="3638550"/>
            <a:ext cx="2715884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442259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ythrough dir="ou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 decel="100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400" decel="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decel="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decel="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 decel="100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400" decel="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decel="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00" decel="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 decel="100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4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4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400" decel="100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400" decel="10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decel="10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400" decel="10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400" decel="100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400" decel="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400" decel="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400" decel="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400" decel="100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40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40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400" decel="100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400" decel="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400" decel="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400" decel="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400" decel="100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4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4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500"/>
                            </p:stCondLst>
                            <p:childTnLst>
                              <p:par>
                                <p:cTn id="89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400" decel="100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400" decel="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400" decel="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400" decel="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000"/>
                            </p:stCondLst>
                            <p:childTnLst>
                              <p:par>
                                <p:cTn id="98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400" decel="100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4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4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4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" accel="10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xmlns="" id="{246C68E3-E2AC-4B9B-BA05-8B45BA78627A}"/>
              </a:ext>
            </a:extLst>
          </p:cNvPr>
          <p:cNvCxnSpPr>
            <a:stCxn id="24" idx="2"/>
          </p:cNvCxnSpPr>
          <p:nvPr/>
        </p:nvCxnSpPr>
        <p:spPr>
          <a:xfrm flipH="1">
            <a:off x="4170563" y="1903871"/>
            <a:ext cx="5523444" cy="0"/>
          </a:xfrm>
          <a:prstGeom prst="straightConnector1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íṣľïḑé">
            <a:extLst>
              <a:ext uri="{FF2B5EF4-FFF2-40B4-BE49-F238E27FC236}">
                <a16:creationId xmlns:a16="http://schemas.microsoft.com/office/drawing/2014/main" xmlns="" id="{48D84EFB-6741-4334-A375-31CC40D5D844}"/>
              </a:ext>
            </a:extLst>
          </p:cNvPr>
          <p:cNvSpPr/>
          <p:nvPr/>
        </p:nvSpPr>
        <p:spPr>
          <a:xfrm>
            <a:off x="847553" y="1226552"/>
            <a:ext cx="3216619" cy="5016500"/>
          </a:xfrm>
          <a:prstGeom prst="rect">
            <a:avLst/>
          </a:prstGeom>
          <a:blipFill>
            <a:blip r:embed="rId3"/>
            <a:tile tx="-482600" ty="-1358900" sx="100000" sy="100000" flip="none" algn="tl"/>
          </a:blip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6" name="ïsḷïde">
            <a:extLst>
              <a:ext uri="{FF2B5EF4-FFF2-40B4-BE49-F238E27FC236}">
                <a16:creationId xmlns:a16="http://schemas.microsoft.com/office/drawing/2014/main" xmlns="" id="{77C1F3E9-ECB8-4144-92C5-2F9545A79912}"/>
              </a:ext>
            </a:extLst>
          </p:cNvPr>
          <p:cNvSpPr txBox="1"/>
          <p:nvPr/>
        </p:nvSpPr>
        <p:spPr>
          <a:xfrm>
            <a:off x="673100" y="3411637"/>
            <a:ext cx="3565525" cy="646331"/>
          </a:xfrm>
          <a:prstGeom prst="rect">
            <a:avLst/>
          </a:prstGeom>
          <a:solidFill>
            <a:srgbClr val="E8B13E">
              <a:alpha val="70000"/>
            </a:srgbClr>
          </a:solidFill>
          <a:ln w="19050">
            <a:solidFill>
              <a:schemeClr val="bg1"/>
            </a:solidFill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添加标题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grpSp>
        <p:nvGrpSpPr>
          <p:cNvPr id="7" name="iŝḻïḑê">
            <a:extLst>
              <a:ext uri="{FF2B5EF4-FFF2-40B4-BE49-F238E27FC236}">
                <a16:creationId xmlns:a16="http://schemas.microsoft.com/office/drawing/2014/main" xmlns="" id="{E902CFD4-09D0-4048-AFD4-73541186FC38}"/>
              </a:ext>
            </a:extLst>
          </p:cNvPr>
          <p:cNvGrpSpPr/>
          <p:nvPr/>
        </p:nvGrpSpPr>
        <p:grpSpPr>
          <a:xfrm>
            <a:off x="5126324" y="2245139"/>
            <a:ext cx="2792558" cy="1347372"/>
            <a:chOff x="5428164" y="2168185"/>
            <a:chExt cx="2401941" cy="1347372"/>
          </a:xfrm>
        </p:grpSpPr>
        <p:sp>
          <p:nvSpPr>
            <p:cNvPr id="30" name="íṩľíḍê">
              <a:extLst>
                <a:ext uri="{FF2B5EF4-FFF2-40B4-BE49-F238E27FC236}">
                  <a16:creationId xmlns:a16="http://schemas.microsoft.com/office/drawing/2014/main" xmlns="" id="{93FB3ED1-CE5D-4CBE-B1C3-8B0C6786F081}"/>
                </a:ext>
              </a:extLst>
            </p:cNvPr>
            <p:cNvSpPr/>
            <p:nvPr/>
          </p:nvSpPr>
          <p:spPr bwMode="auto">
            <a:xfrm>
              <a:off x="5428164" y="2609990"/>
              <a:ext cx="2401941" cy="9055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.……</a:t>
              </a:r>
            </a:p>
          </p:txBody>
        </p:sp>
        <p:sp>
          <p:nvSpPr>
            <p:cNvPr id="31" name="ï$ḻîḍe">
              <a:extLst>
                <a:ext uri="{FF2B5EF4-FFF2-40B4-BE49-F238E27FC236}">
                  <a16:creationId xmlns:a16="http://schemas.microsoft.com/office/drawing/2014/main" xmlns="" id="{FCC22D1B-1EFA-4315-BA32-110679443D89}"/>
                </a:ext>
              </a:extLst>
            </p:cNvPr>
            <p:cNvSpPr txBox="1"/>
            <p:nvPr/>
          </p:nvSpPr>
          <p:spPr bwMode="auto">
            <a:xfrm>
              <a:off x="5428164" y="2168185"/>
              <a:ext cx="240194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1600" b="1" dirty="0"/>
                <a:t>添加标题</a:t>
              </a:r>
              <a:endParaRPr lang="en-US" altLang="zh-CN" sz="1600" b="1" dirty="0"/>
            </a:p>
          </p:txBody>
        </p:sp>
      </p:grpSp>
      <p:grpSp>
        <p:nvGrpSpPr>
          <p:cNvPr id="8" name="i$ļîďé">
            <a:extLst>
              <a:ext uri="{FF2B5EF4-FFF2-40B4-BE49-F238E27FC236}">
                <a16:creationId xmlns:a16="http://schemas.microsoft.com/office/drawing/2014/main" xmlns="" id="{509964DC-0949-431E-8749-024BBEAC1759}"/>
              </a:ext>
            </a:extLst>
          </p:cNvPr>
          <p:cNvGrpSpPr/>
          <p:nvPr/>
        </p:nvGrpSpPr>
        <p:grpSpPr>
          <a:xfrm>
            <a:off x="6253790" y="1635055"/>
            <a:ext cx="537632" cy="537632"/>
            <a:chOff x="6253790" y="1538803"/>
            <a:chExt cx="537632" cy="537632"/>
          </a:xfrm>
        </p:grpSpPr>
        <p:sp>
          <p:nvSpPr>
            <p:cNvPr id="28" name="îŝlïḑê">
              <a:extLst>
                <a:ext uri="{FF2B5EF4-FFF2-40B4-BE49-F238E27FC236}">
                  <a16:creationId xmlns:a16="http://schemas.microsoft.com/office/drawing/2014/main" xmlns="" id="{EC133F68-DBCC-4680-92A2-F0CE917F04F1}"/>
                </a:ext>
              </a:extLst>
            </p:cNvPr>
            <p:cNvSpPr/>
            <p:nvPr/>
          </p:nvSpPr>
          <p:spPr>
            <a:xfrm>
              <a:off x="6253790" y="1538803"/>
              <a:ext cx="537632" cy="537632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rgbClr val="E8B1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1600" b="1" i="1" dirty="0">
                <a:solidFill>
                  <a:schemeClr val="accent1"/>
                </a:solidFill>
              </a:endParaRPr>
            </a:p>
          </p:txBody>
        </p:sp>
        <p:sp>
          <p:nvSpPr>
            <p:cNvPr id="29" name="íşļîďe">
              <a:extLst>
                <a:ext uri="{FF2B5EF4-FFF2-40B4-BE49-F238E27FC236}">
                  <a16:creationId xmlns:a16="http://schemas.microsoft.com/office/drawing/2014/main" xmlns="" id="{CCD2AD39-E8EF-4C04-B452-8DDBC6ED6C60}"/>
                </a:ext>
              </a:extLst>
            </p:cNvPr>
            <p:cNvSpPr/>
            <p:nvPr/>
          </p:nvSpPr>
          <p:spPr bwMode="auto">
            <a:xfrm>
              <a:off x="6360181" y="1665129"/>
              <a:ext cx="324860" cy="284978"/>
            </a:xfrm>
            <a:custGeom>
              <a:avLst/>
              <a:gdLst>
                <a:gd name="connsiteX0" fmla="*/ 352921 w 607646"/>
                <a:gd name="connsiteY0" fmla="*/ 457945 h 533051"/>
                <a:gd name="connsiteX1" fmla="*/ 342979 w 607646"/>
                <a:gd name="connsiteY1" fmla="*/ 462170 h 533051"/>
                <a:gd name="connsiteX2" fmla="*/ 338854 w 607646"/>
                <a:gd name="connsiteY2" fmla="*/ 472100 h 533051"/>
                <a:gd name="connsiteX3" fmla="*/ 342979 w 607646"/>
                <a:gd name="connsiteY3" fmla="*/ 482029 h 533051"/>
                <a:gd name="connsiteX4" fmla="*/ 352921 w 607646"/>
                <a:gd name="connsiteY4" fmla="*/ 486149 h 533051"/>
                <a:gd name="connsiteX5" fmla="*/ 362863 w 607646"/>
                <a:gd name="connsiteY5" fmla="*/ 482029 h 533051"/>
                <a:gd name="connsiteX6" fmla="*/ 366987 w 607646"/>
                <a:gd name="connsiteY6" fmla="*/ 472100 h 533051"/>
                <a:gd name="connsiteX7" fmla="*/ 362863 w 607646"/>
                <a:gd name="connsiteY7" fmla="*/ 462170 h 533051"/>
                <a:gd name="connsiteX8" fmla="*/ 352921 w 607646"/>
                <a:gd name="connsiteY8" fmla="*/ 457945 h 533051"/>
                <a:gd name="connsiteX9" fmla="*/ 438485 w 607646"/>
                <a:gd name="connsiteY9" fmla="*/ 375972 h 533051"/>
                <a:gd name="connsiteX10" fmla="*/ 431081 w 607646"/>
                <a:gd name="connsiteY10" fmla="*/ 379141 h 533051"/>
                <a:gd name="connsiteX11" fmla="*/ 372699 w 607646"/>
                <a:gd name="connsiteY11" fmla="*/ 437346 h 533051"/>
                <a:gd name="connsiteX12" fmla="*/ 369632 w 607646"/>
                <a:gd name="connsiteY12" fmla="*/ 444846 h 533051"/>
                <a:gd name="connsiteX13" fmla="*/ 372699 w 607646"/>
                <a:gd name="connsiteY13" fmla="*/ 452346 h 533051"/>
                <a:gd name="connsiteX14" fmla="*/ 380208 w 607646"/>
                <a:gd name="connsiteY14" fmla="*/ 455409 h 533051"/>
                <a:gd name="connsiteX15" fmla="*/ 387612 w 607646"/>
                <a:gd name="connsiteY15" fmla="*/ 452346 h 533051"/>
                <a:gd name="connsiteX16" fmla="*/ 445994 w 607646"/>
                <a:gd name="connsiteY16" fmla="*/ 394035 h 533051"/>
                <a:gd name="connsiteX17" fmla="*/ 449062 w 607646"/>
                <a:gd name="connsiteY17" fmla="*/ 386535 h 533051"/>
                <a:gd name="connsiteX18" fmla="*/ 445994 w 607646"/>
                <a:gd name="connsiteY18" fmla="*/ 379141 h 533051"/>
                <a:gd name="connsiteX19" fmla="*/ 438485 w 607646"/>
                <a:gd name="connsiteY19" fmla="*/ 375972 h 533051"/>
                <a:gd name="connsiteX20" fmla="*/ 534943 w 607646"/>
                <a:gd name="connsiteY20" fmla="*/ 217624 h 533051"/>
                <a:gd name="connsiteX21" fmla="*/ 553981 w 607646"/>
                <a:gd name="connsiteY21" fmla="*/ 225547 h 533051"/>
                <a:gd name="connsiteX22" fmla="*/ 554404 w 607646"/>
                <a:gd name="connsiteY22" fmla="*/ 225969 h 533051"/>
                <a:gd name="connsiteX23" fmla="*/ 556520 w 607646"/>
                <a:gd name="connsiteY23" fmla="*/ 230934 h 533051"/>
                <a:gd name="connsiteX24" fmla="*/ 554510 w 607646"/>
                <a:gd name="connsiteY24" fmla="*/ 235899 h 533051"/>
                <a:gd name="connsiteX25" fmla="*/ 524050 w 607646"/>
                <a:gd name="connsiteY25" fmla="*/ 266322 h 533051"/>
                <a:gd name="connsiteX26" fmla="*/ 516752 w 607646"/>
                <a:gd name="connsiteY26" fmla="*/ 283752 h 533051"/>
                <a:gd name="connsiteX27" fmla="*/ 524050 w 607646"/>
                <a:gd name="connsiteY27" fmla="*/ 301182 h 533051"/>
                <a:gd name="connsiteX28" fmla="*/ 541501 w 607646"/>
                <a:gd name="connsiteY28" fmla="*/ 308365 h 533051"/>
                <a:gd name="connsiteX29" fmla="*/ 558952 w 607646"/>
                <a:gd name="connsiteY29" fmla="*/ 301182 h 533051"/>
                <a:gd name="connsiteX30" fmla="*/ 589413 w 607646"/>
                <a:gd name="connsiteY30" fmla="*/ 270759 h 533051"/>
                <a:gd name="connsiteX31" fmla="*/ 594384 w 607646"/>
                <a:gd name="connsiteY31" fmla="*/ 268752 h 533051"/>
                <a:gd name="connsiteX32" fmla="*/ 599355 w 607646"/>
                <a:gd name="connsiteY32" fmla="*/ 270759 h 533051"/>
                <a:gd name="connsiteX33" fmla="*/ 599778 w 607646"/>
                <a:gd name="connsiteY33" fmla="*/ 271181 h 533051"/>
                <a:gd name="connsiteX34" fmla="*/ 606758 w 607646"/>
                <a:gd name="connsiteY34" fmla="*/ 297168 h 533051"/>
                <a:gd name="connsiteX35" fmla="*/ 590047 w 607646"/>
                <a:gd name="connsiteY35" fmla="*/ 359704 h 533051"/>
                <a:gd name="connsiteX36" fmla="*/ 571010 w 607646"/>
                <a:gd name="connsiteY36" fmla="*/ 378612 h 533051"/>
                <a:gd name="connsiteX37" fmla="*/ 570798 w 607646"/>
                <a:gd name="connsiteY37" fmla="*/ 378718 h 533051"/>
                <a:gd name="connsiteX38" fmla="*/ 501627 w 607646"/>
                <a:gd name="connsiteY38" fmla="*/ 395303 h 533051"/>
                <a:gd name="connsiteX39" fmla="*/ 377987 w 607646"/>
                <a:gd name="connsiteY39" fmla="*/ 518790 h 533051"/>
                <a:gd name="connsiteX40" fmla="*/ 343507 w 607646"/>
                <a:gd name="connsiteY40" fmla="*/ 533051 h 533051"/>
                <a:gd name="connsiteX41" fmla="*/ 309028 w 607646"/>
                <a:gd name="connsiteY41" fmla="*/ 518790 h 533051"/>
                <a:gd name="connsiteX42" fmla="*/ 306066 w 607646"/>
                <a:gd name="connsiteY42" fmla="*/ 515833 h 533051"/>
                <a:gd name="connsiteX43" fmla="*/ 291788 w 607646"/>
                <a:gd name="connsiteY43" fmla="*/ 481501 h 533051"/>
                <a:gd name="connsiteX44" fmla="*/ 306066 w 607646"/>
                <a:gd name="connsiteY44" fmla="*/ 447064 h 533051"/>
                <a:gd name="connsiteX45" fmla="*/ 429707 w 607646"/>
                <a:gd name="connsiteY45" fmla="*/ 323576 h 533051"/>
                <a:gd name="connsiteX46" fmla="*/ 446418 w 607646"/>
                <a:gd name="connsiteY46" fmla="*/ 254491 h 533051"/>
                <a:gd name="connsiteX47" fmla="*/ 446418 w 607646"/>
                <a:gd name="connsiteY47" fmla="*/ 254280 h 533051"/>
                <a:gd name="connsiteX48" fmla="*/ 465455 w 607646"/>
                <a:gd name="connsiteY48" fmla="*/ 235265 h 533051"/>
                <a:gd name="connsiteX49" fmla="*/ 527963 w 607646"/>
                <a:gd name="connsiteY49" fmla="*/ 218575 h 533051"/>
                <a:gd name="connsiteX50" fmla="*/ 534943 w 607646"/>
                <a:gd name="connsiteY50" fmla="*/ 217624 h 533051"/>
                <a:gd name="connsiteX51" fmla="*/ 253873 w 607646"/>
                <a:gd name="connsiteY51" fmla="*/ 140927 h 533051"/>
                <a:gd name="connsiteX52" fmla="*/ 141005 w 607646"/>
                <a:gd name="connsiteY52" fmla="*/ 253542 h 533051"/>
                <a:gd name="connsiteX53" fmla="*/ 253873 w 607646"/>
                <a:gd name="connsiteY53" fmla="*/ 366262 h 533051"/>
                <a:gd name="connsiteX54" fmla="*/ 366741 w 607646"/>
                <a:gd name="connsiteY54" fmla="*/ 253542 h 533051"/>
                <a:gd name="connsiteX55" fmla="*/ 253873 w 607646"/>
                <a:gd name="connsiteY55" fmla="*/ 140927 h 533051"/>
                <a:gd name="connsiteX56" fmla="*/ 232929 w 607646"/>
                <a:gd name="connsiteY56" fmla="*/ 0 h 533051"/>
                <a:gd name="connsiteX57" fmla="*/ 274818 w 607646"/>
                <a:gd name="connsiteY57" fmla="*/ 0 h 533051"/>
                <a:gd name="connsiteX58" fmla="*/ 316918 w 607646"/>
                <a:gd name="connsiteY58" fmla="*/ 42045 h 533051"/>
                <a:gd name="connsiteX59" fmla="*/ 316918 w 607646"/>
                <a:gd name="connsiteY59" fmla="*/ 55885 h 533051"/>
                <a:gd name="connsiteX60" fmla="*/ 349287 w 607646"/>
                <a:gd name="connsiteY60" fmla="*/ 69301 h 533051"/>
                <a:gd name="connsiteX61" fmla="*/ 359125 w 607646"/>
                <a:gd name="connsiteY61" fmla="*/ 59476 h 533051"/>
                <a:gd name="connsiteX62" fmla="*/ 388849 w 607646"/>
                <a:gd name="connsiteY62" fmla="*/ 47222 h 533051"/>
                <a:gd name="connsiteX63" fmla="*/ 418574 w 607646"/>
                <a:gd name="connsiteY63" fmla="*/ 59476 h 533051"/>
                <a:gd name="connsiteX64" fmla="*/ 448192 w 607646"/>
                <a:gd name="connsiteY64" fmla="*/ 89162 h 533051"/>
                <a:gd name="connsiteX65" fmla="*/ 448192 w 607646"/>
                <a:gd name="connsiteY65" fmla="*/ 148533 h 533051"/>
                <a:gd name="connsiteX66" fmla="*/ 438460 w 607646"/>
                <a:gd name="connsiteY66" fmla="*/ 158252 h 533051"/>
                <a:gd name="connsiteX67" fmla="*/ 451789 w 607646"/>
                <a:gd name="connsiteY67" fmla="*/ 190684 h 533051"/>
                <a:gd name="connsiteX68" fmla="*/ 465752 w 607646"/>
                <a:gd name="connsiteY68" fmla="*/ 190684 h 533051"/>
                <a:gd name="connsiteX69" fmla="*/ 497909 w 607646"/>
                <a:gd name="connsiteY69" fmla="*/ 205685 h 533051"/>
                <a:gd name="connsiteX70" fmla="*/ 450837 w 607646"/>
                <a:gd name="connsiteY70" fmla="*/ 218257 h 533051"/>
                <a:gd name="connsiteX71" fmla="*/ 419420 w 607646"/>
                <a:gd name="connsiteY71" fmla="*/ 249739 h 533051"/>
                <a:gd name="connsiteX72" fmla="*/ 419208 w 607646"/>
                <a:gd name="connsiteY72" fmla="*/ 250372 h 533051"/>
                <a:gd name="connsiteX73" fmla="*/ 403764 w 607646"/>
                <a:gd name="connsiteY73" fmla="*/ 314603 h 533051"/>
                <a:gd name="connsiteX74" fmla="*/ 283598 w 607646"/>
                <a:gd name="connsiteY74" fmla="*/ 434613 h 533051"/>
                <a:gd name="connsiteX75" fmla="*/ 264134 w 607646"/>
                <a:gd name="connsiteY75" fmla="*/ 481518 h 533051"/>
                <a:gd name="connsiteX76" fmla="*/ 269317 w 607646"/>
                <a:gd name="connsiteY76" fmla="*/ 507083 h 533051"/>
                <a:gd name="connsiteX77" fmla="*/ 232929 w 607646"/>
                <a:gd name="connsiteY77" fmla="*/ 507083 h 533051"/>
                <a:gd name="connsiteX78" fmla="*/ 190828 w 607646"/>
                <a:gd name="connsiteY78" fmla="*/ 465143 h 533051"/>
                <a:gd name="connsiteX79" fmla="*/ 190828 w 607646"/>
                <a:gd name="connsiteY79" fmla="*/ 451304 h 533051"/>
                <a:gd name="connsiteX80" fmla="*/ 158459 w 607646"/>
                <a:gd name="connsiteY80" fmla="*/ 437888 h 533051"/>
                <a:gd name="connsiteX81" fmla="*/ 148622 w 607646"/>
                <a:gd name="connsiteY81" fmla="*/ 447712 h 533051"/>
                <a:gd name="connsiteX82" fmla="*/ 118897 w 607646"/>
                <a:gd name="connsiteY82" fmla="*/ 459967 h 533051"/>
                <a:gd name="connsiteX83" fmla="*/ 89173 w 607646"/>
                <a:gd name="connsiteY83" fmla="*/ 447712 h 533051"/>
                <a:gd name="connsiteX84" fmla="*/ 59554 w 607646"/>
                <a:gd name="connsiteY84" fmla="*/ 418027 h 533051"/>
                <a:gd name="connsiteX85" fmla="*/ 59554 w 607646"/>
                <a:gd name="connsiteY85" fmla="*/ 358656 h 533051"/>
                <a:gd name="connsiteX86" fmla="*/ 69286 w 607646"/>
                <a:gd name="connsiteY86" fmla="*/ 348831 h 533051"/>
                <a:gd name="connsiteX87" fmla="*/ 55958 w 607646"/>
                <a:gd name="connsiteY87" fmla="*/ 316505 h 533051"/>
                <a:gd name="connsiteX88" fmla="*/ 41995 w 607646"/>
                <a:gd name="connsiteY88" fmla="*/ 316505 h 533051"/>
                <a:gd name="connsiteX89" fmla="*/ 0 w 607646"/>
                <a:gd name="connsiteY89" fmla="*/ 274565 h 533051"/>
                <a:gd name="connsiteX90" fmla="*/ 0 w 607646"/>
                <a:gd name="connsiteY90" fmla="*/ 232625 h 533051"/>
                <a:gd name="connsiteX91" fmla="*/ 41995 w 607646"/>
                <a:gd name="connsiteY91" fmla="*/ 190684 h 533051"/>
                <a:gd name="connsiteX92" fmla="*/ 55958 w 607646"/>
                <a:gd name="connsiteY92" fmla="*/ 190684 h 533051"/>
                <a:gd name="connsiteX93" fmla="*/ 69286 w 607646"/>
                <a:gd name="connsiteY93" fmla="*/ 158252 h 533051"/>
                <a:gd name="connsiteX94" fmla="*/ 59554 w 607646"/>
                <a:gd name="connsiteY94" fmla="*/ 148533 h 533051"/>
                <a:gd name="connsiteX95" fmla="*/ 59554 w 607646"/>
                <a:gd name="connsiteY95" fmla="*/ 89162 h 533051"/>
                <a:gd name="connsiteX96" fmla="*/ 89173 w 607646"/>
                <a:gd name="connsiteY96" fmla="*/ 59476 h 533051"/>
                <a:gd name="connsiteX97" fmla="*/ 118897 w 607646"/>
                <a:gd name="connsiteY97" fmla="*/ 47222 h 533051"/>
                <a:gd name="connsiteX98" fmla="*/ 148622 w 607646"/>
                <a:gd name="connsiteY98" fmla="*/ 59476 h 533051"/>
                <a:gd name="connsiteX99" fmla="*/ 158459 w 607646"/>
                <a:gd name="connsiteY99" fmla="*/ 69301 h 533051"/>
                <a:gd name="connsiteX100" fmla="*/ 190828 w 607646"/>
                <a:gd name="connsiteY100" fmla="*/ 55885 h 533051"/>
                <a:gd name="connsiteX101" fmla="*/ 190828 w 607646"/>
                <a:gd name="connsiteY101" fmla="*/ 42045 h 533051"/>
                <a:gd name="connsiteX102" fmla="*/ 232929 w 607646"/>
                <a:gd name="connsiteY102" fmla="*/ 0 h 5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607646" h="533051">
                  <a:moveTo>
                    <a:pt x="352921" y="457945"/>
                  </a:moveTo>
                  <a:cubicBezTo>
                    <a:pt x="349113" y="457945"/>
                    <a:pt x="345623" y="459423"/>
                    <a:pt x="342979" y="462170"/>
                  </a:cubicBezTo>
                  <a:cubicBezTo>
                    <a:pt x="340229" y="464811"/>
                    <a:pt x="338854" y="468297"/>
                    <a:pt x="338854" y="472100"/>
                  </a:cubicBezTo>
                  <a:cubicBezTo>
                    <a:pt x="338854" y="475797"/>
                    <a:pt x="340229" y="479389"/>
                    <a:pt x="342979" y="482029"/>
                  </a:cubicBezTo>
                  <a:cubicBezTo>
                    <a:pt x="345623" y="484670"/>
                    <a:pt x="349113" y="486149"/>
                    <a:pt x="352921" y="486149"/>
                  </a:cubicBezTo>
                  <a:cubicBezTo>
                    <a:pt x="356622" y="486149"/>
                    <a:pt x="360218" y="484670"/>
                    <a:pt x="362863" y="482029"/>
                  </a:cubicBezTo>
                  <a:cubicBezTo>
                    <a:pt x="365507" y="479389"/>
                    <a:pt x="366987" y="475797"/>
                    <a:pt x="366987" y="472100"/>
                  </a:cubicBezTo>
                  <a:cubicBezTo>
                    <a:pt x="366987" y="468297"/>
                    <a:pt x="365507" y="464811"/>
                    <a:pt x="362863" y="462170"/>
                  </a:cubicBezTo>
                  <a:cubicBezTo>
                    <a:pt x="360218" y="459423"/>
                    <a:pt x="356622" y="457945"/>
                    <a:pt x="352921" y="457945"/>
                  </a:cubicBezTo>
                  <a:close/>
                  <a:moveTo>
                    <a:pt x="438485" y="375972"/>
                  </a:moveTo>
                  <a:cubicBezTo>
                    <a:pt x="435735" y="375972"/>
                    <a:pt x="432985" y="377134"/>
                    <a:pt x="431081" y="379141"/>
                  </a:cubicBezTo>
                  <a:lnTo>
                    <a:pt x="372699" y="437346"/>
                  </a:lnTo>
                  <a:cubicBezTo>
                    <a:pt x="370689" y="439353"/>
                    <a:pt x="369632" y="441994"/>
                    <a:pt x="369632" y="444846"/>
                  </a:cubicBezTo>
                  <a:cubicBezTo>
                    <a:pt x="369632" y="447698"/>
                    <a:pt x="370689" y="450339"/>
                    <a:pt x="372699" y="452346"/>
                  </a:cubicBezTo>
                  <a:cubicBezTo>
                    <a:pt x="374708" y="454353"/>
                    <a:pt x="377352" y="455409"/>
                    <a:pt x="380208" y="455409"/>
                  </a:cubicBezTo>
                  <a:cubicBezTo>
                    <a:pt x="382958" y="455409"/>
                    <a:pt x="385602" y="454353"/>
                    <a:pt x="387612" y="452346"/>
                  </a:cubicBezTo>
                  <a:lnTo>
                    <a:pt x="445994" y="394035"/>
                  </a:lnTo>
                  <a:cubicBezTo>
                    <a:pt x="448004" y="392028"/>
                    <a:pt x="449062" y="389387"/>
                    <a:pt x="449062" y="386535"/>
                  </a:cubicBezTo>
                  <a:cubicBezTo>
                    <a:pt x="449062" y="383789"/>
                    <a:pt x="448004" y="381148"/>
                    <a:pt x="445994" y="379141"/>
                  </a:cubicBezTo>
                  <a:cubicBezTo>
                    <a:pt x="443985" y="377134"/>
                    <a:pt x="441341" y="375972"/>
                    <a:pt x="438485" y="375972"/>
                  </a:cubicBezTo>
                  <a:close/>
                  <a:moveTo>
                    <a:pt x="534943" y="217624"/>
                  </a:moveTo>
                  <a:cubicBezTo>
                    <a:pt x="542136" y="217624"/>
                    <a:pt x="548905" y="220371"/>
                    <a:pt x="553981" y="225547"/>
                  </a:cubicBezTo>
                  <a:lnTo>
                    <a:pt x="554404" y="225969"/>
                  </a:lnTo>
                  <a:cubicBezTo>
                    <a:pt x="555779" y="227237"/>
                    <a:pt x="556520" y="229033"/>
                    <a:pt x="556520" y="230934"/>
                  </a:cubicBezTo>
                  <a:cubicBezTo>
                    <a:pt x="556520" y="232836"/>
                    <a:pt x="555779" y="234632"/>
                    <a:pt x="554510" y="235899"/>
                  </a:cubicBezTo>
                  <a:lnTo>
                    <a:pt x="524050" y="266322"/>
                  </a:lnTo>
                  <a:cubicBezTo>
                    <a:pt x="519396" y="270970"/>
                    <a:pt x="516752" y="277203"/>
                    <a:pt x="516752" y="283752"/>
                  </a:cubicBezTo>
                  <a:cubicBezTo>
                    <a:pt x="516752" y="290301"/>
                    <a:pt x="519396" y="296534"/>
                    <a:pt x="524050" y="301182"/>
                  </a:cubicBezTo>
                  <a:cubicBezTo>
                    <a:pt x="528703" y="305830"/>
                    <a:pt x="534838" y="308365"/>
                    <a:pt x="541501" y="308365"/>
                  </a:cubicBezTo>
                  <a:cubicBezTo>
                    <a:pt x="548058" y="308365"/>
                    <a:pt x="554299" y="305830"/>
                    <a:pt x="558952" y="301182"/>
                  </a:cubicBezTo>
                  <a:lnTo>
                    <a:pt x="589413" y="270759"/>
                  </a:lnTo>
                  <a:cubicBezTo>
                    <a:pt x="590682" y="269491"/>
                    <a:pt x="592480" y="268752"/>
                    <a:pt x="594384" y="268752"/>
                  </a:cubicBezTo>
                  <a:cubicBezTo>
                    <a:pt x="596288" y="268752"/>
                    <a:pt x="597980" y="269491"/>
                    <a:pt x="599355" y="270759"/>
                  </a:cubicBezTo>
                  <a:lnTo>
                    <a:pt x="599778" y="271181"/>
                  </a:lnTo>
                  <a:cubicBezTo>
                    <a:pt x="606547" y="277942"/>
                    <a:pt x="609191" y="287977"/>
                    <a:pt x="606758" y="297168"/>
                  </a:cubicBezTo>
                  <a:lnTo>
                    <a:pt x="590047" y="359704"/>
                  </a:lnTo>
                  <a:cubicBezTo>
                    <a:pt x="587509" y="368894"/>
                    <a:pt x="580211" y="376183"/>
                    <a:pt x="571010" y="378612"/>
                  </a:cubicBezTo>
                  <a:cubicBezTo>
                    <a:pt x="570904" y="378718"/>
                    <a:pt x="570904" y="378718"/>
                    <a:pt x="570798" y="378718"/>
                  </a:cubicBezTo>
                  <a:lnTo>
                    <a:pt x="501627" y="395303"/>
                  </a:lnTo>
                  <a:lnTo>
                    <a:pt x="377987" y="518790"/>
                  </a:lnTo>
                  <a:cubicBezTo>
                    <a:pt x="368785" y="527981"/>
                    <a:pt x="356517" y="533051"/>
                    <a:pt x="343507" y="533051"/>
                  </a:cubicBezTo>
                  <a:cubicBezTo>
                    <a:pt x="330498" y="533051"/>
                    <a:pt x="318229" y="527981"/>
                    <a:pt x="309028" y="518790"/>
                  </a:cubicBezTo>
                  <a:lnTo>
                    <a:pt x="306066" y="515833"/>
                  </a:lnTo>
                  <a:cubicBezTo>
                    <a:pt x="296865" y="506642"/>
                    <a:pt x="291788" y="494494"/>
                    <a:pt x="291788" y="481501"/>
                  </a:cubicBezTo>
                  <a:cubicBezTo>
                    <a:pt x="291788" y="468402"/>
                    <a:pt x="296865" y="456254"/>
                    <a:pt x="306066" y="447064"/>
                  </a:cubicBezTo>
                  <a:lnTo>
                    <a:pt x="429707" y="323576"/>
                  </a:lnTo>
                  <a:lnTo>
                    <a:pt x="446418" y="254491"/>
                  </a:lnTo>
                  <a:cubicBezTo>
                    <a:pt x="446418" y="254385"/>
                    <a:pt x="446418" y="254385"/>
                    <a:pt x="446418" y="254280"/>
                  </a:cubicBezTo>
                  <a:cubicBezTo>
                    <a:pt x="448956" y="245089"/>
                    <a:pt x="456254" y="237801"/>
                    <a:pt x="465455" y="235265"/>
                  </a:cubicBezTo>
                  <a:lnTo>
                    <a:pt x="527963" y="218575"/>
                  </a:lnTo>
                  <a:cubicBezTo>
                    <a:pt x="530290" y="217941"/>
                    <a:pt x="532617" y="217624"/>
                    <a:pt x="534943" y="217624"/>
                  </a:cubicBezTo>
                  <a:close/>
                  <a:moveTo>
                    <a:pt x="253873" y="140927"/>
                  </a:moveTo>
                  <a:cubicBezTo>
                    <a:pt x="191674" y="140927"/>
                    <a:pt x="141005" y="191424"/>
                    <a:pt x="141005" y="253542"/>
                  </a:cubicBezTo>
                  <a:cubicBezTo>
                    <a:pt x="141005" y="315765"/>
                    <a:pt x="191674" y="366262"/>
                    <a:pt x="253873" y="366262"/>
                  </a:cubicBezTo>
                  <a:cubicBezTo>
                    <a:pt x="316072" y="366262"/>
                    <a:pt x="366741" y="315765"/>
                    <a:pt x="366741" y="253542"/>
                  </a:cubicBezTo>
                  <a:cubicBezTo>
                    <a:pt x="366741" y="191424"/>
                    <a:pt x="316072" y="140927"/>
                    <a:pt x="253873" y="140927"/>
                  </a:cubicBezTo>
                  <a:close/>
                  <a:moveTo>
                    <a:pt x="232929" y="0"/>
                  </a:moveTo>
                  <a:lnTo>
                    <a:pt x="274818" y="0"/>
                  </a:lnTo>
                  <a:cubicBezTo>
                    <a:pt x="298090" y="0"/>
                    <a:pt x="316918" y="18910"/>
                    <a:pt x="316918" y="42045"/>
                  </a:cubicBezTo>
                  <a:lnTo>
                    <a:pt x="316918" y="55885"/>
                  </a:lnTo>
                  <a:cubicBezTo>
                    <a:pt x="328025" y="59371"/>
                    <a:pt x="338921" y="63913"/>
                    <a:pt x="349287" y="69301"/>
                  </a:cubicBezTo>
                  <a:lnTo>
                    <a:pt x="359125" y="59476"/>
                  </a:lnTo>
                  <a:cubicBezTo>
                    <a:pt x="367058" y="51553"/>
                    <a:pt x="377637" y="47222"/>
                    <a:pt x="388849" y="47222"/>
                  </a:cubicBezTo>
                  <a:cubicBezTo>
                    <a:pt x="400062" y="47222"/>
                    <a:pt x="410640" y="51553"/>
                    <a:pt x="418574" y="59476"/>
                  </a:cubicBezTo>
                  <a:lnTo>
                    <a:pt x="448192" y="89162"/>
                  </a:lnTo>
                  <a:cubicBezTo>
                    <a:pt x="464588" y="105536"/>
                    <a:pt x="464588" y="132158"/>
                    <a:pt x="448192" y="148533"/>
                  </a:cubicBezTo>
                  <a:lnTo>
                    <a:pt x="438460" y="158252"/>
                  </a:lnTo>
                  <a:cubicBezTo>
                    <a:pt x="443749" y="168710"/>
                    <a:pt x="448298" y="179486"/>
                    <a:pt x="451789" y="190684"/>
                  </a:cubicBezTo>
                  <a:lnTo>
                    <a:pt x="465752" y="190684"/>
                  </a:lnTo>
                  <a:cubicBezTo>
                    <a:pt x="478657" y="190684"/>
                    <a:pt x="490187" y="196494"/>
                    <a:pt x="497909" y="205685"/>
                  </a:cubicBezTo>
                  <a:lnTo>
                    <a:pt x="450837" y="218257"/>
                  </a:lnTo>
                  <a:cubicBezTo>
                    <a:pt x="435604" y="222377"/>
                    <a:pt x="423440" y="234420"/>
                    <a:pt x="419420" y="249739"/>
                  </a:cubicBezTo>
                  <a:cubicBezTo>
                    <a:pt x="419314" y="249950"/>
                    <a:pt x="419314" y="250161"/>
                    <a:pt x="419208" y="250372"/>
                  </a:cubicBezTo>
                  <a:lnTo>
                    <a:pt x="403764" y="314603"/>
                  </a:lnTo>
                  <a:lnTo>
                    <a:pt x="283598" y="434613"/>
                  </a:lnTo>
                  <a:cubicBezTo>
                    <a:pt x="271010" y="447078"/>
                    <a:pt x="264134" y="463770"/>
                    <a:pt x="264134" y="481518"/>
                  </a:cubicBezTo>
                  <a:cubicBezTo>
                    <a:pt x="264134" y="490392"/>
                    <a:pt x="265932" y="499160"/>
                    <a:pt x="269317" y="507083"/>
                  </a:cubicBezTo>
                  <a:lnTo>
                    <a:pt x="232929" y="507083"/>
                  </a:lnTo>
                  <a:cubicBezTo>
                    <a:pt x="209657" y="507083"/>
                    <a:pt x="190828" y="488279"/>
                    <a:pt x="190828" y="465143"/>
                  </a:cubicBezTo>
                  <a:lnTo>
                    <a:pt x="190828" y="451304"/>
                  </a:lnTo>
                  <a:cubicBezTo>
                    <a:pt x="179721" y="447712"/>
                    <a:pt x="168826" y="443275"/>
                    <a:pt x="158459" y="437888"/>
                  </a:cubicBezTo>
                  <a:lnTo>
                    <a:pt x="148622" y="447712"/>
                  </a:lnTo>
                  <a:cubicBezTo>
                    <a:pt x="140688" y="455635"/>
                    <a:pt x="130110" y="459967"/>
                    <a:pt x="118897" y="459967"/>
                  </a:cubicBezTo>
                  <a:cubicBezTo>
                    <a:pt x="107685" y="459967"/>
                    <a:pt x="97107" y="455635"/>
                    <a:pt x="89173" y="447712"/>
                  </a:cubicBezTo>
                  <a:lnTo>
                    <a:pt x="59554" y="418027"/>
                  </a:lnTo>
                  <a:cubicBezTo>
                    <a:pt x="43158" y="401652"/>
                    <a:pt x="43158" y="375030"/>
                    <a:pt x="59554" y="358656"/>
                  </a:cubicBezTo>
                  <a:lnTo>
                    <a:pt x="69286" y="348831"/>
                  </a:lnTo>
                  <a:cubicBezTo>
                    <a:pt x="63997" y="338478"/>
                    <a:pt x="59449" y="327597"/>
                    <a:pt x="55958" y="316505"/>
                  </a:cubicBezTo>
                  <a:lnTo>
                    <a:pt x="41995" y="316505"/>
                  </a:lnTo>
                  <a:cubicBezTo>
                    <a:pt x="18829" y="316505"/>
                    <a:pt x="0" y="297700"/>
                    <a:pt x="0" y="274565"/>
                  </a:cubicBezTo>
                  <a:lnTo>
                    <a:pt x="0" y="232625"/>
                  </a:lnTo>
                  <a:cubicBezTo>
                    <a:pt x="0" y="209488"/>
                    <a:pt x="18829" y="190684"/>
                    <a:pt x="41995" y="190684"/>
                  </a:cubicBezTo>
                  <a:lnTo>
                    <a:pt x="55958" y="190684"/>
                  </a:lnTo>
                  <a:cubicBezTo>
                    <a:pt x="59449" y="179486"/>
                    <a:pt x="63997" y="168710"/>
                    <a:pt x="69286" y="158252"/>
                  </a:cubicBezTo>
                  <a:lnTo>
                    <a:pt x="59554" y="148533"/>
                  </a:lnTo>
                  <a:cubicBezTo>
                    <a:pt x="43158" y="132158"/>
                    <a:pt x="43158" y="105536"/>
                    <a:pt x="59554" y="89162"/>
                  </a:cubicBezTo>
                  <a:lnTo>
                    <a:pt x="89173" y="59476"/>
                  </a:lnTo>
                  <a:cubicBezTo>
                    <a:pt x="97107" y="51553"/>
                    <a:pt x="107685" y="47222"/>
                    <a:pt x="118897" y="47222"/>
                  </a:cubicBezTo>
                  <a:cubicBezTo>
                    <a:pt x="130110" y="47222"/>
                    <a:pt x="140688" y="51553"/>
                    <a:pt x="148622" y="59476"/>
                  </a:cubicBezTo>
                  <a:lnTo>
                    <a:pt x="158459" y="69301"/>
                  </a:lnTo>
                  <a:cubicBezTo>
                    <a:pt x="168826" y="63913"/>
                    <a:pt x="179721" y="59371"/>
                    <a:pt x="190828" y="55885"/>
                  </a:cubicBezTo>
                  <a:lnTo>
                    <a:pt x="190828" y="42045"/>
                  </a:lnTo>
                  <a:cubicBezTo>
                    <a:pt x="190828" y="18910"/>
                    <a:pt x="209657" y="0"/>
                    <a:pt x="232929" y="0"/>
                  </a:cubicBezTo>
                  <a:close/>
                </a:path>
              </a:pathLst>
            </a:custGeom>
            <a:solidFill>
              <a:srgbClr val="E8B13E"/>
            </a:solidFill>
            <a:ln>
              <a:noFill/>
            </a:ln>
          </p:spPr>
          <p:txBody>
            <a:bodyPr wrap="square" lIns="91440" tIns="45720" rIns="91440" bIns="45720">
              <a:normAutofit fontScale="85000" lnSpcReduction="20000"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iṡļiḍè">
            <a:extLst>
              <a:ext uri="{FF2B5EF4-FFF2-40B4-BE49-F238E27FC236}">
                <a16:creationId xmlns:a16="http://schemas.microsoft.com/office/drawing/2014/main" xmlns="" id="{8F835AE5-4A8F-4555-9640-B3CADE624D68}"/>
              </a:ext>
            </a:extLst>
          </p:cNvPr>
          <p:cNvGrpSpPr/>
          <p:nvPr/>
        </p:nvGrpSpPr>
        <p:grpSpPr>
          <a:xfrm>
            <a:off x="8566544" y="2245139"/>
            <a:ext cx="2792558" cy="1347372"/>
            <a:chOff x="5428164" y="2168185"/>
            <a:chExt cx="2401941" cy="1347372"/>
          </a:xfrm>
        </p:grpSpPr>
        <p:sp>
          <p:nvSpPr>
            <p:cNvPr id="26" name="i$ļíďe">
              <a:extLst>
                <a:ext uri="{FF2B5EF4-FFF2-40B4-BE49-F238E27FC236}">
                  <a16:creationId xmlns:a16="http://schemas.microsoft.com/office/drawing/2014/main" xmlns="" id="{93FB3ED1-CE5D-4CBE-B1C3-8B0C6786F081}"/>
                </a:ext>
              </a:extLst>
            </p:cNvPr>
            <p:cNvSpPr/>
            <p:nvPr/>
          </p:nvSpPr>
          <p:spPr bwMode="auto">
            <a:xfrm>
              <a:off x="5428164" y="2609990"/>
              <a:ext cx="2401941" cy="9055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.……</a:t>
              </a:r>
            </a:p>
          </p:txBody>
        </p:sp>
        <p:sp>
          <p:nvSpPr>
            <p:cNvPr id="27" name="ïsļîďe">
              <a:extLst>
                <a:ext uri="{FF2B5EF4-FFF2-40B4-BE49-F238E27FC236}">
                  <a16:creationId xmlns:a16="http://schemas.microsoft.com/office/drawing/2014/main" xmlns="" id="{FCC22D1B-1EFA-4315-BA32-110679443D89}"/>
                </a:ext>
              </a:extLst>
            </p:cNvPr>
            <p:cNvSpPr txBox="1"/>
            <p:nvPr/>
          </p:nvSpPr>
          <p:spPr bwMode="auto">
            <a:xfrm>
              <a:off x="5428164" y="2168185"/>
              <a:ext cx="240194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sz="1600" b="1" dirty="0"/>
                <a:t>添加标题</a:t>
              </a:r>
            </a:p>
          </p:txBody>
        </p:sp>
      </p:grpSp>
      <p:grpSp>
        <p:nvGrpSpPr>
          <p:cNvPr id="10" name="iŝľiḋé">
            <a:extLst>
              <a:ext uri="{FF2B5EF4-FFF2-40B4-BE49-F238E27FC236}">
                <a16:creationId xmlns:a16="http://schemas.microsoft.com/office/drawing/2014/main" xmlns="" id="{4F5A101B-38C2-44E5-A2FB-86721347908D}"/>
              </a:ext>
            </a:extLst>
          </p:cNvPr>
          <p:cNvGrpSpPr/>
          <p:nvPr/>
        </p:nvGrpSpPr>
        <p:grpSpPr>
          <a:xfrm>
            <a:off x="9694010" y="1635055"/>
            <a:ext cx="537632" cy="537632"/>
            <a:chOff x="9694010" y="1538803"/>
            <a:chExt cx="537632" cy="537632"/>
          </a:xfrm>
        </p:grpSpPr>
        <p:sp>
          <p:nvSpPr>
            <p:cNvPr id="24" name="îṣḻíďè">
              <a:extLst>
                <a:ext uri="{FF2B5EF4-FFF2-40B4-BE49-F238E27FC236}">
                  <a16:creationId xmlns:a16="http://schemas.microsoft.com/office/drawing/2014/main" xmlns="" id="{EC133F68-DBCC-4680-92A2-F0CE917F04F1}"/>
                </a:ext>
              </a:extLst>
            </p:cNvPr>
            <p:cNvSpPr/>
            <p:nvPr/>
          </p:nvSpPr>
          <p:spPr>
            <a:xfrm>
              <a:off x="9694010" y="1538803"/>
              <a:ext cx="537632" cy="537632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1600" b="1" i="1" dirty="0">
                <a:solidFill>
                  <a:schemeClr val="accent1"/>
                </a:solidFill>
              </a:endParaRPr>
            </a:p>
          </p:txBody>
        </p:sp>
        <p:sp>
          <p:nvSpPr>
            <p:cNvPr id="25" name="íṣ1idê">
              <a:extLst>
                <a:ext uri="{FF2B5EF4-FFF2-40B4-BE49-F238E27FC236}">
                  <a16:creationId xmlns:a16="http://schemas.microsoft.com/office/drawing/2014/main" xmlns="" id="{CCD2AD39-E8EF-4C04-B452-8DDBC6ED6C60}"/>
                </a:ext>
              </a:extLst>
            </p:cNvPr>
            <p:cNvSpPr/>
            <p:nvPr/>
          </p:nvSpPr>
          <p:spPr bwMode="auto">
            <a:xfrm>
              <a:off x="9800401" y="1665129"/>
              <a:ext cx="324860" cy="284978"/>
            </a:xfrm>
            <a:custGeom>
              <a:avLst/>
              <a:gdLst>
                <a:gd name="connsiteX0" fmla="*/ 352921 w 607646"/>
                <a:gd name="connsiteY0" fmla="*/ 457945 h 533051"/>
                <a:gd name="connsiteX1" fmla="*/ 342979 w 607646"/>
                <a:gd name="connsiteY1" fmla="*/ 462170 h 533051"/>
                <a:gd name="connsiteX2" fmla="*/ 338854 w 607646"/>
                <a:gd name="connsiteY2" fmla="*/ 472100 h 533051"/>
                <a:gd name="connsiteX3" fmla="*/ 342979 w 607646"/>
                <a:gd name="connsiteY3" fmla="*/ 482029 h 533051"/>
                <a:gd name="connsiteX4" fmla="*/ 352921 w 607646"/>
                <a:gd name="connsiteY4" fmla="*/ 486149 h 533051"/>
                <a:gd name="connsiteX5" fmla="*/ 362863 w 607646"/>
                <a:gd name="connsiteY5" fmla="*/ 482029 h 533051"/>
                <a:gd name="connsiteX6" fmla="*/ 366987 w 607646"/>
                <a:gd name="connsiteY6" fmla="*/ 472100 h 533051"/>
                <a:gd name="connsiteX7" fmla="*/ 362863 w 607646"/>
                <a:gd name="connsiteY7" fmla="*/ 462170 h 533051"/>
                <a:gd name="connsiteX8" fmla="*/ 352921 w 607646"/>
                <a:gd name="connsiteY8" fmla="*/ 457945 h 533051"/>
                <a:gd name="connsiteX9" fmla="*/ 438485 w 607646"/>
                <a:gd name="connsiteY9" fmla="*/ 375972 h 533051"/>
                <a:gd name="connsiteX10" fmla="*/ 431081 w 607646"/>
                <a:gd name="connsiteY10" fmla="*/ 379141 h 533051"/>
                <a:gd name="connsiteX11" fmla="*/ 372699 w 607646"/>
                <a:gd name="connsiteY11" fmla="*/ 437346 h 533051"/>
                <a:gd name="connsiteX12" fmla="*/ 369632 w 607646"/>
                <a:gd name="connsiteY12" fmla="*/ 444846 h 533051"/>
                <a:gd name="connsiteX13" fmla="*/ 372699 w 607646"/>
                <a:gd name="connsiteY13" fmla="*/ 452346 h 533051"/>
                <a:gd name="connsiteX14" fmla="*/ 380208 w 607646"/>
                <a:gd name="connsiteY14" fmla="*/ 455409 h 533051"/>
                <a:gd name="connsiteX15" fmla="*/ 387612 w 607646"/>
                <a:gd name="connsiteY15" fmla="*/ 452346 h 533051"/>
                <a:gd name="connsiteX16" fmla="*/ 445994 w 607646"/>
                <a:gd name="connsiteY16" fmla="*/ 394035 h 533051"/>
                <a:gd name="connsiteX17" fmla="*/ 449062 w 607646"/>
                <a:gd name="connsiteY17" fmla="*/ 386535 h 533051"/>
                <a:gd name="connsiteX18" fmla="*/ 445994 w 607646"/>
                <a:gd name="connsiteY18" fmla="*/ 379141 h 533051"/>
                <a:gd name="connsiteX19" fmla="*/ 438485 w 607646"/>
                <a:gd name="connsiteY19" fmla="*/ 375972 h 533051"/>
                <a:gd name="connsiteX20" fmla="*/ 534943 w 607646"/>
                <a:gd name="connsiteY20" fmla="*/ 217624 h 533051"/>
                <a:gd name="connsiteX21" fmla="*/ 553981 w 607646"/>
                <a:gd name="connsiteY21" fmla="*/ 225547 h 533051"/>
                <a:gd name="connsiteX22" fmla="*/ 554404 w 607646"/>
                <a:gd name="connsiteY22" fmla="*/ 225969 h 533051"/>
                <a:gd name="connsiteX23" fmla="*/ 556520 w 607646"/>
                <a:gd name="connsiteY23" fmla="*/ 230934 h 533051"/>
                <a:gd name="connsiteX24" fmla="*/ 554510 w 607646"/>
                <a:gd name="connsiteY24" fmla="*/ 235899 h 533051"/>
                <a:gd name="connsiteX25" fmla="*/ 524050 w 607646"/>
                <a:gd name="connsiteY25" fmla="*/ 266322 h 533051"/>
                <a:gd name="connsiteX26" fmla="*/ 516752 w 607646"/>
                <a:gd name="connsiteY26" fmla="*/ 283752 h 533051"/>
                <a:gd name="connsiteX27" fmla="*/ 524050 w 607646"/>
                <a:gd name="connsiteY27" fmla="*/ 301182 h 533051"/>
                <a:gd name="connsiteX28" fmla="*/ 541501 w 607646"/>
                <a:gd name="connsiteY28" fmla="*/ 308365 h 533051"/>
                <a:gd name="connsiteX29" fmla="*/ 558952 w 607646"/>
                <a:gd name="connsiteY29" fmla="*/ 301182 h 533051"/>
                <a:gd name="connsiteX30" fmla="*/ 589413 w 607646"/>
                <a:gd name="connsiteY30" fmla="*/ 270759 h 533051"/>
                <a:gd name="connsiteX31" fmla="*/ 594384 w 607646"/>
                <a:gd name="connsiteY31" fmla="*/ 268752 h 533051"/>
                <a:gd name="connsiteX32" fmla="*/ 599355 w 607646"/>
                <a:gd name="connsiteY32" fmla="*/ 270759 h 533051"/>
                <a:gd name="connsiteX33" fmla="*/ 599778 w 607646"/>
                <a:gd name="connsiteY33" fmla="*/ 271181 h 533051"/>
                <a:gd name="connsiteX34" fmla="*/ 606758 w 607646"/>
                <a:gd name="connsiteY34" fmla="*/ 297168 h 533051"/>
                <a:gd name="connsiteX35" fmla="*/ 590047 w 607646"/>
                <a:gd name="connsiteY35" fmla="*/ 359704 h 533051"/>
                <a:gd name="connsiteX36" fmla="*/ 571010 w 607646"/>
                <a:gd name="connsiteY36" fmla="*/ 378612 h 533051"/>
                <a:gd name="connsiteX37" fmla="*/ 570798 w 607646"/>
                <a:gd name="connsiteY37" fmla="*/ 378718 h 533051"/>
                <a:gd name="connsiteX38" fmla="*/ 501627 w 607646"/>
                <a:gd name="connsiteY38" fmla="*/ 395303 h 533051"/>
                <a:gd name="connsiteX39" fmla="*/ 377987 w 607646"/>
                <a:gd name="connsiteY39" fmla="*/ 518790 h 533051"/>
                <a:gd name="connsiteX40" fmla="*/ 343507 w 607646"/>
                <a:gd name="connsiteY40" fmla="*/ 533051 h 533051"/>
                <a:gd name="connsiteX41" fmla="*/ 309028 w 607646"/>
                <a:gd name="connsiteY41" fmla="*/ 518790 h 533051"/>
                <a:gd name="connsiteX42" fmla="*/ 306066 w 607646"/>
                <a:gd name="connsiteY42" fmla="*/ 515833 h 533051"/>
                <a:gd name="connsiteX43" fmla="*/ 291788 w 607646"/>
                <a:gd name="connsiteY43" fmla="*/ 481501 h 533051"/>
                <a:gd name="connsiteX44" fmla="*/ 306066 w 607646"/>
                <a:gd name="connsiteY44" fmla="*/ 447064 h 533051"/>
                <a:gd name="connsiteX45" fmla="*/ 429707 w 607646"/>
                <a:gd name="connsiteY45" fmla="*/ 323576 h 533051"/>
                <a:gd name="connsiteX46" fmla="*/ 446418 w 607646"/>
                <a:gd name="connsiteY46" fmla="*/ 254491 h 533051"/>
                <a:gd name="connsiteX47" fmla="*/ 446418 w 607646"/>
                <a:gd name="connsiteY47" fmla="*/ 254280 h 533051"/>
                <a:gd name="connsiteX48" fmla="*/ 465455 w 607646"/>
                <a:gd name="connsiteY48" fmla="*/ 235265 h 533051"/>
                <a:gd name="connsiteX49" fmla="*/ 527963 w 607646"/>
                <a:gd name="connsiteY49" fmla="*/ 218575 h 533051"/>
                <a:gd name="connsiteX50" fmla="*/ 534943 w 607646"/>
                <a:gd name="connsiteY50" fmla="*/ 217624 h 533051"/>
                <a:gd name="connsiteX51" fmla="*/ 253873 w 607646"/>
                <a:gd name="connsiteY51" fmla="*/ 140927 h 533051"/>
                <a:gd name="connsiteX52" fmla="*/ 141005 w 607646"/>
                <a:gd name="connsiteY52" fmla="*/ 253542 h 533051"/>
                <a:gd name="connsiteX53" fmla="*/ 253873 w 607646"/>
                <a:gd name="connsiteY53" fmla="*/ 366262 h 533051"/>
                <a:gd name="connsiteX54" fmla="*/ 366741 w 607646"/>
                <a:gd name="connsiteY54" fmla="*/ 253542 h 533051"/>
                <a:gd name="connsiteX55" fmla="*/ 253873 w 607646"/>
                <a:gd name="connsiteY55" fmla="*/ 140927 h 533051"/>
                <a:gd name="connsiteX56" fmla="*/ 232929 w 607646"/>
                <a:gd name="connsiteY56" fmla="*/ 0 h 533051"/>
                <a:gd name="connsiteX57" fmla="*/ 274818 w 607646"/>
                <a:gd name="connsiteY57" fmla="*/ 0 h 533051"/>
                <a:gd name="connsiteX58" fmla="*/ 316918 w 607646"/>
                <a:gd name="connsiteY58" fmla="*/ 42045 h 533051"/>
                <a:gd name="connsiteX59" fmla="*/ 316918 w 607646"/>
                <a:gd name="connsiteY59" fmla="*/ 55885 h 533051"/>
                <a:gd name="connsiteX60" fmla="*/ 349287 w 607646"/>
                <a:gd name="connsiteY60" fmla="*/ 69301 h 533051"/>
                <a:gd name="connsiteX61" fmla="*/ 359125 w 607646"/>
                <a:gd name="connsiteY61" fmla="*/ 59476 h 533051"/>
                <a:gd name="connsiteX62" fmla="*/ 388849 w 607646"/>
                <a:gd name="connsiteY62" fmla="*/ 47222 h 533051"/>
                <a:gd name="connsiteX63" fmla="*/ 418574 w 607646"/>
                <a:gd name="connsiteY63" fmla="*/ 59476 h 533051"/>
                <a:gd name="connsiteX64" fmla="*/ 448192 w 607646"/>
                <a:gd name="connsiteY64" fmla="*/ 89162 h 533051"/>
                <a:gd name="connsiteX65" fmla="*/ 448192 w 607646"/>
                <a:gd name="connsiteY65" fmla="*/ 148533 h 533051"/>
                <a:gd name="connsiteX66" fmla="*/ 438460 w 607646"/>
                <a:gd name="connsiteY66" fmla="*/ 158252 h 533051"/>
                <a:gd name="connsiteX67" fmla="*/ 451789 w 607646"/>
                <a:gd name="connsiteY67" fmla="*/ 190684 h 533051"/>
                <a:gd name="connsiteX68" fmla="*/ 465752 w 607646"/>
                <a:gd name="connsiteY68" fmla="*/ 190684 h 533051"/>
                <a:gd name="connsiteX69" fmla="*/ 497909 w 607646"/>
                <a:gd name="connsiteY69" fmla="*/ 205685 h 533051"/>
                <a:gd name="connsiteX70" fmla="*/ 450837 w 607646"/>
                <a:gd name="connsiteY70" fmla="*/ 218257 h 533051"/>
                <a:gd name="connsiteX71" fmla="*/ 419420 w 607646"/>
                <a:gd name="connsiteY71" fmla="*/ 249739 h 533051"/>
                <a:gd name="connsiteX72" fmla="*/ 419208 w 607646"/>
                <a:gd name="connsiteY72" fmla="*/ 250372 h 533051"/>
                <a:gd name="connsiteX73" fmla="*/ 403764 w 607646"/>
                <a:gd name="connsiteY73" fmla="*/ 314603 h 533051"/>
                <a:gd name="connsiteX74" fmla="*/ 283598 w 607646"/>
                <a:gd name="connsiteY74" fmla="*/ 434613 h 533051"/>
                <a:gd name="connsiteX75" fmla="*/ 264134 w 607646"/>
                <a:gd name="connsiteY75" fmla="*/ 481518 h 533051"/>
                <a:gd name="connsiteX76" fmla="*/ 269317 w 607646"/>
                <a:gd name="connsiteY76" fmla="*/ 507083 h 533051"/>
                <a:gd name="connsiteX77" fmla="*/ 232929 w 607646"/>
                <a:gd name="connsiteY77" fmla="*/ 507083 h 533051"/>
                <a:gd name="connsiteX78" fmla="*/ 190828 w 607646"/>
                <a:gd name="connsiteY78" fmla="*/ 465143 h 533051"/>
                <a:gd name="connsiteX79" fmla="*/ 190828 w 607646"/>
                <a:gd name="connsiteY79" fmla="*/ 451304 h 533051"/>
                <a:gd name="connsiteX80" fmla="*/ 158459 w 607646"/>
                <a:gd name="connsiteY80" fmla="*/ 437888 h 533051"/>
                <a:gd name="connsiteX81" fmla="*/ 148622 w 607646"/>
                <a:gd name="connsiteY81" fmla="*/ 447712 h 533051"/>
                <a:gd name="connsiteX82" fmla="*/ 118897 w 607646"/>
                <a:gd name="connsiteY82" fmla="*/ 459967 h 533051"/>
                <a:gd name="connsiteX83" fmla="*/ 89173 w 607646"/>
                <a:gd name="connsiteY83" fmla="*/ 447712 h 533051"/>
                <a:gd name="connsiteX84" fmla="*/ 59554 w 607646"/>
                <a:gd name="connsiteY84" fmla="*/ 418027 h 533051"/>
                <a:gd name="connsiteX85" fmla="*/ 59554 w 607646"/>
                <a:gd name="connsiteY85" fmla="*/ 358656 h 533051"/>
                <a:gd name="connsiteX86" fmla="*/ 69286 w 607646"/>
                <a:gd name="connsiteY86" fmla="*/ 348831 h 533051"/>
                <a:gd name="connsiteX87" fmla="*/ 55958 w 607646"/>
                <a:gd name="connsiteY87" fmla="*/ 316505 h 533051"/>
                <a:gd name="connsiteX88" fmla="*/ 41995 w 607646"/>
                <a:gd name="connsiteY88" fmla="*/ 316505 h 533051"/>
                <a:gd name="connsiteX89" fmla="*/ 0 w 607646"/>
                <a:gd name="connsiteY89" fmla="*/ 274565 h 533051"/>
                <a:gd name="connsiteX90" fmla="*/ 0 w 607646"/>
                <a:gd name="connsiteY90" fmla="*/ 232625 h 533051"/>
                <a:gd name="connsiteX91" fmla="*/ 41995 w 607646"/>
                <a:gd name="connsiteY91" fmla="*/ 190684 h 533051"/>
                <a:gd name="connsiteX92" fmla="*/ 55958 w 607646"/>
                <a:gd name="connsiteY92" fmla="*/ 190684 h 533051"/>
                <a:gd name="connsiteX93" fmla="*/ 69286 w 607646"/>
                <a:gd name="connsiteY93" fmla="*/ 158252 h 533051"/>
                <a:gd name="connsiteX94" fmla="*/ 59554 w 607646"/>
                <a:gd name="connsiteY94" fmla="*/ 148533 h 533051"/>
                <a:gd name="connsiteX95" fmla="*/ 59554 w 607646"/>
                <a:gd name="connsiteY95" fmla="*/ 89162 h 533051"/>
                <a:gd name="connsiteX96" fmla="*/ 89173 w 607646"/>
                <a:gd name="connsiteY96" fmla="*/ 59476 h 533051"/>
                <a:gd name="connsiteX97" fmla="*/ 118897 w 607646"/>
                <a:gd name="connsiteY97" fmla="*/ 47222 h 533051"/>
                <a:gd name="connsiteX98" fmla="*/ 148622 w 607646"/>
                <a:gd name="connsiteY98" fmla="*/ 59476 h 533051"/>
                <a:gd name="connsiteX99" fmla="*/ 158459 w 607646"/>
                <a:gd name="connsiteY99" fmla="*/ 69301 h 533051"/>
                <a:gd name="connsiteX100" fmla="*/ 190828 w 607646"/>
                <a:gd name="connsiteY100" fmla="*/ 55885 h 533051"/>
                <a:gd name="connsiteX101" fmla="*/ 190828 w 607646"/>
                <a:gd name="connsiteY101" fmla="*/ 42045 h 533051"/>
                <a:gd name="connsiteX102" fmla="*/ 232929 w 607646"/>
                <a:gd name="connsiteY102" fmla="*/ 0 h 5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607646" h="533051">
                  <a:moveTo>
                    <a:pt x="352921" y="457945"/>
                  </a:moveTo>
                  <a:cubicBezTo>
                    <a:pt x="349113" y="457945"/>
                    <a:pt x="345623" y="459423"/>
                    <a:pt x="342979" y="462170"/>
                  </a:cubicBezTo>
                  <a:cubicBezTo>
                    <a:pt x="340229" y="464811"/>
                    <a:pt x="338854" y="468297"/>
                    <a:pt x="338854" y="472100"/>
                  </a:cubicBezTo>
                  <a:cubicBezTo>
                    <a:pt x="338854" y="475797"/>
                    <a:pt x="340229" y="479389"/>
                    <a:pt x="342979" y="482029"/>
                  </a:cubicBezTo>
                  <a:cubicBezTo>
                    <a:pt x="345623" y="484670"/>
                    <a:pt x="349113" y="486149"/>
                    <a:pt x="352921" y="486149"/>
                  </a:cubicBezTo>
                  <a:cubicBezTo>
                    <a:pt x="356622" y="486149"/>
                    <a:pt x="360218" y="484670"/>
                    <a:pt x="362863" y="482029"/>
                  </a:cubicBezTo>
                  <a:cubicBezTo>
                    <a:pt x="365507" y="479389"/>
                    <a:pt x="366987" y="475797"/>
                    <a:pt x="366987" y="472100"/>
                  </a:cubicBezTo>
                  <a:cubicBezTo>
                    <a:pt x="366987" y="468297"/>
                    <a:pt x="365507" y="464811"/>
                    <a:pt x="362863" y="462170"/>
                  </a:cubicBezTo>
                  <a:cubicBezTo>
                    <a:pt x="360218" y="459423"/>
                    <a:pt x="356622" y="457945"/>
                    <a:pt x="352921" y="457945"/>
                  </a:cubicBezTo>
                  <a:close/>
                  <a:moveTo>
                    <a:pt x="438485" y="375972"/>
                  </a:moveTo>
                  <a:cubicBezTo>
                    <a:pt x="435735" y="375972"/>
                    <a:pt x="432985" y="377134"/>
                    <a:pt x="431081" y="379141"/>
                  </a:cubicBezTo>
                  <a:lnTo>
                    <a:pt x="372699" y="437346"/>
                  </a:lnTo>
                  <a:cubicBezTo>
                    <a:pt x="370689" y="439353"/>
                    <a:pt x="369632" y="441994"/>
                    <a:pt x="369632" y="444846"/>
                  </a:cubicBezTo>
                  <a:cubicBezTo>
                    <a:pt x="369632" y="447698"/>
                    <a:pt x="370689" y="450339"/>
                    <a:pt x="372699" y="452346"/>
                  </a:cubicBezTo>
                  <a:cubicBezTo>
                    <a:pt x="374708" y="454353"/>
                    <a:pt x="377352" y="455409"/>
                    <a:pt x="380208" y="455409"/>
                  </a:cubicBezTo>
                  <a:cubicBezTo>
                    <a:pt x="382958" y="455409"/>
                    <a:pt x="385602" y="454353"/>
                    <a:pt x="387612" y="452346"/>
                  </a:cubicBezTo>
                  <a:lnTo>
                    <a:pt x="445994" y="394035"/>
                  </a:lnTo>
                  <a:cubicBezTo>
                    <a:pt x="448004" y="392028"/>
                    <a:pt x="449062" y="389387"/>
                    <a:pt x="449062" y="386535"/>
                  </a:cubicBezTo>
                  <a:cubicBezTo>
                    <a:pt x="449062" y="383789"/>
                    <a:pt x="448004" y="381148"/>
                    <a:pt x="445994" y="379141"/>
                  </a:cubicBezTo>
                  <a:cubicBezTo>
                    <a:pt x="443985" y="377134"/>
                    <a:pt x="441341" y="375972"/>
                    <a:pt x="438485" y="375972"/>
                  </a:cubicBezTo>
                  <a:close/>
                  <a:moveTo>
                    <a:pt x="534943" y="217624"/>
                  </a:moveTo>
                  <a:cubicBezTo>
                    <a:pt x="542136" y="217624"/>
                    <a:pt x="548905" y="220371"/>
                    <a:pt x="553981" y="225547"/>
                  </a:cubicBezTo>
                  <a:lnTo>
                    <a:pt x="554404" y="225969"/>
                  </a:lnTo>
                  <a:cubicBezTo>
                    <a:pt x="555779" y="227237"/>
                    <a:pt x="556520" y="229033"/>
                    <a:pt x="556520" y="230934"/>
                  </a:cubicBezTo>
                  <a:cubicBezTo>
                    <a:pt x="556520" y="232836"/>
                    <a:pt x="555779" y="234632"/>
                    <a:pt x="554510" y="235899"/>
                  </a:cubicBezTo>
                  <a:lnTo>
                    <a:pt x="524050" y="266322"/>
                  </a:lnTo>
                  <a:cubicBezTo>
                    <a:pt x="519396" y="270970"/>
                    <a:pt x="516752" y="277203"/>
                    <a:pt x="516752" y="283752"/>
                  </a:cubicBezTo>
                  <a:cubicBezTo>
                    <a:pt x="516752" y="290301"/>
                    <a:pt x="519396" y="296534"/>
                    <a:pt x="524050" y="301182"/>
                  </a:cubicBezTo>
                  <a:cubicBezTo>
                    <a:pt x="528703" y="305830"/>
                    <a:pt x="534838" y="308365"/>
                    <a:pt x="541501" y="308365"/>
                  </a:cubicBezTo>
                  <a:cubicBezTo>
                    <a:pt x="548058" y="308365"/>
                    <a:pt x="554299" y="305830"/>
                    <a:pt x="558952" y="301182"/>
                  </a:cubicBezTo>
                  <a:lnTo>
                    <a:pt x="589413" y="270759"/>
                  </a:lnTo>
                  <a:cubicBezTo>
                    <a:pt x="590682" y="269491"/>
                    <a:pt x="592480" y="268752"/>
                    <a:pt x="594384" y="268752"/>
                  </a:cubicBezTo>
                  <a:cubicBezTo>
                    <a:pt x="596288" y="268752"/>
                    <a:pt x="597980" y="269491"/>
                    <a:pt x="599355" y="270759"/>
                  </a:cubicBezTo>
                  <a:lnTo>
                    <a:pt x="599778" y="271181"/>
                  </a:lnTo>
                  <a:cubicBezTo>
                    <a:pt x="606547" y="277942"/>
                    <a:pt x="609191" y="287977"/>
                    <a:pt x="606758" y="297168"/>
                  </a:cubicBezTo>
                  <a:lnTo>
                    <a:pt x="590047" y="359704"/>
                  </a:lnTo>
                  <a:cubicBezTo>
                    <a:pt x="587509" y="368894"/>
                    <a:pt x="580211" y="376183"/>
                    <a:pt x="571010" y="378612"/>
                  </a:cubicBezTo>
                  <a:cubicBezTo>
                    <a:pt x="570904" y="378718"/>
                    <a:pt x="570904" y="378718"/>
                    <a:pt x="570798" y="378718"/>
                  </a:cubicBezTo>
                  <a:lnTo>
                    <a:pt x="501627" y="395303"/>
                  </a:lnTo>
                  <a:lnTo>
                    <a:pt x="377987" y="518790"/>
                  </a:lnTo>
                  <a:cubicBezTo>
                    <a:pt x="368785" y="527981"/>
                    <a:pt x="356517" y="533051"/>
                    <a:pt x="343507" y="533051"/>
                  </a:cubicBezTo>
                  <a:cubicBezTo>
                    <a:pt x="330498" y="533051"/>
                    <a:pt x="318229" y="527981"/>
                    <a:pt x="309028" y="518790"/>
                  </a:cubicBezTo>
                  <a:lnTo>
                    <a:pt x="306066" y="515833"/>
                  </a:lnTo>
                  <a:cubicBezTo>
                    <a:pt x="296865" y="506642"/>
                    <a:pt x="291788" y="494494"/>
                    <a:pt x="291788" y="481501"/>
                  </a:cubicBezTo>
                  <a:cubicBezTo>
                    <a:pt x="291788" y="468402"/>
                    <a:pt x="296865" y="456254"/>
                    <a:pt x="306066" y="447064"/>
                  </a:cubicBezTo>
                  <a:lnTo>
                    <a:pt x="429707" y="323576"/>
                  </a:lnTo>
                  <a:lnTo>
                    <a:pt x="446418" y="254491"/>
                  </a:lnTo>
                  <a:cubicBezTo>
                    <a:pt x="446418" y="254385"/>
                    <a:pt x="446418" y="254385"/>
                    <a:pt x="446418" y="254280"/>
                  </a:cubicBezTo>
                  <a:cubicBezTo>
                    <a:pt x="448956" y="245089"/>
                    <a:pt x="456254" y="237801"/>
                    <a:pt x="465455" y="235265"/>
                  </a:cubicBezTo>
                  <a:lnTo>
                    <a:pt x="527963" y="218575"/>
                  </a:lnTo>
                  <a:cubicBezTo>
                    <a:pt x="530290" y="217941"/>
                    <a:pt x="532617" y="217624"/>
                    <a:pt x="534943" y="217624"/>
                  </a:cubicBezTo>
                  <a:close/>
                  <a:moveTo>
                    <a:pt x="253873" y="140927"/>
                  </a:moveTo>
                  <a:cubicBezTo>
                    <a:pt x="191674" y="140927"/>
                    <a:pt x="141005" y="191424"/>
                    <a:pt x="141005" y="253542"/>
                  </a:cubicBezTo>
                  <a:cubicBezTo>
                    <a:pt x="141005" y="315765"/>
                    <a:pt x="191674" y="366262"/>
                    <a:pt x="253873" y="366262"/>
                  </a:cubicBezTo>
                  <a:cubicBezTo>
                    <a:pt x="316072" y="366262"/>
                    <a:pt x="366741" y="315765"/>
                    <a:pt x="366741" y="253542"/>
                  </a:cubicBezTo>
                  <a:cubicBezTo>
                    <a:pt x="366741" y="191424"/>
                    <a:pt x="316072" y="140927"/>
                    <a:pt x="253873" y="140927"/>
                  </a:cubicBezTo>
                  <a:close/>
                  <a:moveTo>
                    <a:pt x="232929" y="0"/>
                  </a:moveTo>
                  <a:lnTo>
                    <a:pt x="274818" y="0"/>
                  </a:lnTo>
                  <a:cubicBezTo>
                    <a:pt x="298090" y="0"/>
                    <a:pt x="316918" y="18910"/>
                    <a:pt x="316918" y="42045"/>
                  </a:cubicBezTo>
                  <a:lnTo>
                    <a:pt x="316918" y="55885"/>
                  </a:lnTo>
                  <a:cubicBezTo>
                    <a:pt x="328025" y="59371"/>
                    <a:pt x="338921" y="63913"/>
                    <a:pt x="349287" y="69301"/>
                  </a:cubicBezTo>
                  <a:lnTo>
                    <a:pt x="359125" y="59476"/>
                  </a:lnTo>
                  <a:cubicBezTo>
                    <a:pt x="367058" y="51553"/>
                    <a:pt x="377637" y="47222"/>
                    <a:pt x="388849" y="47222"/>
                  </a:cubicBezTo>
                  <a:cubicBezTo>
                    <a:pt x="400062" y="47222"/>
                    <a:pt x="410640" y="51553"/>
                    <a:pt x="418574" y="59476"/>
                  </a:cubicBezTo>
                  <a:lnTo>
                    <a:pt x="448192" y="89162"/>
                  </a:lnTo>
                  <a:cubicBezTo>
                    <a:pt x="464588" y="105536"/>
                    <a:pt x="464588" y="132158"/>
                    <a:pt x="448192" y="148533"/>
                  </a:cubicBezTo>
                  <a:lnTo>
                    <a:pt x="438460" y="158252"/>
                  </a:lnTo>
                  <a:cubicBezTo>
                    <a:pt x="443749" y="168710"/>
                    <a:pt x="448298" y="179486"/>
                    <a:pt x="451789" y="190684"/>
                  </a:cubicBezTo>
                  <a:lnTo>
                    <a:pt x="465752" y="190684"/>
                  </a:lnTo>
                  <a:cubicBezTo>
                    <a:pt x="478657" y="190684"/>
                    <a:pt x="490187" y="196494"/>
                    <a:pt x="497909" y="205685"/>
                  </a:cubicBezTo>
                  <a:lnTo>
                    <a:pt x="450837" y="218257"/>
                  </a:lnTo>
                  <a:cubicBezTo>
                    <a:pt x="435604" y="222377"/>
                    <a:pt x="423440" y="234420"/>
                    <a:pt x="419420" y="249739"/>
                  </a:cubicBezTo>
                  <a:cubicBezTo>
                    <a:pt x="419314" y="249950"/>
                    <a:pt x="419314" y="250161"/>
                    <a:pt x="419208" y="250372"/>
                  </a:cubicBezTo>
                  <a:lnTo>
                    <a:pt x="403764" y="314603"/>
                  </a:lnTo>
                  <a:lnTo>
                    <a:pt x="283598" y="434613"/>
                  </a:lnTo>
                  <a:cubicBezTo>
                    <a:pt x="271010" y="447078"/>
                    <a:pt x="264134" y="463770"/>
                    <a:pt x="264134" y="481518"/>
                  </a:cubicBezTo>
                  <a:cubicBezTo>
                    <a:pt x="264134" y="490392"/>
                    <a:pt x="265932" y="499160"/>
                    <a:pt x="269317" y="507083"/>
                  </a:cubicBezTo>
                  <a:lnTo>
                    <a:pt x="232929" y="507083"/>
                  </a:lnTo>
                  <a:cubicBezTo>
                    <a:pt x="209657" y="507083"/>
                    <a:pt x="190828" y="488279"/>
                    <a:pt x="190828" y="465143"/>
                  </a:cubicBezTo>
                  <a:lnTo>
                    <a:pt x="190828" y="451304"/>
                  </a:lnTo>
                  <a:cubicBezTo>
                    <a:pt x="179721" y="447712"/>
                    <a:pt x="168826" y="443275"/>
                    <a:pt x="158459" y="437888"/>
                  </a:cubicBezTo>
                  <a:lnTo>
                    <a:pt x="148622" y="447712"/>
                  </a:lnTo>
                  <a:cubicBezTo>
                    <a:pt x="140688" y="455635"/>
                    <a:pt x="130110" y="459967"/>
                    <a:pt x="118897" y="459967"/>
                  </a:cubicBezTo>
                  <a:cubicBezTo>
                    <a:pt x="107685" y="459967"/>
                    <a:pt x="97107" y="455635"/>
                    <a:pt x="89173" y="447712"/>
                  </a:cubicBezTo>
                  <a:lnTo>
                    <a:pt x="59554" y="418027"/>
                  </a:lnTo>
                  <a:cubicBezTo>
                    <a:pt x="43158" y="401652"/>
                    <a:pt x="43158" y="375030"/>
                    <a:pt x="59554" y="358656"/>
                  </a:cubicBezTo>
                  <a:lnTo>
                    <a:pt x="69286" y="348831"/>
                  </a:lnTo>
                  <a:cubicBezTo>
                    <a:pt x="63997" y="338478"/>
                    <a:pt x="59449" y="327597"/>
                    <a:pt x="55958" y="316505"/>
                  </a:cubicBezTo>
                  <a:lnTo>
                    <a:pt x="41995" y="316505"/>
                  </a:lnTo>
                  <a:cubicBezTo>
                    <a:pt x="18829" y="316505"/>
                    <a:pt x="0" y="297700"/>
                    <a:pt x="0" y="274565"/>
                  </a:cubicBezTo>
                  <a:lnTo>
                    <a:pt x="0" y="232625"/>
                  </a:lnTo>
                  <a:cubicBezTo>
                    <a:pt x="0" y="209488"/>
                    <a:pt x="18829" y="190684"/>
                    <a:pt x="41995" y="190684"/>
                  </a:cubicBezTo>
                  <a:lnTo>
                    <a:pt x="55958" y="190684"/>
                  </a:lnTo>
                  <a:cubicBezTo>
                    <a:pt x="59449" y="179486"/>
                    <a:pt x="63997" y="168710"/>
                    <a:pt x="69286" y="158252"/>
                  </a:cubicBezTo>
                  <a:lnTo>
                    <a:pt x="59554" y="148533"/>
                  </a:lnTo>
                  <a:cubicBezTo>
                    <a:pt x="43158" y="132158"/>
                    <a:pt x="43158" y="105536"/>
                    <a:pt x="59554" y="89162"/>
                  </a:cubicBezTo>
                  <a:lnTo>
                    <a:pt x="89173" y="59476"/>
                  </a:lnTo>
                  <a:cubicBezTo>
                    <a:pt x="97107" y="51553"/>
                    <a:pt x="107685" y="47222"/>
                    <a:pt x="118897" y="47222"/>
                  </a:cubicBezTo>
                  <a:cubicBezTo>
                    <a:pt x="130110" y="47222"/>
                    <a:pt x="140688" y="51553"/>
                    <a:pt x="148622" y="59476"/>
                  </a:cubicBezTo>
                  <a:lnTo>
                    <a:pt x="158459" y="69301"/>
                  </a:lnTo>
                  <a:cubicBezTo>
                    <a:pt x="168826" y="63913"/>
                    <a:pt x="179721" y="59371"/>
                    <a:pt x="190828" y="55885"/>
                  </a:cubicBezTo>
                  <a:lnTo>
                    <a:pt x="190828" y="42045"/>
                  </a:lnTo>
                  <a:cubicBezTo>
                    <a:pt x="190828" y="18910"/>
                    <a:pt x="209657" y="0"/>
                    <a:pt x="2329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>
              <a:normAutofit fontScale="85000" lnSpcReduction="20000"/>
            </a:bodyPr>
            <a:lstStyle/>
            <a:p>
              <a:pPr algn="ctr"/>
              <a:endParaRPr lang="zh-CN" altLang="en-US"/>
            </a:p>
          </p:txBody>
        </p:sp>
      </p:grp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xmlns="" id="{733E7B30-67A6-472D-B04B-B107822FD4A2}"/>
              </a:ext>
            </a:extLst>
          </p:cNvPr>
          <p:cNvCxnSpPr>
            <a:stCxn id="16" idx="2"/>
          </p:cNvCxnSpPr>
          <p:nvPr/>
        </p:nvCxnSpPr>
        <p:spPr>
          <a:xfrm flipH="1">
            <a:off x="4170563" y="4145909"/>
            <a:ext cx="5523444" cy="0"/>
          </a:xfrm>
          <a:prstGeom prst="straightConnector1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ïS1íḑe">
            <a:extLst>
              <a:ext uri="{FF2B5EF4-FFF2-40B4-BE49-F238E27FC236}">
                <a16:creationId xmlns:a16="http://schemas.microsoft.com/office/drawing/2014/main" xmlns="" id="{75E55E66-E77D-495D-B003-E5EDDC13BD40}"/>
              </a:ext>
            </a:extLst>
          </p:cNvPr>
          <p:cNvGrpSpPr/>
          <p:nvPr/>
        </p:nvGrpSpPr>
        <p:grpSpPr>
          <a:xfrm>
            <a:off x="5126324" y="4487177"/>
            <a:ext cx="2792558" cy="1347372"/>
            <a:chOff x="5428164" y="2168185"/>
            <a:chExt cx="2401941" cy="1347372"/>
          </a:xfrm>
        </p:grpSpPr>
        <p:sp>
          <p:nvSpPr>
            <p:cNvPr id="22" name="íṧļïḑe">
              <a:extLst>
                <a:ext uri="{FF2B5EF4-FFF2-40B4-BE49-F238E27FC236}">
                  <a16:creationId xmlns:a16="http://schemas.microsoft.com/office/drawing/2014/main" xmlns="" id="{93FB3ED1-CE5D-4CBE-B1C3-8B0C6786F081}"/>
                </a:ext>
              </a:extLst>
            </p:cNvPr>
            <p:cNvSpPr/>
            <p:nvPr/>
          </p:nvSpPr>
          <p:spPr bwMode="auto">
            <a:xfrm>
              <a:off x="5428164" y="2609990"/>
              <a:ext cx="2401941" cy="9055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.……</a:t>
              </a:r>
            </a:p>
          </p:txBody>
        </p:sp>
        <p:sp>
          <p:nvSpPr>
            <p:cNvPr id="23" name="îṧľíḍè">
              <a:extLst>
                <a:ext uri="{FF2B5EF4-FFF2-40B4-BE49-F238E27FC236}">
                  <a16:creationId xmlns:a16="http://schemas.microsoft.com/office/drawing/2014/main" xmlns="" id="{FCC22D1B-1EFA-4315-BA32-110679443D89}"/>
                </a:ext>
              </a:extLst>
            </p:cNvPr>
            <p:cNvSpPr txBox="1"/>
            <p:nvPr/>
          </p:nvSpPr>
          <p:spPr bwMode="auto">
            <a:xfrm>
              <a:off x="5428164" y="2168185"/>
              <a:ext cx="240194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sz="1600" b="1" dirty="0"/>
                <a:t>添加标题</a:t>
              </a:r>
            </a:p>
          </p:txBody>
        </p:sp>
      </p:grpSp>
      <p:grpSp>
        <p:nvGrpSpPr>
          <p:cNvPr id="13" name="îṡḻîdè">
            <a:extLst>
              <a:ext uri="{FF2B5EF4-FFF2-40B4-BE49-F238E27FC236}">
                <a16:creationId xmlns:a16="http://schemas.microsoft.com/office/drawing/2014/main" xmlns="" id="{89337A95-104B-44B4-ACC8-05B7BC99FEDA}"/>
              </a:ext>
            </a:extLst>
          </p:cNvPr>
          <p:cNvGrpSpPr/>
          <p:nvPr/>
        </p:nvGrpSpPr>
        <p:grpSpPr>
          <a:xfrm>
            <a:off x="6253790" y="3877093"/>
            <a:ext cx="537632" cy="537632"/>
            <a:chOff x="6253790" y="3780841"/>
            <a:chExt cx="537632" cy="537632"/>
          </a:xfrm>
        </p:grpSpPr>
        <p:sp>
          <p:nvSpPr>
            <p:cNvPr id="20" name="íṩlïḓè">
              <a:extLst>
                <a:ext uri="{FF2B5EF4-FFF2-40B4-BE49-F238E27FC236}">
                  <a16:creationId xmlns:a16="http://schemas.microsoft.com/office/drawing/2014/main" xmlns="" id="{EC133F68-DBCC-4680-92A2-F0CE917F04F1}"/>
                </a:ext>
              </a:extLst>
            </p:cNvPr>
            <p:cNvSpPr/>
            <p:nvPr/>
          </p:nvSpPr>
          <p:spPr>
            <a:xfrm>
              <a:off x="6253790" y="3780841"/>
              <a:ext cx="537632" cy="537632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1600" b="1" i="1" dirty="0">
                <a:solidFill>
                  <a:schemeClr val="accent1"/>
                </a:solidFill>
              </a:endParaRPr>
            </a:p>
          </p:txBody>
        </p:sp>
        <p:sp>
          <p:nvSpPr>
            <p:cNvPr id="21" name="îsḷiḋe">
              <a:extLst>
                <a:ext uri="{FF2B5EF4-FFF2-40B4-BE49-F238E27FC236}">
                  <a16:creationId xmlns:a16="http://schemas.microsoft.com/office/drawing/2014/main" xmlns="" id="{CCD2AD39-E8EF-4C04-B452-8DDBC6ED6C60}"/>
                </a:ext>
              </a:extLst>
            </p:cNvPr>
            <p:cNvSpPr/>
            <p:nvPr/>
          </p:nvSpPr>
          <p:spPr bwMode="auto">
            <a:xfrm>
              <a:off x="6360181" y="3907167"/>
              <a:ext cx="324860" cy="284978"/>
            </a:xfrm>
            <a:custGeom>
              <a:avLst/>
              <a:gdLst>
                <a:gd name="connsiteX0" fmla="*/ 352921 w 607646"/>
                <a:gd name="connsiteY0" fmla="*/ 457945 h 533051"/>
                <a:gd name="connsiteX1" fmla="*/ 342979 w 607646"/>
                <a:gd name="connsiteY1" fmla="*/ 462170 h 533051"/>
                <a:gd name="connsiteX2" fmla="*/ 338854 w 607646"/>
                <a:gd name="connsiteY2" fmla="*/ 472100 h 533051"/>
                <a:gd name="connsiteX3" fmla="*/ 342979 w 607646"/>
                <a:gd name="connsiteY3" fmla="*/ 482029 h 533051"/>
                <a:gd name="connsiteX4" fmla="*/ 352921 w 607646"/>
                <a:gd name="connsiteY4" fmla="*/ 486149 h 533051"/>
                <a:gd name="connsiteX5" fmla="*/ 362863 w 607646"/>
                <a:gd name="connsiteY5" fmla="*/ 482029 h 533051"/>
                <a:gd name="connsiteX6" fmla="*/ 366987 w 607646"/>
                <a:gd name="connsiteY6" fmla="*/ 472100 h 533051"/>
                <a:gd name="connsiteX7" fmla="*/ 362863 w 607646"/>
                <a:gd name="connsiteY7" fmla="*/ 462170 h 533051"/>
                <a:gd name="connsiteX8" fmla="*/ 352921 w 607646"/>
                <a:gd name="connsiteY8" fmla="*/ 457945 h 533051"/>
                <a:gd name="connsiteX9" fmla="*/ 438485 w 607646"/>
                <a:gd name="connsiteY9" fmla="*/ 375972 h 533051"/>
                <a:gd name="connsiteX10" fmla="*/ 431081 w 607646"/>
                <a:gd name="connsiteY10" fmla="*/ 379141 h 533051"/>
                <a:gd name="connsiteX11" fmla="*/ 372699 w 607646"/>
                <a:gd name="connsiteY11" fmla="*/ 437346 h 533051"/>
                <a:gd name="connsiteX12" fmla="*/ 369632 w 607646"/>
                <a:gd name="connsiteY12" fmla="*/ 444846 h 533051"/>
                <a:gd name="connsiteX13" fmla="*/ 372699 w 607646"/>
                <a:gd name="connsiteY13" fmla="*/ 452346 h 533051"/>
                <a:gd name="connsiteX14" fmla="*/ 380208 w 607646"/>
                <a:gd name="connsiteY14" fmla="*/ 455409 h 533051"/>
                <a:gd name="connsiteX15" fmla="*/ 387612 w 607646"/>
                <a:gd name="connsiteY15" fmla="*/ 452346 h 533051"/>
                <a:gd name="connsiteX16" fmla="*/ 445994 w 607646"/>
                <a:gd name="connsiteY16" fmla="*/ 394035 h 533051"/>
                <a:gd name="connsiteX17" fmla="*/ 449062 w 607646"/>
                <a:gd name="connsiteY17" fmla="*/ 386535 h 533051"/>
                <a:gd name="connsiteX18" fmla="*/ 445994 w 607646"/>
                <a:gd name="connsiteY18" fmla="*/ 379141 h 533051"/>
                <a:gd name="connsiteX19" fmla="*/ 438485 w 607646"/>
                <a:gd name="connsiteY19" fmla="*/ 375972 h 533051"/>
                <a:gd name="connsiteX20" fmla="*/ 534943 w 607646"/>
                <a:gd name="connsiteY20" fmla="*/ 217624 h 533051"/>
                <a:gd name="connsiteX21" fmla="*/ 553981 w 607646"/>
                <a:gd name="connsiteY21" fmla="*/ 225547 h 533051"/>
                <a:gd name="connsiteX22" fmla="*/ 554404 w 607646"/>
                <a:gd name="connsiteY22" fmla="*/ 225969 h 533051"/>
                <a:gd name="connsiteX23" fmla="*/ 556520 w 607646"/>
                <a:gd name="connsiteY23" fmla="*/ 230934 h 533051"/>
                <a:gd name="connsiteX24" fmla="*/ 554510 w 607646"/>
                <a:gd name="connsiteY24" fmla="*/ 235899 h 533051"/>
                <a:gd name="connsiteX25" fmla="*/ 524050 w 607646"/>
                <a:gd name="connsiteY25" fmla="*/ 266322 h 533051"/>
                <a:gd name="connsiteX26" fmla="*/ 516752 w 607646"/>
                <a:gd name="connsiteY26" fmla="*/ 283752 h 533051"/>
                <a:gd name="connsiteX27" fmla="*/ 524050 w 607646"/>
                <a:gd name="connsiteY27" fmla="*/ 301182 h 533051"/>
                <a:gd name="connsiteX28" fmla="*/ 541501 w 607646"/>
                <a:gd name="connsiteY28" fmla="*/ 308365 h 533051"/>
                <a:gd name="connsiteX29" fmla="*/ 558952 w 607646"/>
                <a:gd name="connsiteY29" fmla="*/ 301182 h 533051"/>
                <a:gd name="connsiteX30" fmla="*/ 589413 w 607646"/>
                <a:gd name="connsiteY30" fmla="*/ 270759 h 533051"/>
                <a:gd name="connsiteX31" fmla="*/ 594384 w 607646"/>
                <a:gd name="connsiteY31" fmla="*/ 268752 h 533051"/>
                <a:gd name="connsiteX32" fmla="*/ 599355 w 607646"/>
                <a:gd name="connsiteY32" fmla="*/ 270759 h 533051"/>
                <a:gd name="connsiteX33" fmla="*/ 599778 w 607646"/>
                <a:gd name="connsiteY33" fmla="*/ 271181 h 533051"/>
                <a:gd name="connsiteX34" fmla="*/ 606758 w 607646"/>
                <a:gd name="connsiteY34" fmla="*/ 297168 h 533051"/>
                <a:gd name="connsiteX35" fmla="*/ 590047 w 607646"/>
                <a:gd name="connsiteY35" fmla="*/ 359704 h 533051"/>
                <a:gd name="connsiteX36" fmla="*/ 571010 w 607646"/>
                <a:gd name="connsiteY36" fmla="*/ 378612 h 533051"/>
                <a:gd name="connsiteX37" fmla="*/ 570798 w 607646"/>
                <a:gd name="connsiteY37" fmla="*/ 378718 h 533051"/>
                <a:gd name="connsiteX38" fmla="*/ 501627 w 607646"/>
                <a:gd name="connsiteY38" fmla="*/ 395303 h 533051"/>
                <a:gd name="connsiteX39" fmla="*/ 377987 w 607646"/>
                <a:gd name="connsiteY39" fmla="*/ 518790 h 533051"/>
                <a:gd name="connsiteX40" fmla="*/ 343507 w 607646"/>
                <a:gd name="connsiteY40" fmla="*/ 533051 h 533051"/>
                <a:gd name="connsiteX41" fmla="*/ 309028 w 607646"/>
                <a:gd name="connsiteY41" fmla="*/ 518790 h 533051"/>
                <a:gd name="connsiteX42" fmla="*/ 306066 w 607646"/>
                <a:gd name="connsiteY42" fmla="*/ 515833 h 533051"/>
                <a:gd name="connsiteX43" fmla="*/ 291788 w 607646"/>
                <a:gd name="connsiteY43" fmla="*/ 481501 h 533051"/>
                <a:gd name="connsiteX44" fmla="*/ 306066 w 607646"/>
                <a:gd name="connsiteY44" fmla="*/ 447064 h 533051"/>
                <a:gd name="connsiteX45" fmla="*/ 429707 w 607646"/>
                <a:gd name="connsiteY45" fmla="*/ 323576 h 533051"/>
                <a:gd name="connsiteX46" fmla="*/ 446418 w 607646"/>
                <a:gd name="connsiteY46" fmla="*/ 254491 h 533051"/>
                <a:gd name="connsiteX47" fmla="*/ 446418 w 607646"/>
                <a:gd name="connsiteY47" fmla="*/ 254280 h 533051"/>
                <a:gd name="connsiteX48" fmla="*/ 465455 w 607646"/>
                <a:gd name="connsiteY48" fmla="*/ 235265 h 533051"/>
                <a:gd name="connsiteX49" fmla="*/ 527963 w 607646"/>
                <a:gd name="connsiteY49" fmla="*/ 218575 h 533051"/>
                <a:gd name="connsiteX50" fmla="*/ 534943 w 607646"/>
                <a:gd name="connsiteY50" fmla="*/ 217624 h 533051"/>
                <a:gd name="connsiteX51" fmla="*/ 253873 w 607646"/>
                <a:gd name="connsiteY51" fmla="*/ 140927 h 533051"/>
                <a:gd name="connsiteX52" fmla="*/ 141005 w 607646"/>
                <a:gd name="connsiteY52" fmla="*/ 253542 h 533051"/>
                <a:gd name="connsiteX53" fmla="*/ 253873 w 607646"/>
                <a:gd name="connsiteY53" fmla="*/ 366262 h 533051"/>
                <a:gd name="connsiteX54" fmla="*/ 366741 w 607646"/>
                <a:gd name="connsiteY54" fmla="*/ 253542 h 533051"/>
                <a:gd name="connsiteX55" fmla="*/ 253873 w 607646"/>
                <a:gd name="connsiteY55" fmla="*/ 140927 h 533051"/>
                <a:gd name="connsiteX56" fmla="*/ 232929 w 607646"/>
                <a:gd name="connsiteY56" fmla="*/ 0 h 533051"/>
                <a:gd name="connsiteX57" fmla="*/ 274818 w 607646"/>
                <a:gd name="connsiteY57" fmla="*/ 0 h 533051"/>
                <a:gd name="connsiteX58" fmla="*/ 316918 w 607646"/>
                <a:gd name="connsiteY58" fmla="*/ 42045 h 533051"/>
                <a:gd name="connsiteX59" fmla="*/ 316918 w 607646"/>
                <a:gd name="connsiteY59" fmla="*/ 55885 h 533051"/>
                <a:gd name="connsiteX60" fmla="*/ 349287 w 607646"/>
                <a:gd name="connsiteY60" fmla="*/ 69301 h 533051"/>
                <a:gd name="connsiteX61" fmla="*/ 359125 w 607646"/>
                <a:gd name="connsiteY61" fmla="*/ 59476 h 533051"/>
                <a:gd name="connsiteX62" fmla="*/ 388849 w 607646"/>
                <a:gd name="connsiteY62" fmla="*/ 47222 h 533051"/>
                <a:gd name="connsiteX63" fmla="*/ 418574 w 607646"/>
                <a:gd name="connsiteY63" fmla="*/ 59476 h 533051"/>
                <a:gd name="connsiteX64" fmla="*/ 448192 w 607646"/>
                <a:gd name="connsiteY64" fmla="*/ 89162 h 533051"/>
                <a:gd name="connsiteX65" fmla="*/ 448192 w 607646"/>
                <a:gd name="connsiteY65" fmla="*/ 148533 h 533051"/>
                <a:gd name="connsiteX66" fmla="*/ 438460 w 607646"/>
                <a:gd name="connsiteY66" fmla="*/ 158252 h 533051"/>
                <a:gd name="connsiteX67" fmla="*/ 451789 w 607646"/>
                <a:gd name="connsiteY67" fmla="*/ 190684 h 533051"/>
                <a:gd name="connsiteX68" fmla="*/ 465752 w 607646"/>
                <a:gd name="connsiteY68" fmla="*/ 190684 h 533051"/>
                <a:gd name="connsiteX69" fmla="*/ 497909 w 607646"/>
                <a:gd name="connsiteY69" fmla="*/ 205685 h 533051"/>
                <a:gd name="connsiteX70" fmla="*/ 450837 w 607646"/>
                <a:gd name="connsiteY70" fmla="*/ 218257 h 533051"/>
                <a:gd name="connsiteX71" fmla="*/ 419420 w 607646"/>
                <a:gd name="connsiteY71" fmla="*/ 249739 h 533051"/>
                <a:gd name="connsiteX72" fmla="*/ 419208 w 607646"/>
                <a:gd name="connsiteY72" fmla="*/ 250372 h 533051"/>
                <a:gd name="connsiteX73" fmla="*/ 403764 w 607646"/>
                <a:gd name="connsiteY73" fmla="*/ 314603 h 533051"/>
                <a:gd name="connsiteX74" fmla="*/ 283598 w 607646"/>
                <a:gd name="connsiteY74" fmla="*/ 434613 h 533051"/>
                <a:gd name="connsiteX75" fmla="*/ 264134 w 607646"/>
                <a:gd name="connsiteY75" fmla="*/ 481518 h 533051"/>
                <a:gd name="connsiteX76" fmla="*/ 269317 w 607646"/>
                <a:gd name="connsiteY76" fmla="*/ 507083 h 533051"/>
                <a:gd name="connsiteX77" fmla="*/ 232929 w 607646"/>
                <a:gd name="connsiteY77" fmla="*/ 507083 h 533051"/>
                <a:gd name="connsiteX78" fmla="*/ 190828 w 607646"/>
                <a:gd name="connsiteY78" fmla="*/ 465143 h 533051"/>
                <a:gd name="connsiteX79" fmla="*/ 190828 w 607646"/>
                <a:gd name="connsiteY79" fmla="*/ 451304 h 533051"/>
                <a:gd name="connsiteX80" fmla="*/ 158459 w 607646"/>
                <a:gd name="connsiteY80" fmla="*/ 437888 h 533051"/>
                <a:gd name="connsiteX81" fmla="*/ 148622 w 607646"/>
                <a:gd name="connsiteY81" fmla="*/ 447712 h 533051"/>
                <a:gd name="connsiteX82" fmla="*/ 118897 w 607646"/>
                <a:gd name="connsiteY82" fmla="*/ 459967 h 533051"/>
                <a:gd name="connsiteX83" fmla="*/ 89173 w 607646"/>
                <a:gd name="connsiteY83" fmla="*/ 447712 h 533051"/>
                <a:gd name="connsiteX84" fmla="*/ 59554 w 607646"/>
                <a:gd name="connsiteY84" fmla="*/ 418027 h 533051"/>
                <a:gd name="connsiteX85" fmla="*/ 59554 w 607646"/>
                <a:gd name="connsiteY85" fmla="*/ 358656 h 533051"/>
                <a:gd name="connsiteX86" fmla="*/ 69286 w 607646"/>
                <a:gd name="connsiteY86" fmla="*/ 348831 h 533051"/>
                <a:gd name="connsiteX87" fmla="*/ 55958 w 607646"/>
                <a:gd name="connsiteY87" fmla="*/ 316505 h 533051"/>
                <a:gd name="connsiteX88" fmla="*/ 41995 w 607646"/>
                <a:gd name="connsiteY88" fmla="*/ 316505 h 533051"/>
                <a:gd name="connsiteX89" fmla="*/ 0 w 607646"/>
                <a:gd name="connsiteY89" fmla="*/ 274565 h 533051"/>
                <a:gd name="connsiteX90" fmla="*/ 0 w 607646"/>
                <a:gd name="connsiteY90" fmla="*/ 232625 h 533051"/>
                <a:gd name="connsiteX91" fmla="*/ 41995 w 607646"/>
                <a:gd name="connsiteY91" fmla="*/ 190684 h 533051"/>
                <a:gd name="connsiteX92" fmla="*/ 55958 w 607646"/>
                <a:gd name="connsiteY92" fmla="*/ 190684 h 533051"/>
                <a:gd name="connsiteX93" fmla="*/ 69286 w 607646"/>
                <a:gd name="connsiteY93" fmla="*/ 158252 h 533051"/>
                <a:gd name="connsiteX94" fmla="*/ 59554 w 607646"/>
                <a:gd name="connsiteY94" fmla="*/ 148533 h 533051"/>
                <a:gd name="connsiteX95" fmla="*/ 59554 w 607646"/>
                <a:gd name="connsiteY95" fmla="*/ 89162 h 533051"/>
                <a:gd name="connsiteX96" fmla="*/ 89173 w 607646"/>
                <a:gd name="connsiteY96" fmla="*/ 59476 h 533051"/>
                <a:gd name="connsiteX97" fmla="*/ 118897 w 607646"/>
                <a:gd name="connsiteY97" fmla="*/ 47222 h 533051"/>
                <a:gd name="connsiteX98" fmla="*/ 148622 w 607646"/>
                <a:gd name="connsiteY98" fmla="*/ 59476 h 533051"/>
                <a:gd name="connsiteX99" fmla="*/ 158459 w 607646"/>
                <a:gd name="connsiteY99" fmla="*/ 69301 h 533051"/>
                <a:gd name="connsiteX100" fmla="*/ 190828 w 607646"/>
                <a:gd name="connsiteY100" fmla="*/ 55885 h 533051"/>
                <a:gd name="connsiteX101" fmla="*/ 190828 w 607646"/>
                <a:gd name="connsiteY101" fmla="*/ 42045 h 533051"/>
                <a:gd name="connsiteX102" fmla="*/ 232929 w 607646"/>
                <a:gd name="connsiteY102" fmla="*/ 0 h 5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607646" h="533051">
                  <a:moveTo>
                    <a:pt x="352921" y="457945"/>
                  </a:moveTo>
                  <a:cubicBezTo>
                    <a:pt x="349113" y="457945"/>
                    <a:pt x="345623" y="459423"/>
                    <a:pt x="342979" y="462170"/>
                  </a:cubicBezTo>
                  <a:cubicBezTo>
                    <a:pt x="340229" y="464811"/>
                    <a:pt x="338854" y="468297"/>
                    <a:pt x="338854" y="472100"/>
                  </a:cubicBezTo>
                  <a:cubicBezTo>
                    <a:pt x="338854" y="475797"/>
                    <a:pt x="340229" y="479389"/>
                    <a:pt x="342979" y="482029"/>
                  </a:cubicBezTo>
                  <a:cubicBezTo>
                    <a:pt x="345623" y="484670"/>
                    <a:pt x="349113" y="486149"/>
                    <a:pt x="352921" y="486149"/>
                  </a:cubicBezTo>
                  <a:cubicBezTo>
                    <a:pt x="356622" y="486149"/>
                    <a:pt x="360218" y="484670"/>
                    <a:pt x="362863" y="482029"/>
                  </a:cubicBezTo>
                  <a:cubicBezTo>
                    <a:pt x="365507" y="479389"/>
                    <a:pt x="366987" y="475797"/>
                    <a:pt x="366987" y="472100"/>
                  </a:cubicBezTo>
                  <a:cubicBezTo>
                    <a:pt x="366987" y="468297"/>
                    <a:pt x="365507" y="464811"/>
                    <a:pt x="362863" y="462170"/>
                  </a:cubicBezTo>
                  <a:cubicBezTo>
                    <a:pt x="360218" y="459423"/>
                    <a:pt x="356622" y="457945"/>
                    <a:pt x="352921" y="457945"/>
                  </a:cubicBezTo>
                  <a:close/>
                  <a:moveTo>
                    <a:pt x="438485" y="375972"/>
                  </a:moveTo>
                  <a:cubicBezTo>
                    <a:pt x="435735" y="375972"/>
                    <a:pt x="432985" y="377134"/>
                    <a:pt x="431081" y="379141"/>
                  </a:cubicBezTo>
                  <a:lnTo>
                    <a:pt x="372699" y="437346"/>
                  </a:lnTo>
                  <a:cubicBezTo>
                    <a:pt x="370689" y="439353"/>
                    <a:pt x="369632" y="441994"/>
                    <a:pt x="369632" y="444846"/>
                  </a:cubicBezTo>
                  <a:cubicBezTo>
                    <a:pt x="369632" y="447698"/>
                    <a:pt x="370689" y="450339"/>
                    <a:pt x="372699" y="452346"/>
                  </a:cubicBezTo>
                  <a:cubicBezTo>
                    <a:pt x="374708" y="454353"/>
                    <a:pt x="377352" y="455409"/>
                    <a:pt x="380208" y="455409"/>
                  </a:cubicBezTo>
                  <a:cubicBezTo>
                    <a:pt x="382958" y="455409"/>
                    <a:pt x="385602" y="454353"/>
                    <a:pt x="387612" y="452346"/>
                  </a:cubicBezTo>
                  <a:lnTo>
                    <a:pt x="445994" y="394035"/>
                  </a:lnTo>
                  <a:cubicBezTo>
                    <a:pt x="448004" y="392028"/>
                    <a:pt x="449062" y="389387"/>
                    <a:pt x="449062" y="386535"/>
                  </a:cubicBezTo>
                  <a:cubicBezTo>
                    <a:pt x="449062" y="383789"/>
                    <a:pt x="448004" y="381148"/>
                    <a:pt x="445994" y="379141"/>
                  </a:cubicBezTo>
                  <a:cubicBezTo>
                    <a:pt x="443985" y="377134"/>
                    <a:pt x="441341" y="375972"/>
                    <a:pt x="438485" y="375972"/>
                  </a:cubicBezTo>
                  <a:close/>
                  <a:moveTo>
                    <a:pt x="534943" y="217624"/>
                  </a:moveTo>
                  <a:cubicBezTo>
                    <a:pt x="542136" y="217624"/>
                    <a:pt x="548905" y="220371"/>
                    <a:pt x="553981" y="225547"/>
                  </a:cubicBezTo>
                  <a:lnTo>
                    <a:pt x="554404" y="225969"/>
                  </a:lnTo>
                  <a:cubicBezTo>
                    <a:pt x="555779" y="227237"/>
                    <a:pt x="556520" y="229033"/>
                    <a:pt x="556520" y="230934"/>
                  </a:cubicBezTo>
                  <a:cubicBezTo>
                    <a:pt x="556520" y="232836"/>
                    <a:pt x="555779" y="234632"/>
                    <a:pt x="554510" y="235899"/>
                  </a:cubicBezTo>
                  <a:lnTo>
                    <a:pt x="524050" y="266322"/>
                  </a:lnTo>
                  <a:cubicBezTo>
                    <a:pt x="519396" y="270970"/>
                    <a:pt x="516752" y="277203"/>
                    <a:pt x="516752" y="283752"/>
                  </a:cubicBezTo>
                  <a:cubicBezTo>
                    <a:pt x="516752" y="290301"/>
                    <a:pt x="519396" y="296534"/>
                    <a:pt x="524050" y="301182"/>
                  </a:cubicBezTo>
                  <a:cubicBezTo>
                    <a:pt x="528703" y="305830"/>
                    <a:pt x="534838" y="308365"/>
                    <a:pt x="541501" y="308365"/>
                  </a:cubicBezTo>
                  <a:cubicBezTo>
                    <a:pt x="548058" y="308365"/>
                    <a:pt x="554299" y="305830"/>
                    <a:pt x="558952" y="301182"/>
                  </a:cubicBezTo>
                  <a:lnTo>
                    <a:pt x="589413" y="270759"/>
                  </a:lnTo>
                  <a:cubicBezTo>
                    <a:pt x="590682" y="269491"/>
                    <a:pt x="592480" y="268752"/>
                    <a:pt x="594384" y="268752"/>
                  </a:cubicBezTo>
                  <a:cubicBezTo>
                    <a:pt x="596288" y="268752"/>
                    <a:pt x="597980" y="269491"/>
                    <a:pt x="599355" y="270759"/>
                  </a:cubicBezTo>
                  <a:lnTo>
                    <a:pt x="599778" y="271181"/>
                  </a:lnTo>
                  <a:cubicBezTo>
                    <a:pt x="606547" y="277942"/>
                    <a:pt x="609191" y="287977"/>
                    <a:pt x="606758" y="297168"/>
                  </a:cubicBezTo>
                  <a:lnTo>
                    <a:pt x="590047" y="359704"/>
                  </a:lnTo>
                  <a:cubicBezTo>
                    <a:pt x="587509" y="368894"/>
                    <a:pt x="580211" y="376183"/>
                    <a:pt x="571010" y="378612"/>
                  </a:cubicBezTo>
                  <a:cubicBezTo>
                    <a:pt x="570904" y="378718"/>
                    <a:pt x="570904" y="378718"/>
                    <a:pt x="570798" y="378718"/>
                  </a:cubicBezTo>
                  <a:lnTo>
                    <a:pt x="501627" y="395303"/>
                  </a:lnTo>
                  <a:lnTo>
                    <a:pt x="377987" y="518790"/>
                  </a:lnTo>
                  <a:cubicBezTo>
                    <a:pt x="368785" y="527981"/>
                    <a:pt x="356517" y="533051"/>
                    <a:pt x="343507" y="533051"/>
                  </a:cubicBezTo>
                  <a:cubicBezTo>
                    <a:pt x="330498" y="533051"/>
                    <a:pt x="318229" y="527981"/>
                    <a:pt x="309028" y="518790"/>
                  </a:cubicBezTo>
                  <a:lnTo>
                    <a:pt x="306066" y="515833"/>
                  </a:lnTo>
                  <a:cubicBezTo>
                    <a:pt x="296865" y="506642"/>
                    <a:pt x="291788" y="494494"/>
                    <a:pt x="291788" y="481501"/>
                  </a:cubicBezTo>
                  <a:cubicBezTo>
                    <a:pt x="291788" y="468402"/>
                    <a:pt x="296865" y="456254"/>
                    <a:pt x="306066" y="447064"/>
                  </a:cubicBezTo>
                  <a:lnTo>
                    <a:pt x="429707" y="323576"/>
                  </a:lnTo>
                  <a:lnTo>
                    <a:pt x="446418" y="254491"/>
                  </a:lnTo>
                  <a:cubicBezTo>
                    <a:pt x="446418" y="254385"/>
                    <a:pt x="446418" y="254385"/>
                    <a:pt x="446418" y="254280"/>
                  </a:cubicBezTo>
                  <a:cubicBezTo>
                    <a:pt x="448956" y="245089"/>
                    <a:pt x="456254" y="237801"/>
                    <a:pt x="465455" y="235265"/>
                  </a:cubicBezTo>
                  <a:lnTo>
                    <a:pt x="527963" y="218575"/>
                  </a:lnTo>
                  <a:cubicBezTo>
                    <a:pt x="530290" y="217941"/>
                    <a:pt x="532617" y="217624"/>
                    <a:pt x="534943" y="217624"/>
                  </a:cubicBezTo>
                  <a:close/>
                  <a:moveTo>
                    <a:pt x="253873" y="140927"/>
                  </a:moveTo>
                  <a:cubicBezTo>
                    <a:pt x="191674" y="140927"/>
                    <a:pt x="141005" y="191424"/>
                    <a:pt x="141005" y="253542"/>
                  </a:cubicBezTo>
                  <a:cubicBezTo>
                    <a:pt x="141005" y="315765"/>
                    <a:pt x="191674" y="366262"/>
                    <a:pt x="253873" y="366262"/>
                  </a:cubicBezTo>
                  <a:cubicBezTo>
                    <a:pt x="316072" y="366262"/>
                    <a:pt x="366741" y="315765"/>
                    <a:pt x="366741" y="253542"/>
                  </a:cubicBezTo>
                  <a:cubicBezTo>
                    <a:pt x="366741" y="191424"/>
                    <a:pt x="316072" y="140927"/>
                    <a:pt x="253873" y="140927"/>
                  </a:cubicBezTo>
                  <a:close/>
                  <a:moveTo>
                    <a:pt x="232929" y="0"/>
                  </a:moveTo>
                  <a:lnTo>
                    <a:pt x="274818" y="0"/>
                  </a:lnTo>
                  <a:cubicBezTo>
                    <a:pt x="298090" y="0"/>
                    <a:pt x="316918" y="18910"/>
                    <a:pt x="316918" y="42045"/>
                  </a:cubicBezTo>
                  <a:lnTo>
                    <a:pt x="316918" y="55885"/>
                  </a:lnTo>
                  <a:cubicBezTo>
                    <a:pt x="328025" y="59371"/>
                    <a:pt x="338921" y="63913"/>
                    <a:pt x="349287" y="69301"/>
                  </a:cubicBezTo>
                  <a:lnTo>
                    <a:pt x="359125" y="59476"/>
                  </a:lnTo>
                  <a:cubicBezTo>
                    <a:pt x="367058" y="51553"/>
                    <a:pt x="377637" y="47222"/>
                    <a:pt x="388849" y="47222"/>
                  </a:cubicBezTo>
                  <a:cubicBezTo>
                    <a:pt x="400062" y="47222"/>
                    <a:pt x="410640" y="51553"/>
                    <a:pt x="418574" y="59476"/>
                  </a:cubicBezTo>
                  <a:lnTo>
                    <a:pt x="448192" y="89162"/>
                  </a:lnTo>
                  <a:cubicBezTo>
                    <a:pt x="464588" y="105536"/>
                    <a:pt x="464588" y="132158"/>
                    <a:pt x="448192" y="148533"/>
                  </a:cubicBezTo>
                  <a:lnTo>
                    <a:pt x="438460" y="158252"/>
                  </a:lnTo>
                  <a:cubicBezTo>
                    <a:pt x="443749" y="168710"/>
                    <a:pt x="448298" y="179486"/>
                    <a:pt x="451789" y="190684"/>
                  </a:cubicBezTo>
                  <a:lnTo>
                    <a:pt x="465752" y="190684"/>
                  </a:lnTo>
                  <a:cubicBezTo>
                    <a:pt x="478657" y="190684"/>
                    <a:pt x="490187" y="196494"/>
                    <a:pt x="497909" y="205685"/>
                  </a:cubicBezTo>
                  <a:lnTo>
                    <a:pt x="450837" y="218257"/>
                  </a:lnTo>
                  <a:cubicBezTo>
                    <a:pt x="435604" y="222377"/>
                    <a:pt x="423440" y="234420"/>
                    <a:pt x="419420" y="249739"/>
                  </a:cubicBezTo>
                  <a:cubicBezTo>
                    <a:pt x="419314" y="249950"/>
                    <a:pt x="419314" y="250161"/>
                    <a:pt x="419208" y="250372"/>
                  </a:cubicBezTo>
                  <a:lnTo>
                    <a:pt x="403764" y="314603"/>
                  </a:lnTo>
                  <a:lnTo>
                    <a:pt x="283598" y="434613"/>
                  </a:lnTo>
                  <a:cubicBezTo>
                    <a:pt x="271010" y="447078"/>
                    <a:pt x="264134" y="463770"/>
                    <a:pt x="264134" y="481518"/>
                  </a:cubicBezTo>
                  <a:cubicBezTo>
                    <a:pt x="264134" y="490392"/>
                    <a:pt x="265932" y="499160"/>
                    <a:pt x="269317" y="507083"/>
                  </a:cubicBezTo>
                  <a:lnTo>
                    <a:pt x="232929" y="507083"/>
                  </a:lnTo>
                  <a:cubicBezTo>
                    <a:pt x="209657" y="507083"/>
                    <a:pt x="190828" y="488279"/>
                    <a:pt x="190828" y="465143"/>
                  </a:cubicBezTo>
                  <a:lnTo>
                    <a:pt x="190828" y="451304"/>
                  </a:lnTo>
                  <a:cubicBezTo>
                    <a:pt x="179721" y="447712"/>
                    <a:pt x="168826" y="443275"/>
                    <a:pt x="158459" y="437888"/>
                  </a:cubicBezTo>
                  <a:lnTo>
                    <a:pt x="148622" y="447712"/>
                  </a:lnTo>
                  <a:cubicBezTo>
                    <a:pt x="140688" y="455635"/>
                    <a:pt x="130110" y="459967"/>
                    <a:pt x="118897" y="459967"/>
                  </a:cubicBezTo>
                  <a:cubicBezTo>
                    <a:pt x="107685" y="459967"/>
                    <a:pt x="97107" y="455635"/>
                    <a:pt x="89173" y="447712"/>
                  </a:cubicBezTo>
                  <a:lnTo>
                    <a:pt x="59554" y="418027"/>
                  </a:lnTo>
                  <a:cubicBezTo>
                    <a:pt x="43158" y="401652"/>
                    <a:pt x="43158" y="375030"/>
                    <a:pt x="59554" y="358656"/>
                  </a:cubicBezTo>
                  <a:lnTo>
                    <a:pt x="69286" y="348831"/>
                  </a:lnTo>
                  <a:cubicBezTo>
                    <a:pt x="63997" y="338478"/>
                    <a:pt x="59449" y="327597"/>
                    <a:pt x="55958" y="316505"/>
                  </a:cubicBezTo>
                  <a:lnTo>
                    <a:pt x="41995" y="316505"/>
                  </a:lnTo>
                  <a:cubicBezTo>
                    <a:pt x="18829" y="316505"/>
                    <a:pt x="0" y="297700"/>
                    <a:pt x="0" y="274565"/>
                  </a:cubicBezTo>
                  <a:lnTo>
                    <a:pt x="0" y="232625"/>
                  </a:lnTo>
                  <a:cubicBezTo>
                    <a:pt x="0" y="209488"/>
                    <a:pt x="18829" y="190684"/>
                    <a:pt x="41995" y="190684"/>
                  </a:cubicBezTo>
                  <a:lnTo>
                    <a:pt x="55958" y="190684"/>
                  </a:lnTo>
                  <a:cubicBezTo>
                    <a:pt x="59449" y="179486"/>
                    <a:pt x="63997" y="168710"/>
                    <a:pt x="69286" y="158252"/>
                  </a:cubicBezTo>
                  <a:lnTo>
                    <a:pt x="59554" y="148533"/>
                  </a:lnTo>
                  <a:cubicBezTo>
                    <a:pt x="43158" y="132158"/>
                    <a:pt x="43158" y="105536"/>
                    <a:pt x="59554" y="89162"/>
                  </a:cubicBezTo>
                  <a:lnTo>
                    <a:pt x="89173" y="59476"/>
                  </a:lnTo>
                  <a:cubicBezTo>
                    <a:pt x="97107" y="51553"/>
                    <a:pt x="107685" y="47222"/>
                    <a:pt x="118897" y="47222"/>
                  </a:cubicBezTo>
                  <a:cubicBezTo>
                    <a:pt x="130110" y="47222"/>
                    <a:pt x="140688" y="51553"/>
                    <a:pt x="148622" y="59476"/>
                  </a:cubicBezTo>
                  <a:lnTo>
                    <a:pt x="158459" y="69301"/>
                  </a:lnTo>
                  <a:cubicBezTo>
                    <a:pt x="168826" y="63913"/>
                    <a:pt x="179721" y="59371"/>
                    <a:pt x="190828" y="55885"/>
                  </a:cubicBezTo>
                  <a:lnTo>
                    <a:pt x="190828" y="42045"/>
                  </a:lnTo>
                  <a:cubicBezTo>
                    <a:pt x="190828" y="18910"/>
                    <a:pt x="209657" y="0"/>
                    <a:pt x="232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wrap="square" lIns="91440" tIns="45720" rIns="91440" bIns="45720">
              <a:normAutofit fontScale="85000" lnSpcReduction="20000"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í$liḍê">
            <a:extLst>
              <a:ext uri="{FF2B5EF4-FFF2-40B4-BE49-F238E27FC236}">
                <a16:creationId xmlns:a16="http://schemas.microsoft.com/office/drawing/2014/main" xmlns="" id="{AA5FE034-8CE1-4AA0-A8DD-635BDED52128}"/>
              </a:ext>
            </a:extLst>
          </p:cNvPr>
          <p:cNvGrpSpPr/>
          <p:nvPr/>
        </p:nvGrpSpPr>
        <p:grpSpPr>
          <a:xfrm>
            <a:off x="8566544" y="4487177"/>
            <a:ext cx="2792558" cy="1347372"/>
            <a:chOff x="5428164" y="2168185"/>
            <a:chExt cx="2401941" cy="1347372"/>
          </a:xfrm>
        </p:grpSpPr>
        <p:sp>
          <p:nvSpPr>
            <p:cNvPr id="18" name="ïş1iḋè">
              <a:extLst>
                <a:ext uri="{FF2B5EF4-FFF2-40B4-BE49-F238E27FC236}">
                  <a16:creationId xmlns:a16="http://schemas.microsoft.com/office/drawing/2014/main" xmlns="" id="{93FB3ED1-CE5D-4CBE-B1C3-8B0C6786F081}"/>
                </a:ext>
              </a:extLst>
            </p:cNvPr>
            <p:cNvSpPr/>
            <p:nvPr/>
          </p:nvSpPr>
          <p:spPr bwMode="auto">
            <a:xfrm>
              <a:off x="5428164" y="2609990"/>
              <a:ext cx="2401941" cy="9055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text.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.……</a:t>
              </a:r>
            </a:p>
          </p:txBody>
        </p:sp>
        <p:sp>
          <p:nvSpPr>
            <p:cNvPr id="19" name="ïš1îďe">
              <a:extLst>
                <a:ext uri="{FF2B5EF4-FFF2-40B4-BE49-F238E27FC236}">
                  <a16:creationId xmlns:a16="http://schemas.microsoft.com/office/drawing/2014/main" xmlns="" id="{FCC22D1B-1EFA-4315-BA32-110679443D89}"/>
                </a:ext>
              </a:extLst>
            </p:cNvPr>
            <p:cNvSpPr txBox="1"/>
            <p:nvPr/>
          </p:nvSpPr>
          <p:spPr bwMode="auto">
            <a:xfrm>
              <a:off x="5428164" y="2168185"/>
              <a:ext cx="240194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sz="1600" b="1" dirty="0"/>
                <a:t>添加标题</a:t>
              </a:r>
            </a:p>
          </p:txBody>
        </p:sp>
      </p:grpSp>
      <p:grpSp>
        <p:nvGrpSpPr>
          <p:cNvPr id="15" name="îSlïḍé">
            <a:extLst>
              <a:ext uri="{FF2B5EF4-FFF2-40B4-BE49-F238E27FC236}">
                <a16:creationId xmlns:a16="http://schemas.microsoft.com/office/drawing/2014/main" xmlns="" id="{C10A3DF3-2937-453C-81CC-FF5AE189F4EF}"/>
              </a:ext>
            </a:extLst>
          </p:cNvPr>
          <p:cNvGrpSpPr/>
          <p:nvPr/>
        </p:nvGrpSpPr>
        <p:grpSpPr>
          <a:xfrm>
            <a:off x="9694010" y="3877093"/>
            <a:ext cx="537632" cy="537632"/>
            <a:chOff x="9694010" y="3780841"/>
            <a:chExt cx="537632" cy="537632"/>
          </a:xfrm>
        </p:grpSpPr>
        <p:sp>
          <p:nvSpPr>
            <p:cNvPr id="16" name="îsļíde">
              <a:extLst>
                <a:ext uri="{FF2B5EF4-FFF2-40B4-BE49-F238E27FC236}">
                  <a16:creationId xmlns:a16="http://schemas.microsoft.com/office/drawing/2014/main" xmlns="" id="{EC133F68-DBCC-4680-92A2-F0CE917F04F1}"/>
                </a:ext>
              </a:extLst>
            </p:cNvPr>
            <p:cNvSpPr/>
            <p:nvPr/>
          </p:nvSpPr>
          <p:spPr>
            <a:xfrm>
              <a:off x="9694010" y="3780841"/>
              <a:ext cx="537632" cy="537632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rgbClr val="E8B1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sz="1600" b="1" i="1" dirty="0">
                <a:solidFill>
                  <a:schemeClr val="accent1"/>
                </a:solidFill>
              </a:endParaRPr>
            </a:p>
          </p:txBody>
        </p:sp>
        <p:sp>
          <p:nvSpPr>
            <p:cNvPr id="17" name="îślîdè">
              <a:extLst>
                <a:ext uri="{FF2B5EF4-FFF2-40B4-BE49-F238E27FC236}">
                  <a16:creationId xmlns:a16="http://schemas.microsoft.com/office/drawing/2014/main" xmlns="" id="{CCD2AD39-E8EF-4C04-B452-8DDBC6ED6C60}"/>
                </a:ext>
              </a:extLst>
            </p:cNvPr>
            <p:cNvSpPr/>
            <p:nvPr/>
          </p:nvSpPr>
          <p:spPr bwMode="auto">
            <a:xfrm>
              <a:off x="9800401" y="3907167"/>
              <a:ext cx="324860" cy="284978"/>
            </a:xfrm>
            <a:custGeom>
              <a:avLst/>
              <a:gdLst>
                <a:gd name="connsiteX0" fmla="*/ 352921 w 607646"/>
                <a:gd name="connsiteY0" fmla="*/ 457945 h 533051"/>
                <a:gd name="connsiteX1" fmla="*/ 342979 w 607646"/>
                <a:gd name="connsiteY1" fmla="*/ 462170 h 533051"/>
                <a:gd name="connsiteX2" fmla="*/ 338854 w 607646"/>
                <a:gd name="connsiteY2" fmla="*/ 472100 h 533051"/>
                <a:gd name="connsiteX3" fmla="*/ 342979 w 607646"/>
                <a:gd name="connsiteY3" fmla="*/ 482029 h 533051"/>
                <a:gd name="connsiteX4" fmla="*/ 352921 w 607646"/>
                <a:gd name="connsiteY4" fmla="*/ 486149 h 533051"/>
                <a:gd name="connsiteX5" fmla="*/ 362863 w 607646"/>
                <a:gd name="connsiteY5" fmla="*/ 482029 h 533051"/>
                <a:gd name="connsiteX6" fmla="*/ 366987 w 607646"/>
                <a:gd name="connsiteY6" fmla="*/ 472100 h 533051"/>
                <a:gd name="connsiteX7" fmla="*/ 362863 w 607646"/>
                <a:gd name="connsiteY7" fmla="*/ 462170 h 533051"/>
                <a:gd name="connsiteX8" fmla="*/ 352921 w 607646"/>
                <a:gd name="connsiteY8" fmla="*/ 457945 h 533051"/>
                <a:gd name="connsiteX9" fmla="*/ 438485 w 607646"/>
                <a:gd name="connsiteY9" fmla="*/ 375972 h 533051"/>
                <a:gd name="connsiteX10" fmla="*/ 431081 w 607646"/>
                <a:gd name="connsiteY10" fmla="*/ 379141 h 533051"/>
                <a:gd name="connsiteX11" fmla="*/ 372699 w 607646"/>
                <a:gd name="connsiteY11" fmla="*/ 437346 h 533051"/>
                <a:gd name="connsiteX12" fmla="*/ 369632 w 607646"/>
                <a:gd name="connsiteY12" fmla="*/ 444846 h 533051"/>
                <a:gd name="connsiteX13" fmla="*/ 372699 w 607646"/>
                <a:gd name="connsiteY13" fmla="*/ 452346 h 533051"/>
                <a:gd name="connsiteX14" fmla="*/ 380208 w 607646"/>
                <a:gd name="connsiteY14" fmla="*/ 455409 h 533051"/>
                <a:gd name="connsiteX15" fmla="*/ 387612 w 607646"/>
                <a:gd name="connsiteY15" fmla="*/ 452346 h 533051"/>
                <a:gd name="connsiteX16" fmla="*/ 445994 w 607646"/>
                <a:gd name="connsiteY16" fmla="*/ 394035 h 533051"/>
                <a:gd name="connsiteX17" fmla="*/ 449062 w 607646"/>
                <a:gd name="connsiteY17" fmla="*/ 386535 h 533051"/>
                <a:gd name="connsiteX18" fmla="*/ 445994 w 607646"/>
                <a:gd name="connsiteY18" fmla="*/ 379141 h 533051"/>
                <a:gd name="connsiteX19" fmla="*/ 438485 w 607646"/>
                <a:gd name="connsiteY19" fmla="*/ 375972 h 533051"/>
                <a:gd name="connsiteX20" fmla="*/ 534943 w 607646"/>
                <a:gd name="connsiteY20" fmla="*/ 217624 h 533051"/>
                <a:gd name="connsiteX21" fmla="*/ 553981 w 607646"/>
                <a:gd name="connsiteY21" fmla="*/ 225547 h 533051"/>
                <a:gd name="connsiteX22" fmla="*/ 554404 w 607646"/>
                <a:gd name="connsiteY22" fmla="*/ 225969 h 533051"/>
                <a:gd name="connsiteX23" fmla="*/ 556520 w 607646"/>
                <a:gd name="connsiteY23" fmla="*/ 230934 h 533051"/>
                <a:gd name="connsiteX24" fmla="*/ 554510 w 607646"/>
                <a:gd name="connsiteY24" fmla="*/ 235899 h 533051"/>
                <a:gd name="connsiteX25" fmla="*/ 524050 w 607646"/>
                <a:gd name="connsiteY25" fmla="*/ 266322 h 533051"/>
                <a:gd name="connsiteX26" fmla="*/ 516752 w 607646"/>
                <a:gd name="connsiteY26" fmla="*/ 283752 h 533051"/>
                <a:gd name="connsiteX27" fmla="*/ 524050 w 607646"/>
                <a:gd name="connsiteY27" fmla="*/ 301182 h 533051"/>
                <a:gd name="connsiteX28" fmla="*/ 541501 w 607646"/>
                <a:gd name="connsiteY28" fmla="*/ 308365 h 533051"/>
                <a:gd name="connsiteX29" fmla="*/ 558952 w 607646"/>
                <a:gd name="connsiteY29" fmla="*/ 301182 h 533051"/>
                <a:gd name="connsiteX30" fmla="*/ 589413 w 607646"/>
                <a:gd name="connsiteY30" fmla="*/ 270759 h 533051"/>
                <a:gd name="connsiteX31" fmla="*/ 594384 w 607646"/>
                <a:gd name="connsiteY31" fmla="*/ 268752 h 533051"/>
                <a:gd name="connsiteX32" fmla="*/ 599355 w 607646"/>
                <a:gd name="connsiteY32" fmla="*/ 270759 h 533051"/>
                <a:gd name="connsiteX33" fmla="*/ 599778 w 607646"/>
                <a:gd name="connsiteY33" fmla="*/ 271181 h 533051"/>
                <a:gd name="connsiteX34" fmla="*/ 606758 w 607646"/>
                <a:gd name="connsiteY34" fmla="*/ 297168 h 533051"/>
                <a:gd name="connsiteX35" fmla="*/ 590047 w 607646"/>
                <a:gd name="connsiteY35" fmla="*/ 359704 h 533051"/>
                <a:gd name="connsiteX36" fmla="*/ 571010 w 607646"/>
                <a:gd name="connsiteY36" fmla="*/ 378612 h 533051"/>
                <a:gd name="connsiteX37" fmla="*/ 570798 w 607646"/>
                <a:gd name="connsiteY37" fmla="*/ 378718 h 533051"/>
                <a:gd name="connsiteX38" fmla="*/ 501627 w 607646"/>
                <a:gd name="connsiteY38" fmla="*/ 395303 h 533051"/>
                <a:gd name="connsiteX39" fmla="*/ 377987 w 607646"/>
                <a:gd name="connsiteY39" fmla="*/ 518790 h 533051"/>
                <a:gd name="connsiteX40" fmla="*/ 343507 w 607646"/>
                <a:gd name="connsiteY40" fmla="*/ 533051 h 533051"/>
                <a:gd name="connsiteX41" fmla="*/ 309028 w 607646"/>
                <a:gd name="connsiteY41" fmla="*/ 518790 h 533051"/>
                <a:gd name="connsiteX42" fmla="*/ 306066 w 607646"/>
                <a:gd name="connsiteY42" fmla="*/ 515833 h 533051"/>
                <a:gd name="connsiteX43" fmla="*/ 291788 w 607646"/>
                <a:gd name="connsiteY43" fmla="*/ 481501 h 533051"/>
                <a:gd name="connsiteX44" fmla="*/ 306066 w 607646"/>
                <a:gd name="connsiteY44" fmla="*/ 447064 h 533051"/>
                <a:gd name="connsiteX45" fmla="*/ 429707 w 607646"/>
                <a:gd name="connsiteY45" fmla="*/ 323576 h 533051"/>
                <a:gd name="connsiteX46" fmla="*/ 446418 w 607646"/>
                <a:gd name="connsiteY46" fmla="*/ 254491 h 533051"/>
                <a:gd name="connsiteX47" fmla="*/ 446418 w 607646"/>
                <a:gd name="connsiteY47" fmla="*/ 254280 h 533051"/>
                <a:gd name="connsiteX48" fmla="*/ 465455 w 607646"/>
                <a:gd name="connsiteY48" fmla="*/ 235265 h 533051"/>
                <a:gd name="connsiteX49" fmla="*/ 527963 w 607646"/>
                <a:gd name="connsiteY49" fmla="*/ 218575 h 533051"/>
                <a:gd name="connsiteX50" fmla="*/ 534943 w 607646"/>
                <a:gd name="connsiteY50" fmla="*/ 217624 h 533051"/>
                <a:gd name="connsiteX51" fmla="*/ 253873 w 607646"/>
                <a:gd name="connsiteY51" fmla="*/ 140927 h 533051"/>
                <a:gd name="connsiteX52" fmla="*/ 141005 w 607646"/>
                <a:gd name="connsiteY52" fmla="*/ 253542 h 533051"/>
                <a:gd name="connsiteX53" fmla="*/ 253873 w 607646"/>
                <a:gd name="connsiteY53" fmla="*/ 366262 h 533051"/>
                <a:gd name="connsiteX54" fmla="*/ 366741 w 607646"/>
                <a:gd name="connsiteY54" fmla="*/ 253542 h 533051"/>
                <a:gd name="connsiteX55" fmla="*/ 253873 w 607646"/>
                <a:gd name="connsiteY55" fmla="*/ 140927 h 533051"/>
                <a:gd name="connsiteX56" fmla="*/ 232929 w 607646"/>
                <a:gd name="connsiteY56" fmla="*/ 0 h 533051"/>
                <a:gd name="connsiteX57" fmla="*/ 274818 w 607646"/>
                <a:gd name="connsiteY57" fmla="*/ 0 h 533051"/>
                <a:gd name="connsiteX58" fmla="*/ 316918 w 607646"/>
                <a:gd name="connsiteY58" fmla="*/ 42045 h 533051"/>
                <a:gd name="connsiteX59" fmla="*/ 316918 w 607646"/>
                <a:gd name="connsiteY59" fmla="*/ 55885 h 533051"/>
                <a:gd name="connsiteX60" fmla="*/ 349287 w 607646"/>
                <a:gd name="connsiteY60" fmla="*/ 69301 h 533051"/>
                <a:gd name="connsiteX61" fmla="*/ 359125 w 607646"/>
                <a:gd name="connsiteY61" fmla="*/ 59476 h 533051"/>
                <a:gd name="connsiteX62" fmla="*/ 388849 w 607646"/>
                <a:gd name="connsiteY62" fmla="*/ 47222 h 533051"/>
                <a:gd name="connsiteX63" fmla="*/ 418574 w 607646"/>
                <a:gd name="connsiteY63" fmla="*/ 59476 h 533051"/>
                <a:gd name="connsiteX64" fmla="*/ 448192 w 607646"/>
                <a:gd name="connsiteY64" fmla="*/ 89162 h 533051"/>
                <a:gd name="connsiteX65" fmla="*/ 448192 w 607646"/>
                <a:gd name="connsiteY65" fmla="*/ 148533 h 533051"/>
                <a:gd name="connsiteX66" fmla="*/ 438460 w 607646"/>
                <a:gd name="connsiteY66" fmla="*/ 158252 h 533051"/>
                <a:gd name="connsiteX67" fmla="*/ 451789 w 607646"/>
                <a:gd name="connsiteY67" fmla="*/ 190684 h 533051"/>
                <a:gd name="connsiteX68" fmla="*/ 465752 w 607646"/>
                <a:gd name="connsiteY68" fmla="*/ 190684 h 533051"/>
                <a:gd name="connsiteX69" fmla="*/ 497909 w 607646"/>
                <a:gd name="connsiteY69" fmla="*/ 205685 h 533051"/>
                <a:gd name="connsiteX70" fmla="*/ 450837 w 607646"/>
                <a:gd name="connsiteY70" fmla="*/ 218257 h 533051"/>
                <a:gd name="connsiteX71" fmla="*/ 419420 w 607646"/>
                <a:gd name="connsiteY71" fmla="*/ 249739 h 533051"/>
                <a:gd name="connsiteX72" fmla="*/ 419208 w 607646"/>
                <a:gd name="connsiteY72" fmla="*/ 250372 h 533051"/>
                <a:gd name="connsiteX73" fmla="*/ 403764 w 607646"/>
                <a:gd name="connsiteY73" fmla="*/ 314603 h 533051"/>
                <a:gd name="connsiteX74" fmla="*/ 283598 w 607646"/>
                <a:gd name="connsiteY74" fmla="*/ 434613 h 533051"/>
                <a:gd name="connsiteX75" fmla="*/ 264134 w 607646"/>
                <a:gd name="connsiteY75" fmla="*/ 481518 h 533051"/>
                <a:gd name="connsiteX76" fmla="*/ 269317 w 607646"/>
                <a:gd name="connsiteY76" fmla="*/ 507083 h 533051"/>
                <a:gd name="connsiteX77" fmla="*/ 232929 w 607646"/>
                <a:gd name="connsiteY77" fmla="*/ 507083 h 533051"/>
                <a:gd name="connsiteX78" fmla="*/ 190828 w 607646"/>
                <a:gd name="connsiteY78" fmla="*/ 465143 h 533051"/>
                <a:gd name="connsiteX79" fmla="*/ 190828 w 607646"/>
                <a:gd name="connsiteY79" fmla="*/ 451304 h 533051"/>
                <a:gd name="connsiteX80" fmla="*/ 158459 w 607646"/>
                <a:gd name="connsiteY80" fmla="*/ 437888 h 533051"/>
                <a:gd name="connsiteX81" fmla="*/ 148622 w 607646"/>
                <a:gd name="connsiteY81" fmla="*/ 447712 h 533051"/>
                <a:gd name="connsiteX82" fmla="*/ 118897 w 607646"/>
                <a:gd name="connsiteY82" fmla="*/ 459967 h 533051"/>
                <a:gd name="connsiteX83" fmla="*/ 89173 w 607646"/>
                <a:gd name="connsiteY83" fmla="*/ 447712 h 533051"/>
                <a:gd name="connsiteX84" fmla="*/ 59554 w 607646"/>
                <a:gd name="connsiteY84" fmla="*/ 418027 h 533051"/>
                <a:gd name="connsiteX85" fmla="*/ 59554 w 607646"/>
                <a:gd name="connsiteY85" fmla="*/ 358656 h 533051"/>
                <a:gd name="connsiteX86" fmla="*/ 69286 w 607646"/>
                <a:gd name="connsiteY86" fmla="*/ 348831 h 533051"/>
                <a:gd name="connsiteX87" fmla="*/ 55958 w 607646"/>
                <a:gd name="connsiteY87" fmla="*/ 316505 h 533051"/>
                <a:gd name="connsiteX88" fmla="*/ 41995 w 607646"/>
                <a:gd name="connsiteY88" fmla="*/ 316505 h 533051"/>
                <a:gd name="connsiteX89" fmla="*/ 0 w 607646"/>
                <a:gd name="connsiteY89" fmla="*/ 274565 h 533051"/>
                <a:gd name="connsiteX90" fmla="*/ 0 w 607646"/>
                <a:gd name="connsiteY90" fmla="*/ 232625 h 533051"/>
                <a:gd name="connsiteX91" fmla="*/ 41995 w 607646"/>
                <a:gd name="connsiteY91" fmla="*/ 190684 h 533051"/>
                <a:gd name="connsiteX92" fmla="*/ 55958 w 607646"/>
                <a:gd name="connsiteY92" fmla="*/ 190684 h 533051"/>
                <a:gd name="connsiteX93" fmla="*/ 69286 w 607646"/>
                <a:gd name="connsiteY93" fmla="*/ 158252 h 533051"/>
                <a:gd name="connsiteX94" fmla="*/ 59554 w 607646"/>
                <a:gd name="connsiteY94" fmla="*/ 148533 h 533051"/>
                <a:gd name="connsiteX95" fmla="*/ 59554 w 607646"/>
                <a:gd name="connsiteY95" fmla="*/ 89162 h 533051"/>
                <a:gd name="connsiteX96" fmla="*/ 89173 w 607646"/>
                <a:gd name="connsiteY96" fmla="*/ 59476 h 533051"/>
                <a:gd name="connsiteX97" fmla="*/ 118897 w 607646"/>
                <a:gd name="connsiteY97" fmla="*/ 47222 h 533051"/>
                <a:gd name="connsiteX98" fmla="*/ 148622 w 607646"/>
                <a:gd name="connsiteY98" fmla="*/ 59476 h 533051"/>
                <a:gd name="connsiteX99" fmla="*/ 158459 w 607646"/>
                <a:gd name="connsiteY99" fmla="*/ 69301 h 533051"/>
                <a:gd name="connsiteX100" fmla="*/ 190828 w 607646"/>
                <a:gd name="connsiteY100" fmla="*/ 55885 h 533051"/>
                <a:gd name="connsiteX101" fmla="*/ 190828 w 607646"/>
                <a:gd name="connsiteY101" fmla="*/ 42045 h 533051"/>
                <a:gd name="connsiteX102" fmla="*/ 232929 w 607646"/>
                <a:gd name="connsiteY102" fmla="*/ 0 h 5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607646" h="533051">
                  <a:moveTo>
                    <a:pt x="352921" y="457945"/>
                  </a:moveTo>
                  <a:cubicBezTo>
                    <a:pt x="349113" y="457945"/>
                    <a:pt x="345623" y="459423"/>
                    <a:pt x="342979" y="462170"/>
                  </a:cubicBezTo>
                  <a:cubicBezTo>
                    <a:pt x="340229" y="464811"/>
                    <a:pt x="338854" y="468297"/>
                    <a:pt x="338854" y="472100"/>
                  </a:cubicBezTo>
                  <a:cubicBezTo>
                    <a:pt x="338854" y="475797"/>
                    <a:pt x="340229" y="479389"/>
                    <a:pt x="342979" y="482029"/>
                  </a:cubicBezTo>
                  <a:cubicBezTo>
                    <a:pt x="345623" y="484670"/>
                    <a:pt x="349113" y="486149"/>
                    <a:pt x="352921" y="486149"/>
                  </a:cubicBezTo>
                  <a:cubicBezTo>
                    <a:pt x="356622" y="486149"/>
                    <a:pt x="360218" y="484670"/>
                    <a:pt x="362863" y="482029"/>
                  </a:cubicBezTo>
                  <a:cubicBezTo>
                    <a:pt x="365507" y="479389"/>
                    <a:pt x="366987" y="475797"/>
                    <a:pt x="366987" y="472100"/>
                  </a:cubicBezTo>
                  <a:cubicBezTo>
                    <a:pt x="366987" y="468297"/>
                    <a:pt x="365507" y="464811"/>
                    <a:pt x="362863" y="462170"/>
                  </a:cubicBezTo>
                  <a:cubicBezTo>
                    <a:pt x="360218" y="459423"/>
                    <a:pt x="356622" y="457945"/>
                    <a:pt x="352921" y="457945"/>
                  </a:cubicBezTo>
                  <a:close/>
                  <a:moveTo>
                    <a:pt x="438485" y="375972"/>
                  </a:moveTo>
                  <a:cubicBezTo>
                    <a:pt x="435735" y="375972"/>
                    <a:pt x="432985" y="377134"/>
                    <a:pt x="431081" y="379141"/>
                  </a:cubicBezTo>
                  <a:lnTo>
                    <a:pt x="372699" y="437346"/>
                  </a:lnTo>
                  <a:cubicBezTo>
                    <a:pt x="370689" y="439353"/>
                    <a:pt x="369632" y="441994"/>
                    <a:pt x="369632" y="444846"/>
                  </a:cubicBezTo>
                  <a:cubicBezTo>
                    <a:pt x="369632" y="447698"/>
                    <a:pt x="370689" y="450339"/>
                    <a:pt x="372699" y="452346"/>
                  </a:cubicBezTo>
                  <a:cubicBezTo>
                    <a:pt x="374708" y="454353"/>
                    <a:pt x="377352" y="455409"/>
                    <a:pt x="380208" y="455409"/>
                  </a:cubicBezTo>
                  <a:cubicBezTo>
                    <a:pt x="382958" y="455409"/>
                    <a:pt x="385602" y="454353"/>
                    <a:pt x="387612" y="452346"/>
                  </a:cubicBezTo>
                  <a:lnTo>
                    <a:pt x="445994" y="394035"/>
                  </a:lnTo>
                  <a:cubicBezTo>
                    <a:pt x="448004" y="392028"/>
                    <a:pt x="449062" y="389387"/>
                    <a:pt x="449062" y="386535"/>
                  </a:cubicBezTo>
                  <a:cubicBezTo>
                    <a:pt x="449062" y="383789"/>
                    <a:pt x="448004" y="381148"/>
                    <a:pt x="445994" y="379141"/>
                  </a:cubicBezTo>
                  <a:cubicBezTo>
                    <a:pt x="443985" y="377134"/>
                    <a:pt x="441341" y="375972"/>
                    <a:pt x="438485" y="375972"/>
                  </a:cubicBezTo>
                  <a:close/>
                  <a:moveTo>
                    <a:pt x="534943" y="217624"/>
                  </a:moveTo>
                  <a:cubicBezTo>
                    <a:pt x="542136" y="217624"/>
                    <a:pt x="548905" y="220371"/>
                    <a:pt x="553981" y="225547"/>
                  </a:cubicBezTo>
                  <a:lnTo>
                    <a:pt x="554404" y="225969"/>
                  </a:lnTo>
                  <a:cubicBezTo>
                    <a:pt x="555779" y="227237"/>
                    <a:pt x="556520" y="229033"/>
                    <a:pt x="556520" y="230934"/>
                  </a:cubicBezTo>
                  <a:cubicBezTo>
                    <a:pt x="556520" y="232836"/>
                    <a:pt x="555779" y="234632"/>
                    <a:pt x="554510" y="235899"/>
                  </a:cubicBezTo>
                  <a:lnTo>
                    <a:pt x="524050" y="266322"/>
                  </a:lnTo>
                  <a:cubicBezTo>
                    <a:pt x="519396" y="270970"/>
                    <a:pt x="516752" y="277203"/>
                    <a:pt x="516752" y="283752"/>
                  </a:cubicBezTo>
                  <a:cubicBezTo>
                    <a:pt x="516752" y="290301"/>
                    <a:pt x="519396" y="296534"/>
                    <a:pt x="524050" y="301182"/>
                  </a:cubicBezTo>
                  <a:cubicBezTo>
                    <a:pt x="528703" y="305830"/>
                    <a:pt x="534838" y="308365"/>
                    <a:pt x="541501" y="308365"/>
                  </a:cubicBezTo>
                  <a:cubicBezTo>
                    <a:pt x="548058" y="308365"/>
                    <a:pt x="554299" y="305830"/>
                    <a:pt x="558952" y="301182"/>
                  </a:cubicBezTo>
                  <a:lnTo>
                    <a:pt x="589413" y="270759"/>
                  </a:lnTo>
                  <a:cubicBezTo>
                    <a:pt x="590682" y="269491"/>
                    <a:pt x="592480" y="268752"/>
                    <a:pt x="594384" y="268752"/>
                  </a:cubicBezTo>
                  <a:cubicBezTo>
                    <a:pt x="596288" y="268752"/>
                    <a:pt x="597980" y="269491"/>
                    <a:pt x="599355" y="270759"/>
                  </a:cubicBezTo>
                  <a:lnTo>
                    <a:pt x="599778" y="271181"/>
                  </a:lnTo>
                  <a:cubicBezTo>
                    <a:pt x="606547" y="277942"/>
                    <a:pt x="609191" y="287977"/>
                    <a:pt x="606758" y="297168"/>
                  </a:cubicBezTo>
                  <a:lnTo>
                    <a:pt x="590047" y="359704"/>
                  </a:lnTo>
                  <a:cubicBezTo>
                    <a:pt x="587509" y="368894"/>
                    <a:pt x="580211" y="376183"/>
                    <a:pt x="571010" y="378612"/>
                  </a:cubicBezTo>
                  <a:cubicBezTo>
                    <a:pt x="570904" y="378718"/>
                    <a:pt x="570904" y="378718"/>
                    <a:pt x="570798" y="378718"/>
                  </a:cubicBezTo>
                  <a:lnTo>
                    <a:pt x="501627" y="395303"/>
                  </a:lnTo>
                  <a:lnTo>
                    <a:pt x="377987" y="518790"/>
                  </a:lnTo>
                  <a:cubicBezTo>
                    <a:pt x="368785" y="527981"/>
                    <a:pt x="356517" y="533051"/>
                    <a:pt x="343507" y="533051"/>
                  </a:cubicBezTo>
                  <a:cubicBezTo>
                    <a:pt x="330498" y="533051"/>
                    <a:pt x="318229" y="527981"/>
                    <a:pt x="309028" y="518790"/>
                  </a:cubicBezTo>
                  <a:lnTo>
                    <a:pt x="306066" y="515833"/>
                  </a:lnTo>
                  <a:cubicBezTo>
                    <a:pt x="296865" y="506642"/>
                    <a:pt x="291788" y="494494"/>
                    <a:pt x="291788" y="481501"/>
                  </a:cubicBezTo>
                  <a:cubicBezTo>
                    <a:pt x="291788" y="468402"/>
                    <a:pt x="296865" y="456254"/>
                    <a:pt x="306066" y="447064"/>
                  </a:cubicBezTo>
                  <a:lnTo>
                    <a:pt x="429707" y="323576"/>
                  </a:lnTo>
                  <a:lnTo>
                    <a:pt x="446418" y="254491"/>
                  </a:lnTo>
                  <a:cubicBezTo>
                    <a:pt x="446418" y="254385"/>
                    <a:pt x="446418" y="254385"/>
                    <a:pt x="446418" y="254280"/>
                  </a:cubicBezTo>
                  <a:cubicBezTo>
                    <a:pt x="448956" y="245089"/>
                    <a:pt x="456254" y="237801"/>
                    <a:pt x="465455" y="235265"/>
                  </a:cubicBezTo>
                  <a:lnTo>
                    <a:pt x="527963" y="218575"/>
                  </a:lnTo>
                  <a:cubicBezTo>
                    <a:pt x="530290" y="217941"/>
                    <a:pt x="532617" y="217624"/>
                    <a:pt x="534943" y="217624"/>
                  </a:cubicBezTo>
                  <a:close/>
                  <a:moveTo>
                    <a:pt x="253873" y="140927"/>
                  </a:moveTo>
                  <a:cubicBezTo>
                    <a:pt x="191674" y="140927"/>
                    <a:pt x="141005" y="191424"/>
                    <a:pt x="141005" y="253542"/>
                  </a:cubicBezTo>
                  <a:cubicBezTo>
                    <a:pt x="141005" y="315765"/>
                    <a:pt x="191674" y="366262"/>
                    <a:pt x="253873" y="366262"/>
                  </a:cubicBezTo>
                  <a:cubicBezTo>
                    <a:pt x="316072" y="366262"/>
                    <a:pt x="366741" y="315765"/>
                    <a:pt x="366741" y="253542"/>
                  </a:cubicBezTo>
                  <a:cubicBezTo>
                    <a:pt x="366741" y="191424"/>
                    <a:pt x="316072" y="140927"/>
                    <a:pt x="253873" y="140927"/>
                  </a:cubicBezTo>
                  <a:close/>
                  <a:moveTo>
                    <a:pt x="232929" y="0"/>
                  </a:moveTo>
                  <a:lnTo>
                    <a:pt x="274818" y="0"/>
                  </a:lnTo>
                  <a:cubicBezTo>
                    <a:pt x="298090" y="0"/>
                    <a:pt x="316918" y="18910"/>
                    <a:pt x="316918" y="42045"/>
                  </a:cubicBezTo>
                  <a:lnTo>
                    <a:pt x="316918" y="55885"/>
                  </a:lnTo>
                  <a:cubicBezTo>
                    <a:pt x="328025" y="59371"/>
                    <a:pt x="338921" y="63913"/>
                    <a:pt x="349287" y="69301"/>
                  </a:cubicBezTo>
                  <a:lnTo>
                    <a:pt x="359125" y="59476"/>
                  </a:lnTo>
                  <a:cubicBezTo>
                    <a:pt x="367058" y="51553"/>
                    <a:pt x="377637" y="47222"/>
                    <a:pt x="388849" y="47222"/>
                  </a:cubicBezTo>
                  <a:cubicBezTo>
                    <a:pt x="400062" y="47222"/>
                    <a:pt x="410640" y="51553"/>
                    <a:pt x="418574" y="59476"/>
                  </a:cubicBezTo>
                  <a:lnTo>
                    <a:pt x="448192" y="89162"/>
                  </a:lnTo>
                  <a:cubicBezTo>
                    <a:pt x="464588" y="105536"/>
                    <a:pt x="464588" y="132158"/>
                    <a:pt x="448192" y="148533"/>
                  </a:cubicBezTo>
                  <a:lnTo>
                    <a:pt x="438460" y="158252"/>
                  </a:lnTo>
                  <a:cubicBezTo>
                    <a:pt x="443749" y="168710"/>
                    <a:pt x="448298" y="179486"/>
                    <a:pt x="451789" y="190684"/>
                  </a:cubicBezTo>
                  <a:lnTo>
                    <a:pt x="465752" y="190684"/>
                  </a:lnTo>
                  <a:cubicBezTo>
                    <a:pt x="478657" y="190684"/>
                    <a:pt x="490187" y="196494"/>
                    <a:pt x="497909" y="205685"/>
                  </a:cubicBezTo>
                  <a:lnTo>
                    <a:pt x="450837" y="218257"/>
                  </a:lnTo>
                  <a:cubicBezTo>
                    <a:pt x="435604" y="222377"/>
                    <a:pt x="423440" y="234420"/>
                    <a:pt x="419420" y="249739"/>
                  </a:cubicBezTo>
                  <a:cubicBezTo>
                    <a:pt x="419314" y="249950"/>
                    <a:pt x="419314" y="250161"/>
                    <a:pt x="419208" y="250372"/>
                  </a:cubicBezTo>
                  <a:lnTo>
                    <a:pt x="403764" y="314603"/>
                  </a:lnTo>
                  <a:lnTo>
                    <a:pt x="283598" y="434613"/>
                  </a:lnTo>
                  <a:cubicBezTo>
                    <a:pt x="271010" y="447078"/>
                    <a:pt x="264134" y="463770"/>
                    <a:pt x="264134" y="481518"/>
                  </a:cubicBezTo>
                  <a:cubicBezTo>
                    <a:pt x="264134" y="490392"/>
                    <a:pt x="265932" y="499160"/>
                    <a:pt x="269317" y="507083"/>
                  </a:cubicBezTo>
                  <a:lnTo>
                    <a:pt x="232929" y="507083"/>
                  </a:lnTo>
                  <a:cubicBezTo>
                    <a:pt x="209657" y="507083"/>
                    <a:pt x="190828" y="488279"/>
                    <a:pt x="190828" y="465143"/>
                  </a:cubicBezTo>
                  <a:lnTo>
                    <a:pt x="190828" y="451304"/>
                  </a:lnTo>
                  <a:cubicBezTo>
                    <a:pt x="179721" y="447712"/>
                    <a:pt x="168826" y="443275"/>
                    <a:pt x="158459" y="437888"/>
                  </a:cubicBezTo>
                  <a:lnTo>
                    <a:pt x="148622" y="447712"/>
                  </a:lnTo>
                  <a:cubicBezTo>
                    <a:pt x="140688" y="455635"/>
                    <a:pt x="130110" y="459967"/>
                    <a:pt x="118897" y="459967"/>
                  </a:cubicBezTo>
                  <a:cubicBezTo>
                    <a:pt x="107685" y="459967"/>
                    <a:pt x="97107" y="455635"/>
                    <a:pt x="89173" y="447712"/>
                  </a:cubicBezTo>
                  <a:lnTo>
                    <a:pt x="59554" y="418027"/>
                  </a:lnTo>
                  <a:cubicBezTo>
                    <a:pt x="43158" y="401652"/>
                    <a:pt x="43158" y="375030"/>
                    <a:pt x="59554" y="358656"/>
                  </a:cubicBezTo>
                  <a:lnTo>
                    <a:pt x="69286" y="348831"/>
                  </a:lnTo>
                  <a:cubicBezTo>
                    <a:pt x="63997" y="338478"/>
                    <a:pt x="59449" y="327597"/>
                    <a:pt x="55958" y="316505"/>
                  </a:cubicBezTo>
                  <a:lnTo>
                    <a:pt x="41995" y="316505"/>
                  </a:lnTo>
                  <a:cubicBezTo>
                    <a:pt x="18829" y="316505"/>
                    <a:pt x="0" y="297700"/>
                    <a:pt x="0" y="274565"/>
                  </a:cubicBezTo>
                  <a:lnTo>
                    <a:pt x="0" y="232625"/>
                  </a:lnTo>
                  <a:cubicBezTo>
                    <a:pt x="0" y="209488"/>
                    <a:pt x="18829" y="190684"/>
                    <a:pt x="41995" y="190684"/>
                  </a:cubicBezTo>
                  <a:lnTo>
                    <a:pt x="55958" y="190684"/>
                  </a:lnTo>
                  <a:cubicBezTo>
                    <a:pt x="59449" y="179486"/>
                    <a:pt x="63997" y="168710"/>
                    <a:pt x="69286" y="158252"/>
                  </a:cubicBezTo>
                  <a:lnTo>
                    <a:pt x="59554" y="148533"/>
                  </a:lnTo>
                  <a:cubicBezTo>
                    <a:pt x="43158" y="132158"/>
                    <a:pt x="43158" y="105536"/>
                    <a:pt x="59554" y="89162"/>
                  </a:cubicBezTo>
                  <a:lnTo>
                    <a:pt x="89173" y="59476"/>
                  </a:lnTo>
                  <a:cubicBezTo>
                    <a:pt x="97107" y="51553"/>
                    <a:pt x="107685" y="47222"/>
                    <a:pt x="118897" y="47222"/>
                  </a:cubicBezTo>
                  <a:cubicBezTo>
                    <a:pt x="130110" y="47222"/>
                    <a:pt x="140688" y="51553"/>
                    <a:pt x="148622" y="59476"/>
                  </a:cubicBezTo>
                  <a:lnTo>
                    <a:pt x="158459" y="69301"/>
                  </a:lnTo>
                  <a:cubicBezTo>
                    <a:pt x="168826" y="63913"/>
                    <a:pt x="179721" y="59371"/>
                    <a:pt x="190828" y="55885"/>
                  </a:cubicBezTo>
                  <a:lnTo>
                    <a:pt x="190828" y="42045"/>
                  </a:lnTo>
                  <a:cubicBezTo>
                    <a:pt x="190828" y="18910"/>
                    <a:pt x="209657" y="0"/>
                    <a:pt x="232929" y="0"/>
                  </a:cubicBezTo>
                  <a:close/>
                </a:path>
              </a:pathLst>
            </a:custGeom>
            <a:solidFill>
              <a:srgbClr val="E8B13E"/>
            </a:solidFill>
            <a:ln>
              <a:noFill/>
            </a:ln>
          </p:spPr>
          <p:txBody>
            <a:bodyPr wrap="square" lIns="91440" tIns="45720" rIns="91440" bIns="45720">
              <a:normAutofit fontScale="85000" lnSpcReduction="20000"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C64E7232-7065-4B6D-8A4C-7F135FBF6321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xmlns="" id="{29C07A15-CF2F-45ED-8BEA-746FB40DC888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D39445CF-FFD3-442E-9AAB-2FA8BC9A3D4F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新年工作计划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65456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erris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32" grpId="0" animBg="1"/>
      <p:bldP spid="33" grpId="0" animBg="1"/>
      <p:bldP spid="3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0DCC81A1-04F6-4379-8C50-B5E07BE57263}"/>
              </a:ext>
            </a:extLst>
          </p:cNvPr>
          <p:cNvGrpSpPr/>
          <p:nvPr/>
        </p:nvGrpSpPr>
        <p:grpSpPr>
          <a:xfrm>
            <a:off x="8324925" y="2828672"/>
            <a:ext cx="1064024" cy="1070803"/>
            <a:chOff x="8324925" y="2828672"/>
            <a:chExt cx="1064024" cy="1070803"/>
          </a:xfrm>
        </p:grpSpPr>
        <p:sp>
          <p:nvSpPr>
            <p:cNvPr id="12" name="íṡļïḍé">
              <a:extLst>
                <a:ext uri="{FF2B5EF4-FFF2-40B4-BE49-F238E27FC236}">
                  <a16:creationId xmlns:a16="http://schemas.microsoft.com/office/drawing/2014/main" xmlns="" id="{B3D201C3-7CAA-4D9E-83C9-5416C26CFD98}"/>
                </a:ext>
              </a:extLst>
            </p:cNvPr>
            <p:cNvSpPr/>
            <p:nvPr/>
          </p:nvSpPr>
          <p:spPr bwMode="auto">
            <a:xfrm>
              <a:off x="8324925" y="2828672"/>
              <a:ext cx="1064024" cy="1070803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3" name="iṡḻïḋé">
              <a:extLst>
                <a:ext uri="{FF2B5EF4-FFF2-40B4-BE49-F238E27FC236}">
                  <a16:creationId xmlns:a16="http://schemas.microsoft.com/office/drawing/2014/main" xmlns="" id="{268BA829-F057-4FA6-A86A-204C74569FE1}"/>
                </a:ext>
              </a:extLst>
            </p:cNvPr>
            <p:cNvSpPr/>
            <p:nvPr/>
          </p:nvSpPr>
          <p:spPr bwMode="auto">
            <a:xfrm>
              <a:off x="8651864" y="3160168"/>
              <a:ext cx="410146" cy="407810"/>
            </a:xfrm>
            <a:custGeom>
              <a:avLst/>
              <a:gdLst>
                <a:gd name="T0" fmla="*/ 3682 w 4808"/>
                <a:gd name="T1" fmla="*/ 2763 h 4789"/>
                <a:gd name="T2" fmla="*/ 3420 w 4808"/>
                <a:gd name="T3" fmla="*/ 2703 h 4789"/>
                <a:gd name="T4" fmla="*/ 3026 w 4808"/>
                <a:gd name="T5" fmla="*/ 2392 h 4789"/>
                <a:gd name="T6" fmla="*/ 2818 w 4808"/>
                <a:gd name="T7" fmla="*/ 2517 h 4789"/>
                <a:gd name="T8" fmla="*/ 3219 w 4808"/>
                <a:gd name="T9" fmla="*/ 1876 h 4789"/>
                <a:gd name="T10" fmla="*/ 3609 w 4808"/>
                <a:gd name="T11" fmla="*/ 1953 h 4789"/>
                <a:gd name="T12" fmla="*/ 4553 w 4808"/>
                <a:gd name="T13" fmla="*/ 720 h 4789"/>
                <a:gd name="T14" fmla="*/ 4388 w 4808"/>
                <a:gd name="T15" fmla="*/ 680 h 4789"/>
                <a:gd name="T16" fmla="*/ 3872 w 4808"/>
                <a:gd name="T17" fmla="*/ 1161 h 4789"/>
                <a:gd name="T18" fmla="*/ 3859 w 4808"/>
                <a:gd name="T19" fmla="*/ 1160 h 4789"/>
                <a:gd name="T20" fmla="*/ 3491 w 4808"/>
                <a:gd name="T21" fmla="*/ 1099 h 4789"/>
                <a:gd name="T22" fmla="*/ 3432 w 4808"/>
                <a:gd name="T23" fmla="*/ 731 h 4789"/>
                <a:gd name="T24" fmla="*/ 3454 w 4808"/>
                <a:gd name="T25" fmla="*/ 658 h 4789"/>
                <a:gd name="T26" fmla="*/ 3938 w 4808"/>
                <a:gd name="T27" fmla="*/ 104 h 4789"/>
                <a:gd name="T28" fmla="*/ 3609 w 4808"/>
                <a:gd name="T29" fmla="*/ 0 h 4789"/>
                <a:gd name="T30" fmla="*/ 2710 w 4808"/>
                <a:gd name="T31" fmla="*/ 1369 h 4789"/>
                <a:gd name="T32" fmla="*/ 1300 w 4808"/>
                <a:gd name="T33" fmla="*/ 999 h 4789"/>
                <a:gd name="T34" fmla="*/ 1309 w 4808"/>
                <a:gd name="T35" fmla="*/ 892 h 4789"/>
                <a:gd name="T36" fmla="*/ 865 w 4808"/>
                <a:gd name="T37" fmla="*/ 294 h 4789"/>
                <a:gd name="T38" fmla="*/ 665 w 4808"/>
                <a:gd name="T39" fmla="*/ 298 h 4789"/>
                <a:gd name="T40" fmla="*/ 278 w 4808"/>
                <a:gd name="T41" fmla="*/ 787 h 4789"/>
                <a:gd name="T42" fmla="*/ 630 w 4808"/>
                <a:gd name="T43" fmla="*/ 1163 h 4789"/>
                <a:gd name="T44" fmla="*/ 926 w 4808"/>
                <a:gd name="T45" fmla="*/ 1291 h 4789"/>
                <a:gd name="T46" fmla="*/ 1018 w 4808"/>
                <a:gd name="T47" fmla="*/ 1282 h 4789"/>
                <a:gd name="T48" fmla="*/ 1485 w 4808"/>
                <a:gd name="T49" fmla="*/ 2594 h 4789"/>
                <a:gd name="T50" fmla="*/ 1037 w 4808"/>
                <a:gd name="T51" fmla="*/ 2572 h 4789"/>
                <a:gd name="T52" fmla="*/ 92 w 4808"/>
                <a:gd name="T53" fmla="*/ 3809 h 4789"/>
                <a:gd name="T54" fmla="*/ 186 w 4808"/>
                <a:gd name="T55" fmla="*/ 3882 h 4789"/>
                <a:gd name="T56" fmla="*/ 727 w 4808"/>
                <a:gd name="T57" fmla="*/ 3384 h 4789"/>
                <a:gd name="T58" fmla="*/ 789 w 4808"/>
                <a:gd name="T59" fmla="*/ 3371 h 4789"/>
                <a:gd name="T60" fmla="*/ 796 w 4808"/>
                <a:gd name="T61" fmla="*/ 3372 h 4789"/>
                <a:gd name="T62" fmla="*/ 1218 w 4808"/>
                <a:gd name="T63" fmla="*/ 3798 h 4789"/>
                <a:gd name="T64" fmla="*/ 1192 w 4808"/>
                <a:gd name="T65" fmla="*/ 3873 h 4789"/>
                <a:gd name="T66" fmla="*/ 707 w 4808"/>
                <a:gd name="T67" fmla="*/ 4427 h 4789"/>
                <a:gd name="T68" fmla="*/ 1037 w 4808"/>
                <a:gd name="T69" fmla="*/ 4531 h 4789"/>
                <a:gd name="T70" fmla="*/ 2016 w 4808"/>
                <a:gd name="T71" fmla="*/ 3551 h 4789"/>
                <a:gd name="T72" fmla="*/ 1994 w 4808"/>
                <a:gd name="T73" fmla="*/ 3103 h 4789"/>
                <a:gd name="T74" fmla="*/ 2535 w 4808"/>
                <a:gd name="T75" fmla="*/ 2799 h 4789"/>
                <a:gd name="T76" fmla="*/ 2410 w 4808"/>
                <a:gd name="T77" fmla="*/ 3007 h 4789"/>
                <a:gd name="T78" fmla="*/ 2721 w 4808"/>
                <a:gd name="T79" fmla="*/ 3401 h 4789"/>
                <a:gd name="T80" fmla="*/ 2781 w 4808"/>
                <a:gd name="T81" fmla="*/ 3663 h 4789"/>
                <a:gd name="T82" fmla="*/ 4013 w 4808"/>
                <a:gd name="T83" fmla="*/ 4789 h 4789"/>
                <a:gd name="T84" fmla="*/ 4734 w 4808"/>
                <a:gd name="T85" fmla="*/ 4173 h 4789"/>
                <a:gd name="T86" fmla="*/ 4734 w 4808"/>
                <a:gd name="T87" fmla="*/ 3815 h 4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808" h="4789">
                  <a:moveTo>
                    <a:pt x="4734" y="3815"/>
                  </a:moveTo>
                  <a:lnTo>
                    <a:pt x="3682" y="2763"/>
                  </a:lnTo>
                  <a:cubicBezTo>
                    <a:pt x="3634" y="2715"/>
                    <a:pt x="3570" y="2689"/>
                    <a:pt x="3502" y="2689"/>
                  </a:cubicBezTo>
                  <a:cubicBezTo>
                    <a:pt x="3474" y="2689"/>
                    <a:pt x="3446" y="2694"/>
                    <a:pt x="3420" y="2703"/>
                  </a:cubicBezTo>
                  <a:lnTo>
                    <a:pt x="3167" y="2450"/>
                  </a:lnTo>
                  <a:cubicBezTo>
                    <a:pt x="3130" y="2413"/>
                    <a:pt x="3079" y="2392"/>
                    <a:pt x="3026" y="2392"/>
                  </a:cubicBezTo>
                  <a:cubicBezTo>
                    <a:pt x="2972" y="2392"/>
                    <a:pt x="2922" y="2413"/>
                    <a:pt x="2884" y="2450"/>
                  </a:cubicBezTo>
                  <a:lnTo>
                    <a:pt x="2818" y="2517"/>
                  </a:lnTo>
                  <a:lnTo>
                    <a:pt x="2699" y="2398"/>
                  </a:lnTo>
                  <a:lnTo>
                    <a:pt x="3219" y="1876"/>
                  </a:lnTo>
                  <a:cubicBezTo>
                    <a:pt x="3340" y="1928"/>
                    <a:pt x="3472" y="1953"/>
                    <a:pt x="3609" y="1953"/>
                  </a:cubicBezTo>
                  <a:lnTo>
                    <a:pt x="3609" y="1953"/>
                  </a:lnTo>
                  <a:cubicBezTo>
                    <a:pt x="3870" y="1953"/>
                    <a:pt x="4116" y="1854"/>
                    <a:pt x="4301" y="1669"/>
                  </a:cubicBezTo>
                  <a:cubicBezTo>
                    <a:pt x="4549" y="1421"/>
                    <a:pt x="4646" y="1059"/>
                    <a:pt x="4553" y="720"/>
                  </a:cubicBezTo>
                  <a:cubicBezTo>
                    <a:pt x="4542" y="678"/>
                    <a:pt x="4502" y="648"/>
                    <a:pt x="4459" y="648"/>
                  </a:cubicBezTo>
                  <a:cubicBezTo>
                    <a:pt x="4441" y="648"/>
                    <a:pt x="4413" y="654"/>
                    <a:pt x="4388" y="680"/>
                  </a:cubicBezTo>
                  <a:cubicBezTo>
                    <a:pt x="4384" y="683"/>
                    <a:pt x="4034" y="1030"/>
                    <a:pt x="3918" y="1146"/>
                  </a:cubicBezTo>
                  <a:cubicBezTo>
                    <a:pt x="3906" y="1159"/>
                    <a:pt x="3885" y="1161"/>
                    <a:pt x="3872" y="1161"/>
                  </a:cubicBezTo>
                  <a:cubicBezTo>
                    <a:pt x="3864" y="1161"/>
                    <a:pt x="3859" y="1160"/>
                    <a:pt x="3859" y="1160"/>
                  </a:cubicBezTo>
                  <a:lnTo>
                    <a:pt x="3859" y="1160"/>
                  </a:lnTo>
                  <a:lnTo>
                    <a:pt x="3851" y="1159"/>
                  </a:lnTo>
                  <a:cubicBezTo>
                    <a:pt x="3707" y="1146"/>
                    <a:pt x="3535" y="1119"/>
                    <a:pt x="3491" y="1099"/>
                  </a:cubicBezTo>
                  <a:cubicBezTo>
                    <a:pt x="3470" y="1055"/>
                    <a:pt x="3445" y="879"/>
                    <a:pt x="3432" y="733"/>
                  </a:cubicBezTo>
                  <a:lnTo>
                    <a:pt x="3432" y="731"/>
                  </a:lnTo>
                  <a:lnTo>
                    <a:pt x="3429" y="727"/>
                  </a:lnTo>
                  <a:cubicBezTo>
                    <a:pt x="3428" y="720"/>
                    <a:pt x="3425" y="687"/>
                    <a:pt x="3454" y="658"/>
                  </a:cubicBezTo>
                  <a:cubicBezTo>
                    <a:pt x="3574" y="538"/>
                    <a:pt x="3905" y="204"/>
                    <a:pt x="3908" y="201"/>
                  </a:cubicBezTo>
                  <a:cubicBezTo>
                    <a:pt x="3936" y="173"/>
                    <a:pt x="3947" y="138"/>
                    <a:pt x="3938" y="104"/>
                  </a:cubicBezTo>
                  <a:cubicBezTo>
                    <a:pt x="3927" y="64"/>
                    <a:pt x="3893" y="42"/>
                    <a:pt x="3865" y="34"/>
                  </a:cubicBezTo>
                  <a:cubicBezTo>
                    <a:pt x="3782" y="11"/>
                    <a:pt x="3695" y="0"/>
                    <a:pt x="3609" y="0"/>
                  </a:cubicBezTo>
                  <a:cubicBezTo>
                    <a:pt x="3347" y="0"/>
                    <a:pt x="3101" y="102"/>
                    <a:pt x="2916" y="287"/>
                  </a:cubicBezTo>
                  <a:cubicBezTo>
                    <a:pt x="2624" y="579"/>
                    <a:pt x="2555" y="1011"/>
                    <a:pt x="2710" y="1369"/>
                  </a:cubicBezTo>
                  <a:lnTo>
                    <a:pt x="2190" y="1889"/>
                  </a:lnTo>
                  <a:lnTo>
                    <a:pt x="1300" y="999"/>
                  </a:lnTo>
                  <a:cubicBezTo>
                    <a:pt x="1300" y="998"/>
                    <a:pt x="1299" y="998"/>
                    <a:pt x="1299" y="997"/>
                  </a:cubicBezTo>
                  <a:cubicBezTo>
                    <a:pt x="1307" y="963"/>
                    <a:pt x="1311" y="928"/>
                    <a:pt x="1309" y="892"/>
                  </a:cubicBezTo>
                  <a:cubicBezTo>
                    <a:pt x="1305" y="788"/>
                    <a:pt x="1260" y="689"/>
                    <a:pt x="1182" y="611"/>
                  </a:cubicBezTo>
                  <a:lnTo>
                    <a:pt x="865" y="294"/>
                  </a:lnTo>
                  <a:cubicBezTo>
                    <a:pt x="858" y="288"/>
                    <a:pt x="821" y="253"/>
                    <a:pt x="766" y="253"/>
                  </a:cubicBezTo>
                  <a:cubicBezTo>
                    <a:pt x="740" y="253"/>
                    <a:pt x="702" y="261"/>
                    <a:pt x="665" y="298"/>
                  </a:cubicBezTo>
                  <a:lnTo>
                    <a:pt x="318" y="645"/>
                  </a:lnTo>
                  <a:cubicBezTo>
                    <a:pt x="277" y="685"/>
                    <a:pt x="263" y="737"/>
                    <a:pt x="278" y="787"/>
                  </a:cubicBezTo>
                  <a:cubicBezTo>
                    <a:pt x="288" y="820"/>
                    <a:pt x="308" y="842"/>
                    <a:pt x="314" y="848"/>
                  </a:cubicBezTo>
                  <a:lnTo>
                    <a:pt x="630" y="1163"/>
                  </a:lnTo>
                  <a:cubicBezTo>
                    <a:pt x="712" y="1246"/>
                    <a:pt x="817" y="1291"/>
                    <a:pt x="926" y="1291"/>
                  </a:cubicBezTo>
                  <a:lnTo>
                    <a:pt x="926" y="1291"/>
                  </a:lnTo>
                  <a:cubicBezTo>
                    <a:pt x="957" y="1291"/>
                    <a:pt x="987" y="1287"/>
                    <a:pt x="1016" y="1280"/>
                  </a:cubicBezTo>
                  <a:cubicBezTo>
                    <a:pt x="1017" y="1281"/>
                    <a:pt x="1017" y="1281"/>
                    <a:pt x="1018" y="1282"/>
                  </a:cubicBezTo>
                  <a:lnTo>
                    <a:pt x="1907" y="2171"/>
                  </a:lnTo>
                  <a:lnTo>
                    <a:pt x="1485" y="2594"/>
                  </a:lnTo>
                  <a:cubicBezTo>
                    <a:pt x="1466" y="2613"/>
                    <a:pt x="1449" y="2634"/>
                    <a:pt x="1435" y="2656"/>
                  </a:cubicBezTo>
                  <a:cubicBezTo>
                    <a:pt x="1311" y="2601"/>
                    <a:pt x="1176" y="2572"/>
                    <a:pt x="1037" y="2572"/>
                  </a:cubicBezTo>
                  <a:cubicBezTo>
                    <a:pt x="775" y="2572"/>
                    <a:pt x="529" y="2674"/>
                    <a:pt x="344" y="2859"/>
                  </a:cubicBezTo>
                  <a:cubicBezTo>
                    <a:pt x="96" y="3106"/>
                    <a:pt x="0" y="3471"/>
                    <a:pt x="92" y="3809"/>
                  </a:cubicBezTo>
                  <a:cubicBezTo>
                    <a:pt x="103" y="3852"/>
                    <a:pt x="143" y="3882"/>
                    <a:pt x="186" y="3882"/>
                  </a:cubicBezTo>
                  <a:lnTo>
                    <a:pt x="186" y="3882"/>
                  </a:lnTo>
                  <a:cubicBezTo>
                    <a:pt x="204" y="3882"/>
                    <a:pt x="232" y="3877"/>
                    <a:pt x="258" y="3851"/>
                  </a:cubicBezTo>
                  <a:cubicBezTo>
                    <a:pt x="261" y="3847"/>
                    <a:pt x="611" y="3500"/>
                    <a:pt x="727" y="3384"/>
                  </a:cubicBezTo>
                  <a:cubicBezTo>
                    <a:pt x="740" y="3372"/>
                    <a:pt x="762" y="3370"/>
                    <a:pt x="774" y="3370"/>
                  </a:cubicBezTo>
                  <a:cubicBezTo>
                    <a:pt x="783" y="3370"/>
                    <a:pt x="789" y="3371"/>
                    <a:pt x="789" y="3371"/>
                  </a:cubicBezTo>
                  <a:lnTo>
                    <a:pt x="789" y="3371"/>
                  </a:lnTo>
                  <a:lnTo>
                    <a:pt x="796" y="3372"/>
                  </a:lnTo>
                  <a:cubicBezTo>
                    <a:pt x="940" y="3385"/>
                    <a:pt x="1113" y="3411"/>
                    <a:pt x="1157" y="3431"/>
                  </a:cubicBezTo>
                  <a:cubicBezTo>
                    <a:pt x="1178" y="3475"/>
                    <a:pt x="1205" y="3652"/>
                    <a:pt x="1218" y="3798"/>
                  </a:cubicBezTo>
                  <a:lnTo>
                    <a:pt x="1219" y="3805"/>
                  </a:lnTo>
                  <a:cubicBezTo>
                    <a:pt x="1219" y="3805"/>
                    <a:pt x="1223" y="3842"/>
                    <a:pt x="1192" y="3873"/>
                  </a:cubicBezTo>
                  <a:cubicBezTo>
                    <a:pt x="1072" y="3993"/>
                    <a:pt x="741" y="4327"/>
                    <a:pt x="738" y="4330"/>
                  </a:cubicBezTo>
                  <a:cubicBezTo>
                    <a:pt x="710" y="4358"/>
                    <a:pt x="699" y="4393"/>
                    <a:pt x="707" y="4427"/>
                  </a:cubicBezTo>
                  <a:cubicBezTo>
                    <a:pt x="718" y="4467"/>
                    <a:pt x="752" y="4489"/>
                    <a:pt x="780" y="4497"/>
                  </a:cubicBezTo>
                  <a:cubicBezTo>
                    <a:pt x="864" y="4519"/>
                    <a:pt x="950" y="4531"/>
                    <a:pt x="1037" y="4531"/>
                  </a:cubicBezTo>
                  <a:cubicBezTo>
                    <a:pt x="1298" y="4531"/>
                    <a:pt x="1544" y="4429"/>
                    <a:pt x="1729" y="4244"/>
                  </a:cubicBezTo>
                  <a:cubicBezTo>
                    <a:pt x="1914" y="4059"/>
                    <a:pt x="2016" y="3813"/>
                    <a:pt x="2016" y="3551"/>
                  </a:cubicBezTo>
                  <a:cubicBezTo>
                    <a:pt x="2016" y="3412"/>
                    <a:pt x="1987" y="3277"/>
                    <a:pt x="1932" y="3153"/>
                  </a:cubicBezTo>
                  <a:cubicBezTo>
                    <a:pt x="1954" y="3139"/>
                    <a:pt x="1975" y="3122"/>
                    <a:pt x="1994" y="3103"/>
                  </a:cubicBezTo>
                  <a:lnTo>
                    <a:pt x="2417" y="2681"/>
                  </a:lnTo>
                  <a:lnTo>
                    <a:pt x="2535" y="2799"/>
                  </a:lnTo>
                  <a:lnTo>
                    <a:pt x="2469" y="2866"/>
                  </a:lnTo>
                  <a:cubicBezTo>
                    <a:pt x="2431" y="2904"/>
                    <a:pt x="2410" y="2954"/>
                    <a:pt x="2410" y="3007"/>
                  </a:cubicBezTo>
                  <a:cubicBezTo>
                    <a:pt x="2410" y="3061"/>
                    <a:pt x="2431" y="3111"/>
                    <a:pt x="2469" y="3149"/>
                  </a:cubicBezTo>
                  <a:lnTo>
                    <a:pt x="2721" y="3401"/>
                  </a:lnTo>
                  <a:cubicBezTo>
                    <a:pt x="2712" y="3427"/>
                    <a:pt x="2707" y="3455"/>
                    <a:pt x="2707" y="3484"/>
                  </a:cubicBezTo>
                  <a:cubicBezTo>
                    <a:pt x="2707" y="3552"/>
                    <a:pt x="2734" y="3615"/>
                    <a:pt x="2781" y="3663"/>
                  </a:cubicBezTo>
                  <a:lnTo>
                    <a:pt x="3834" y="4715"/>
                  </a:lnTo>
                  <a:cubicBezTo>
                    <a:pt x="3881" y="4763"/>
                    <a:pt x="3945" y="4789"/>
                    <a:pt x="4013" y="4789"/>
                  </a:cubicBezTo>
                  <a:cubicBezTo>
                    <a:pt x="4081" y="4789"/>
                    <a:pt x="4144" y="4763"/>
                    <a:pt x="4192" y="4715"/>
                  </a:cubicBezTo>
                  <a:lnTo>
                    <a:pt x="4734" y="4173"/>
                  </a:lnTo>
                  <a:cubicBezTo>
                    <a:pt x="4782" y="4126"/>
                    <a:pt x="4808" y="4062"/>
                    <a:pt x="4808" y="3994"/>
                  </a:cubicBezTo>
                  <a:cubicBezTo>
                    <a:pt x="4808" y="3926"/>
                    <a:pt x="4782" y="3863"/>
                    <a:pt x="4734" y="38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xmlns="" id="{B15D699D-B6CA-46D6-9340-8FA5B4A7B21E}"/>
              </a:ext>
            </a:extLst>
          </p:cNvPr>
          <p:cNvGrpSpPr/>
          <p:nvPr/>
        </p:nvGrpSpPr>
        <p:grpSpPr>
          <a:xfrm>
            <a:off x="2794706" y="2754121"/>
            <a:ext cx="1064024" cy="1073062"/>
            <a:chOff x="2794706" y="2754121"/>
            <a:chExt cx="1064024" cy="1073062"/>
          </a:xfrm>
        </p:grpSpPr>
        <p:sp>
          <p:nvSpPr>
            <p:cNvPr id="14" name="ísḻídê">
              <a:extLst>
                <a:ext uri="{FF2B5EF4-FFF2-40B4-BE49-F238E27FC236}">
                  <a16:creationId xmlns:a16="http://schemas.microsoft.com/office/drawing/2014/main" xmlns="" id="{413FFD01-BD08-4628-8C6E-67B801594BB8}"/>
                </a:ext>
              </a:extLst>
            </p:cNvPr>
            <p:cNvSpPr/>
            <p:nvPr/>
          </p:nvSpPr>
          <p:spPr bwMode="auto">
            <a:xfrm>
              <a:off x="2794706" y="2754121"/>
              <a:ext cx="1064024" cy="1073062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5" name="îṣļîḑè">
              <a:extLst>
                <a:ext uri="{FF2B5EF4-FFF2-40B4-BE49-F238E27FC236}">
                  <a16:creationId xmlns:a16="http://schemas.microsoft.com/office/drawing/2014/main" xmlns="" id="{6DAB5478-3699-4D20-A380-9A17651B1151}"/>
                </a:ext>
              </a:extLst>
            </p:cNvPr>
            <p:cNvSpPr/>
            <p:nvPr/>
          </p:nvSpPr>
          <p:spPr bwMode="auto">
            <a:xfrm>
              <a:off x="3126388" y="3090626"/>
              <a:ext cx="400660" cy="400052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  <a:gd name="connsiteX35" fmla="*/ 373273 h 605239"/>
                <a:gd name="connsiteY35" fmla="*/ 373273 h 605239"/>
                <a:gd name="connsiteX36" fmla="*/ 373273 h 605239"/>
                <a:gd name="connsiteY36" fmla="*/ 373273 h 605239"/>
                <a:gd name="connsiteX37" fmla="*/ 373273 h 605239"/>
                <a:gd name="connsiteY37" fmla="*/ 373273 h 605239"/>
                <a:gd name="connsiteX38" fmla="*/ 373273 h 605239"/>
                <a:gd name="connsiteY38" fmla="*/ 373273 h 605239"/>
                <a:gd name="connsiteX39" fmla="*/ 373273 h 605239"/>
                <a:gd name="connsiteY39" fmla="*/ 373273 h 605239"/>
                <a:gd name="connsiteX40" fmla="*/ 373273 h 605239"/>
                <a:gd name="connsiteY40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8649" h="594741">
                  <a:moveTo>
                    <a:pt x="411175" y="315251"/>
                  </a:moveTo>
                  <a:cubicBezTo>
                    <a:pt x="392328" y="315251"/>
                    <a:pt x="373301" y="322420"/>
                    <a:pt x="358940" y="336757"/>
                  </a:cubicBezTo>
                  <a:cubicBezTo>
                    <a:pt x="330220" y="365432"/>
                    <a:pt x="330220" y="411311"/>
                    <a:pt x="358940" y="439986"/>
                  </a:cubicBezTo>
                  <a:cubicBezTo>
                    <a:pt x="387661" y="468660"/>
                    <a:pt x="435049" y="468660"/>
                    <a:pt x="462333" y="439986"/>
                  </a:cubicBezTo>
                  <a:cubicBezTo>
                    <a:pt x="491053" y="411311"/>
                    <a:pt x="491053" y="365432"/>
                    <a:pt x="462333" y="336757"/>
                  </a:cubicBezTo>
                  <a:cubicBezTo>
                    <a:pt x="448691" y="322420"/>
                    <a:pt x="430023" y="315251"/>
                    <a:pt x="411175" y="315251"/>
                  </a:cubicBezTo>
                  <a:close/>
                  <a:moveTo>
                    <a:pt x="410816" y="276182"/>
                  </a:moveTo>
                  <a:cubicBezTo>
                    <a:pt x="439716" y="276182"/>
                    <a:pt x="468795" y="287293"/>
                    <a:pt x="491053" y="309516"/>
                  </a:cubicBezTo>
                  <a:cubicBezTo>
                    <a:pt x="525517" y="342492"/>
                    <a:pt x="532697" y="394106"/>
                    <a:pt x="514029" y="435685"/>
                  </a:cubicBezTo>
                  <a:lnTo>
                    <a:pt x="578649" y="500203"/>
                  </a:lnTo>
                  <a:lnTo>
                    <a:pt x="522645" y="556118"/>
                  </a:lnTo>
                  <a:lnTo>
                    <a:pt x="458025" y="491600"/>
                  </a:lnTo>
                  <a:cubicBezTo>
                    <a:pt x="416381" y="510239"/>
                    <a:pt x="366121" y="503070"/>
                    <a:pt x="331656" y="468660"/>
                  </a:cubicBezTo>
                  <a:cubicBezTo>
                    <a:pt x="287140" y="424215"/>
                    <a:pt x="287140" y="352528"/>
                    <a:pt x="331656" y="309516"/>
                  </a:cubicBezTo>
                  <a:cubicBezTo>
                    <a:pt x="353197" y="287293"/>
                    <a:pt x="381917" y="276182"/>
                    <a:pt x="410816" y="276182"/>
                  </a:cubicBezTo>
                  <a:close/>
                  <a:moveTo>
                    <a:pt x="134949" y="20001"/>
                  </a:moveTo>
                  <a:lnTo>
                    <a:pt x="134949" y="144835"/>
                  </a:lnTo>
                  <a:lnTo>
                    <a:pt x="17242" y="144835"/>
                  </a:lnTo>
                  <a:close/>
                  <a:moveTo>
                    <a:pt x="172278" y="0"/>
                  </a:moveTo>
                  <a:lnTo>
                    <a:pt x="480943" y="0"/>
                  </a:lnTo>
                  <a:lnTo>
                    <a:pt x="480943" y="276591"/>
                  </a:lnTo>
                  <a:cubicBezTo>
                    <a:pt x="460844" y="263693"/>
                    <a:pt x="436438" y="256527"/>
                    <a:pt x="410596" y="256527"/>
                  </a:cubicBezTo>
                  <a:cubicBezTo>
                    <a:pt x="381883" y="256527"/>
                    <a:pt x="354606" y="265126"/>
                    <a:pt x="331636" y="282323"/>
                  </a:cubicBezTo>
                  <a:lnTo>
                    <a:pt x="81832" y="282323"/>
                  </a:lnTo>
                  <a:lnTo>
                    <a:pt x="81832" y="322450"/>
                  </a:lnTo>
                  <a:lnTo>
                    <a:pt x="295744" y="322450"/>
                  </a:lnTo>
                  <a:cubicBezTo>
                    <a:pt x="288566" y="335348"/>
                    <a:pt x="282823" y="351112"/>
                    <a:pt x="279952" y="366877"/>
                  </a:cubicBezTo>
                  <a:lnTo>
                    <a:pt x="81832" y="366877"/>
                  </a:lnTo>
                  <a:lnTo>
                    <a:pt x="81832" y="407004"/>
                  </a:lnTo>
                  <a:lnTo>
                    <a:pt x="279952" y="407004"/>
                  </a:lnTo>
                  <a:cubicBezTo>
                    <a:pt x="281388" y="422768"/>
                    <a:pt x="287130" y="438532"/>
                    <a:pt x="294309" y="451430"/>
                  </a:cubicBezTo>
                  <a:lnTo>
                    <a:pt x="81832" y="451430"/>
                  </a:lnTo>
                  <a:lnTo>
                    <a:pt x="81832" y="491557"/>
                  </a:lnTo>
                  <a:lnTo>
                    <a:pt x="327329" y="491557"/>
                  </a:lnTo>
                  <a:cubicBezTo>
                    <a:pt x="350299" y="511621"/>
                    <a:pt x="380448" y="521653"/>
                    <a:pt x="410596" y="521653"/>
                  </a:cubicBezTo>
                  <a:cubicBezTo>
                    <a:pt x="424953" y="521653"/>
                    <a:pt x="439309" y="518786"/>
                    <a:pt x="453666" y="514487"/>
                  </a:cubicBezTo>
                  <a:lnTo>
                    <a:pt x="480943" y="543149"/>
                  </a:lnTo>
                  <a:lnTo>
                    <a:pt x="480943" y="594741"/>
                  </a:lnTo>
                  <a:lnTo>
                    <a:pt x="0" y="594741"/>
                  </a:lnTo>
                  <a:lnTo>
                    <a:pt x="0" y="180572"/>
                  </a:lnTo>
                  <a:lnTo>
                    <a:pt x="172278" y="1805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xmlns="" id="{763A7C77-C484-46AC-84DC-A192CE2965C7}"/>
              </a:ext>
            </a:extLst>
          </p:cNvPr>
          <p:cNvGrpSpPr/>
          <p:nvPr/>
        </p:nvGrpSpPr>
        <p:grpSpPr>
          <a:xfrm>
            <a:off x="5557557" y="2828672"/>
            <a:ext cx="1068542" cy="1070803"/>
            <a:chOff x="5557557" y="2828672"/>
            <a:chExt cx="1068542" cy="1070803"/>
          </a:xfrm>
        </p:grpSpPr>
        <p:sp>
          <p:nvSpPr>
            <p:cNvPr id="16" name="ís1ïdê">
              <a:extLst>
                <a:ext uri="{FF2B5EF4-FFF2-40B4-BE49-F238E27FC236}">
                  <a16:creationId xmlns:a16="http://schemas.microsoft.com/office/drawing/2014/main" xmlns="" id="{0467EA1F-5302-4D43-836A-60D222564616}"/>
                </a:ext>
              </a:extLst>
            </p:cNvPr>
            <p:cNvSpPr/>
            <p:nvPr/>
          </p:nvSpPr>
          <p:spPr bwMode="auto">
            <a:xfrm>
              <a:off x="5557557" y="2828672"/>
              <a:ext cx="1068542" cy="1070803"/>
            </a:xfrm>
            <a:prstGeom prst="ellipse">
              <a:avLst/>
            </a:prstGeom>
            <a:solidFill>
              <a:srgbClr val="E8B13E"/>
            </a:solidFill>
            <a:ln w="38100"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7" name="islíďé">
              <a:extLst>
                <a:ext uri="{FF2B5EF4-FFF2-40B4-BE49-F238E27FC236}">
                  <a16:creationId xmlns:a16="http://schemas.microsoft.com/office/drawing/2014/main" xmlns="" id="{6960F967-29E6-41DF-9353-FA102542D84A}"/>
                </a:ext>
              </a:extLst>
            </p:cNvPr>
            <p:cNvSpPr/>
            <p:nvPr/>
          </p:nvSpPr>
          <p:spPr>
            <a:xfrm>
              <a:off x="5874552" y="3134013"/>
              <a:ext cx="434552" cy="379340"/>
            </a:xfrm>
            <a:custGeom>
              <a:avLst/>
              <a:gdLst>
                <a:gd name="connsiteX0" fmla="*/ 424975 w 608697"/>
                <a:gd name="connsiteY0" fmla="*/ 168488 h 531358"/>
                <a:gd name="connsiteX1" fmla="*/ 387604 w 608697"/>
                <a:gd name="connsiteY1" fmla="*/ 205806 h 531358"/>
                <a:gd name="connsiteX2" fmla="*/ 424975 w 608697"/>
                <a:gd name="connsiteY2" fmla="*/ 243124 h 531358"/>
                <a:gd name="connsiteX3" fmla="*/ 462346 w 608697"/>
                <a:gd name="connsiteY3" fmla="*/ 205806 h 531358"/>
                <a:gd name="connsiteX4" fmla="*/ 424975 w 608697"/>
                <a:gd name="connsiteY4" fmla="*/ 168488 h 531358"/>
                <a:gd name="connsiteX5" fmla="*/ 287947 w 608697"/>
                <a:gd name="connsiteY5" fmla="*/ 168488 h 531358"/>
                <a:gd name="connsiteX6" fmla="*/ 250576 w 608697"/>
                <a:gd name="connsiteY6" fmla="*/ 205806 h 531358"/>
                <a:gd name="connsiteX7" fmla="*/ 287947 w 608697"/>
                <a:gd name="connsiteY7" fmla="*/ 243124 h 531358"/>
                <a:gd name="connsiteX8" fmla="*/ 325318 w 608697"/>
                <a:gd name="connsiteY8" fmla="*/ 205806 h 531358"/>
                <a:gd name="connsiteX9" fmla="*/ 287947 w 608697"/>
                <a:gd name="connsiteY9" fmla="*/ 168488 h 531358"/>
                <a:gd name="connsiteX10" fmla="*/ 102356 w 608697"/>
                <a:gd name="connsiteY10" fmla="*/ 121231 h 531358"/>
                <a:gd name="connsiteX11" fmla="*/ 98850 w 608697"/>
                <a:gd name="connsiteY11" fmla="*/ 127711 h 531358"/>
                <a:gd name="connsiteX12" fmla="*/ 76842 w 608697"/>
                <a:gd name="connsiteY12" fmla="*/ 217990 h 531358"/>
                <a:gd name="connsiteX13" fmla="*/ 98850 w 608697"/>
                <a:gd name="connsiteY13" fmla="*/ 308194 h 531358"/>
                <a:gd name="connsiteX14" fmla="*/ 157488 w 608697"/>
                <a:gd name="connsiteY14" fmla="*/ 380223 h 531358"/>
                <a:gd name="connsiteX15" fmla="*/ 344668 w 608697"/>
                <a:gd name="connsiteY15" fmla="*/ 444729 h 531358"/>
                <a:gd name="connsiteX16" fmla="*/ 370257 w 608697"/>
                <a:gd name="connsiteY16" fmla="*/ 443687 h 531358"/>
                <a:gd name="connsiteX17" fmla="*/ 236717 w 608697"/>
                <a:gd name="connsiteY17" fmla="*/ 477876 h 531358"/>
                <a:gd name="connsiteX18" fmla="*/ 198072 w 608697"/>
                <a:gd name="connsiteY18" fmla="*/ 475344 h 531358"/>
                <a:gd name="connsiteX19" fmla="*/ 82437 w 608697"/>
                <a:gd name="connsiteY19" fmla="*/ 531284 h 531358"/>
                <a:gd name="connsiteX20" fmla="*/ 81542 w 608697"/>
                <a:gd name="connsiteY20" fmla="*/ 531358 h 531358"/>
                <a:gd name="connsiteX21" fmla="*/ 75051 w 608697"/>
                <a:gd name="connsiteY21" fmla="*/ 527857 h 531358"/>
                <a:gd name="connsiteX22" fmla="*/ 74753 w 608697"/>
                <a:gd name="connsiteY22" fmla="*/ 519738 h 531358"/>
                <a:gd name="connsiteX23" fmla="*/ 88778 w 608697"/>
                <a:gd name="connsiteY23" fmla="*/ 435046 h 531358"/>
                <a:gd name="connsiteX24" fmla="*/ 0 w 608697"/>
                <a:gd name="connsiteY24" fmla="*/ 282198 h 531358"/>
                <a:gd name="connsiteX25" fmla="*/ 102356 w 608697"/>
                <a:gd name="connsiteY25" fmla="*/ 121231 h 531358"/>
                <a:gd name="connsiteX26" fmla="*/ 356424 w 608697"/>
                <a:gd name="connsiteY26" fmla="*/ 0 h 531358"/>
                <a:gd name="connsiteX27" fmla="*/ 608697 w 608697"/>
                <a:gd name="connsiteY27" fmla="*/ 211244 h 531358"/>
                <a:gd name="connsiteX28" fmla="*/ 518290 w 608697"/>
                <a:gd name="connsiteY28" fmla="*/ 373401 h 531358"/>
                <a:gd name="connsiteX29" fmla="*/ 531941 w 608697"/>
                <a:gd name="connsiteY29" fmla="*/ 441109 h 531358"/>
                <a:gd name="connsiteX30" fmla="*/ 531120 w 608697"/>
                <a:gd name="connsiteY30" fmla="*/ 465391 h 531358"/>
                <a:gd name="connsiteX31" fmla="*/ 511577 w 608697"/>
                <a:gd name="connsiteY31" fmla="*/ 475894 h 531358"/>
                <a:gd name="connsiteX32" fmla="*/ 509041 w 608697"/>
                <a:gd name="connsiteY32" fmla="*/ 475745 h 531358"/>
                <a:gd name="connsiteX33" fmla="*/ 391408 w 608697"/>
                <a:gd name="connsiteY33" fmla="*/ 420476 h 531358"/>
                <a:gd name="connsiteX34" fmla="*/ 356424 w 608697"/>
                <a:gd name="connsiteY34" fmla="*/ 422487 h 531358"/>
                <a:gd name="connsiteX35" fmla="*/ 104225 w 608697"/>
                <a:gd name="connsiteY35" fmla="*/ 211244 h 531358"/>
                <a:gd name="connsiteX36" fmla="*/ 356424 w 608697"/>
                <a:gd name="connsiteY36" fmla="*/ 0 h 53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8697" h="531358">
                  <a:moveTo>
                    <a:pt x="424975" y="168488"/>
                  </a:moveTo>
                  <a:cubicBezTo>
                    <a:pt x="404312" y="168488"/>
                    <a:pt x="387604" y="185248"/>
                    <a:pt x="387604" y="205806"/>
                  </a:cubicBezTo>
                  <a:cubicBezTo>
                    <a:pt x="387604" y="226439"/>
                    <a:pt x="404312" y="243124"/>
                    <a:pt x="424975" y="243124"/>
                  </a:cubicBezTo>
                  <a:cubicBezTo>
                    <a:pt x="445562" y="243124"/>
                    <a:pt x="462346" y="226439"/>
                    <a:pt x="462346" y="205806"/>
                  </a:cubicBezTo>
                  <a:cubicBezTo>
                    <a:pt x="462346" y="185248"/>
                    <a:pt x="445637" y="168488"/>
                    <a:pt x="424975" y="168488"/>
                  </a:cubicBezTo>
                  <a:close/>
                  <a:moveTo>
                    <a:pt x="287947" y="168488"/>
                  </a:moveTo>
                  <a:cubicBezTo>
                    <a:pt x="267285" y="168488"/>
                    <a:pt x="250576" y="185248"/>
                    <a:pt x="250576" y="205806"/>
                  </a:cubicBezTo>
                  <a:cubicBezTo>
                    <a:pt x="250576" y="226439"/>
                    <a:pt x="267285" y="243124"/>
                    <a:pt x="287947" y="243124"/>
                  </a:cubicBezTo>
                  <a:cubicBezTo>
                    <a:pt x="308610" y="243124"/>
                    <a:pt x="325318" y="226439"/>
                    <a:pt x="325318" y="205806"/>
                  </a:cubicBezTo>
                  <a:cubicBezTo>
                    <a:pt x="325318" y="185248"/>
                    <a:pt x="308610" y="168488"/>
                    <a:pt x="287947" y="168488"/>
                  </a:cubicBezTo>
                  <a:close/>
                  <a:moveTo>
                    <a:pt x="102356" y="121231"/>
                  </a:moveTo>
                  <a:cubicBezTo>
                    <a:pt x="101162" y="123317"/>
                    <a:pt x="99969" y="125477"/>
                    <a:pt x="98850" y="127711"/>
                  </a:cubicBezTo>
                  <a:cubicBezTo>
                    <a:pt x="84227" y="156240"/>
                    <a:pt x="76842" y="186631"/>
                    <a:pt x="76842" y="217990"/>
                  </a:cubicBezTo>
                  <a:cubicBezTo>
                    <a:pt x="76842" y="249275"/>
                    <a:pt x="84227" y="279666"/>
                    <a:pt x="98850" y="308194"/>
                  </a:cubicBezTo>
                  <a:cubicBezTo>
                    <a:pt x="112726" y="335308"/>
                    <a:pt x="132496" y="359516"/>
                    <a:pt x="157488" y="380223"/>
                  </a:cubicBezTo>
                  <a:cubicBezTo>
                    <a:pt x="207845" y="421787"/>
                    <a:pt x="274317" y="444729"/>
                    <a:pt x="344668" y="444729"/>
                  </a:cubicBezTo>
                  <a:cubicBezTo>
                    <a:pt x="353173" y="444729"/>
                    <a:pt x="361752" y="444357"/>
                    <a:pt x="370257" y="443687"/>
                  </a:cubicBezTo>
                  <a:cubicBezTo>
                    <a:pt x="332209" y="465288"/>
                    <a:pt x="286254" y="477876"/>
                    <a:pt x="236717" y="477876"/>
                  </a:cubicBezTo>
                  <a:cubicBezTo>
                    <a:pt x="223736" y="477876"/>
                    <a:pt x="210755" y="477057"/>
                    <a:pt x="198072" y="475344"/>
                  </a:cubicBezTo>
                  <a:cubicBezTo>
                    <a:pt x="160397" y="499478"/>
                    <a:pt x="110637" y="528155"/>
                    <a:pt x="82437" y="531284"/>
                  </a:cubicBezTo>
                  <a:cubicBezTo>
                    <a:pt x="82138" y="531358"/>
                    <a:pt x="81840" y="531358"/>
                    <a:pt x="81542" y="531358"/>
                  </a:cubicBezTo>
                  <a:cubicBezTo>
                    <a:pt x="78930" y="531358"/>
                    <a:pt x="76469" y="530017"/>
                    <a:pt x="75051" y="527857"/>
                  </a:cubicBezTo>
                  <a:cubicBezTo>
                    <a:pt x="73410" y="525399"/>
                    <a:pt x="73335" y="522271"/>
                    <a:pt x="74753" y="519738"/>
                  </a:cubicBezTo>
                  <a:cubicBezTo>
                    <a:pt x="75051" y="519291"/>
                    <a:pt x="99223" y="476014"/>
                    <a:pt x="88778" y="435046"/>
                  </a:cubicBezTo>
                  <a:cubicBezTo>
                    <a:pt x="32303" y="397653"/>
                    <a:pt x="0" y="342160"/>
                    <a:pt x="0" y="282198"/>
                  </a:cubicBezTo>
                  <a:cubicBezTo>
                    <a:pt x="0" y="215532"/>
                    <a:pt x="40584" y="156538"/>
                    <a:pt x="102356" y="121231"/>
                  </a:cubicBezTo>
                  <a:close/>
                  <a:moveTo>
                    <a:pt x="356424" y="0"/>
                  </a:moveTo>
                  <a:cubicBezTo>
                    <a:pt x="495540" y="0"/>
                    <a:pt x="608697" y="94747"/>
                    <a:pt x="608697" y="211244"/>
                  </a:cubicBezTo>
                  <a:cubicBezTo>
                    <a:pt x="608697" y="274408"/>
                    <a:pt x="575802" y="333178"/>
                    <a:pt x="518290" y="373401"/>
                  </a:cubicBezTo>
                  <a:cubicBezTo>
                    <a:pt x="512845" y="406324"/>
                    <a:pt x="531717" y="440811"/>
                    <a:pt x="531941" y="441109"/>
                  </a:cubicBezTo>
                  <a:cubicBezTo>
                    <a:pt x="536267" y="448781"/>
                    <a:pt x="535969" y="458092"/>
                    <a:pt x="531120" y="465391"/>
                  </a:cubicBezTo>
                  <a:cubicBezTo>
                    <a:pt x="526794" y="472021"/>
                    <a:pt x="519484" y="475894"/>
                    <a:pt x="511577" y="475894"/>
                  </a:cubicBezTo>
                  <a:cubicBezTo>
                    <a:pt x="510756" y="475894"/>
                    <a:pt x="509936" y="475894"/>
                    <a:pt x="509041" y="475745"/>
                  </a:cubicBezTo>
                  <a:cubicBezTo>
                    <a:pt x="484574" y="473064"/>
                    <a:pt x="444966" y="454442"/>
                    <a:pt x="391408" y="420476"/>
                  </a:cubicBezTo>
                  <a:cubicBezTo>
                    <a:pt x="379920" y="421817"/>
                    <a:pt x="368135" y="422487"/>
                    <a:pt x="356424" y="422487"/>
                  </a:cubicBezTo>
                  <a:cubicBezTo>
                    <a:pt x="217382" y="422487"/>
                    <a:pt x="104225" y="327741"/>
                    <a:pt x="104225" y="211244"/>
                  </a:cubicBezTo>
                  <a:cubicBezTo>
                    <a:pt x="104225" y="94747"/>
                    <a:pt x="217382" y="0"/>
                    <a:pt x="3564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200" kern="1200"/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62153047-EF70-4E7C-9D26-08672224081D}"/>
              </a:ext>
            </a:extLst>
          </p:cNvPr>
          <p:cNvGrpSpPr/>
          <p:nvPr/>
        </p:nvGrpSpPr>
        <p:grpSpPr>
          <a:xfrm>
            <a:off x="4184037" y="3361813"/>
            <a:ext cx="1068542" cy="1073062"/>
            <a:chOff x="4184037" y="3361813"/>
            <a:chExt cx="1068542" cy="1073062"/>
          </a:xfrm>
        </p:grpSpPr>
        <p:sp>
          <p:nvSpPr>
            <p:cNvPr id="6" name="iš1íďe">
              <a:extLst>
                <a:ext uri="{FF2B5EF4-FFF2-40B4-BE49-F238E27FC236}">
                  <a16:creationId xmlns:a16="http://schemas.microsoft.com/office/drawing/2014/main" xmlns="" id="{E00005A8-C981-4BD6-B7C5-920280A02B83}"/>
                </a:ext>
              </a:extLst>
            </p:cNvPr>
            <p:cNvSpPr/>
            <p:nvPr/>
          </p:nvSpPr>
          <p:spPr bwMode="auto">
            <a:xfrm>
              <a:off x="4184037" y="3361813"/>
              <a:ext cx="1068542" cy="1073062"/>
            </a:xfrm>
            <a:prstGeom prst="ellipse">
              <a:avLst/>
            </a:prstGeom>
            <a:solidFill>
              <a:srgbClr val="BFBFBF">
                <a:alpha val="58000"/>
              </a:srgbClr>
            </a:solidFill>
            <a:ln w="38100"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8" name="îṧļiḍê">
              <a:extLst>
                <a:ext uri="{FF2B5EF4-FFF2-40B4-BE49-F238E27FC236}">
                  <a16:creationId xmlns:a16="http://schemas.microsoft.com/office/drawing/2014/main" xmlns="" id="{F84A9414-14DD-407D-84AC-41D1B89E2F6F}"/>
                </a:ext>
              </a:extLst>
            </p:cNvPr>
            <p:cNvSpPr/>
            <p:nvPr/>
          </p:nvSpPr>
          <p:spPr>
            <a:xfrm>
              <a:off x="4499076" y="3700648"/>
              <a:ext cx="438464" cy="395392"/>
            </a:xfrm>
            <a:custGeom>
              <a:avLst/>
              <a:gdLst>
                <a:gd name="connsiteX0" fmla="*/ 521432 w 608344"/>
                <a:gd name="connsiteY0" fmla="*/ 370453 h 548582"/>
                <a:gd name="connsiteX1" fmla="*/ 465737 w 608344"/>
                <a:gd name="connsiteY1" fmla="*/ 425787 h 548582"/>
                <a:gd name="connsiteX2" fmla="*/ 442491 w 608344"/>
                <a:gd name="connsiteY2" fmla="*/ 402479 h 548582"/>
                <a:gd name="connsiteX3" fmla="*/ 418201 w 608344"/>
                <a:gd name="connsiteY3" fmla="*/ 426545 h 548582"/>
                <a:gd name="connsiteX4" fmla="*/ 441447 w 608344"/>
                <a:gd name="connsiteY4" fmla="*/ 449948 h 548582"/>
                <a:gd name="connsiteX5" fmla="*/ 465642 w 608344"/>
                <a:gd name="connsiteY5" fmla="*/ 474204 h 548582"/>
                <a:gd name="connsiteX6" fmla="*/ 489932 w 608344"/>
                <a:gd name="connsiteY6" fmla="*/ 450043 h 548582"/>
                <a:gd name="connsiteX7" fmla="*/ 545532 w 608344"/>
                <a:gd name="connsiteY7" fmla="*/ 394709 h 548582"/>
                <a:gd name="connsiteX8" fmla="*/ 481962 w 608344"/>
                <a:gd name="connsiteY8" fmla="*/ 296170 h 548582"/>
                <a:gd name="connsiteX9" fmla="*/ 608344 w 608344"/>
                <a:gd name="connsiteY9" fmla="*/ 422376 h 548582"/>
                <a:gd name="connsiteX10" fmla="*/ 481962 w 608344"/>
                <a:gd name="connsiteY10" fmla="*/ 548582 h 548582"/>
                <a:gd name="connsiteX11" fmla="*/ 355579 w 608344"/>
                <a:gd name="connsiteY11" fmla="*/ 422376 h 548582"/>
                <a:gd name="connsiteX12" fmla="*/ 481962 w 608344"/>
                <a:gd name="connsiteY12" fmla="*/ 296170 h 548582"/>
                <a:gd name="connsiteX13" fmla="*/ 255835 w 608344"/>
                <a:gd name="connsiteY13" fmla="*/ 446 h 548582"/>
                <a:gd name="connsiteX14" fmla="*/ 317801 w 608344"/>
                <a:gd name="connsiteY14" fmla="*/ 13616 h 548582"/>
                <a:gd name="connsiteX15" fmla="*/ 348072 w 608344"/>
                <a:gd name="connsiteY15" fmla="*/ 41661 h 548582"/>
                <a:gd name="connsiteX16" fmla="*/ 381190 w 608344"/>
                <a:gd name="connsiteY16" fmla="*/ 146831 h 548582"/>
                <a:gd name="connsiteX17" fmla="*/ 378913 w 608344"/>
                <a:gd name="connsiteY17" fmla="*/ 156211 h 548582"/>
                <a:gd name="connsiteX18" fmla="*/ 387833 w 608344"/>
                <a:gd name="connsiteY18" fmla="*/ 200458 h 548582"/>
                <a:gd name="connsiteX19" fmla="*/ 366387 w 608344"/>
                <a:gd name="connsiteY19" fmla="*/ 237694 h 548582"/>
                <a:gd name="connsiteX20" fmla="*/ 351393 w 608344"/>
                <a:gd name="connsiteY20" fmla="*/ 278720 h 548582"/>
                <a:gd name="connsiteX21" fmla="*/ 351393 w 608344"/>
                <a:gd name="connsiteY21" fmla="*/ 322873 h 548582"/>
                <a:gd name="connsiteX22" fmla="*/ 317611 w 608344"/>
                <a:gd name="connsiteY22" fmla="*/ 422358 h 548582"/>
                <a:gd name="connsiteX23" fmla="*/ 376635 w 608344"/>
                <a:gd name="connsiteY23" fmla="*/ 548088 h 548582"/>
                <a:gd name="connsiteX24" fmla="*/ 26855 w 608344"/>
                <a:gd name="connsiteY24" fmla="*/ 548088 h 548582"/>
                <a:gd name="connsiteX25" fmla="*/ 0 w 608344"/>
                <a:gd name="connsiteY25" fmla="*/ 521274 h 548582"/>
                <a:gd name="connsiteX26" fmla="*/ 0 w 608344"/>
                <a:gd name="connsiteY26" fmla="*/ 473806 h 548582"/>
                <a:gd name="connsiteX27" fmla="*/ 19453 w 608344"/>
                <a:gd name="connsiteY27" fmla="*/ 432969 h 548582"/>
                <a:gd name="connsiteX28" fmla="*/ 173751 w 608344"/>
                <a:gd name="connsiteY28" fmla="*/ 334242 h 548582"/>
                <a:gd name="connsiteX29" fmla="*/ 176408 w 608344"/>
                <a:gd name="connsiteY29" fmla="*/ 329884 h 548582"/>
                <a:gd name="connsiteX30" fmla="*/ 176408 w 608344"/>
                <a:gd name="connsiteY30" fmla="*/ 278720 h 548582"/>
                <a:gd name="connsiteX31" fmla="*/ 161320 w 608344"/>
                <a:gd name="connsiteY31" fmla="*/ 237694 h 548582"/>
                <a:gd name="connsiteX32" fmla="*/ 139969 w 608344"/>
                <a:gd name="connsiteY32" fmla="*/ 200458 h 548582"/>
                <a:gd name="connsiteX33" fmla="*/ 148320 w 608344"/>
                <a:gd name="connsiteY33" fmla="*/ 156211 h 548582"/>
                <a:gd name="connsiteX34" fmla="*/ 146042 w 608344"/>
                <a:gd name="connsiteY34" fmla="*/ 146736 h 548582"/>
                <a:gd name="connsiteX35" fmla="*/ 145758 w 608344"/>
                <a:gd name="connsiteY35" fmla="*/ 95099 h 548582"/>
                <a:gd name="connsiteX36" fmla="*/ 176029 w 608344"/>
                <a:gd name="connsiteY36" fmla="*/ 42135 h 548582"/>
                <a:gd name="connsiteX37" fmla="*/ 203928 w 608344"/>
                <a:gd name="connsiteY37" fmla="*/ 19017 h 548582"/>
                <a:gd name="connsiteX38" fmla="*/ 231162 w 608344"/>
                <a:gd name="connsiteY38" fmla="*/ 5089 h 548582"/>
                <a:gd name="connsiteX39" fmla="*/ 255835 w 608344"/>
                <a:gd name="connsiteY39" fmla="*/ 446 h 54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608344" h="548582">
                  <a:moveTo>
                    <a:pt x="521432" y="370453"/>
                  </a:moveTo>
                  <a:lnTo>
                    <a:pt x="465737" y="425787"/>
                  </a:lnTo>
                  <a:lnTo>
                    <a:pt x="442491" y="402479"/>
                  </a:lnTo>
                  <a:lnTo>
                    <a:pt x="418201" y="426545"/>
                  </a:lnTo>
                  <a:lnTo>
                    <a:pt x="441447" y="449948"/>
                  </a:lnTo>
                  <a:lnTo>
                    <a:pt x="465642" y="474204"/>
                  </a:lnTo>
                  <a:lnTo>
                    <a:pt x="489932" y="450043"/>
                  </a:lnTo>
                  <a:lnTo>
                    <a:pt x="545532" y="394709"/>
                  </a:lnTo>
                  <a:close/>
                  <a:moveTo>
                    <a:pt x="481962" y="296170"/>
                  </a:moveTo>
                  <a:cubicBezTo>
                    <a:pt x="551795" y="296170"/>
                    <a:pt x="608344" y="352641"/>
                    <a:pt x="608344" y="422376"/>
                  </a:cubicBezTo>
                  <a:cubicBezTo>
                    <a:pt x="608344" y="492111"/>
                    <a:pt x="551795" y="548582"/>
                    <a:pt x="481962" y="548582"/>
                  </a:cubicBezTo>
                  <a:cubicBezTo>
                    <a:pt x="412129" y="548582"/>
                    <a:pt x="355579" y="492111"/>
                    <a:pt x="355579" y="422376"/>
                  </a:cubicBezTo>
                  <a:cubicBezTo>
                    <a:pt x="355579" y="352641"/>
                    <a:pt x="412129" y="296170"/>
                    <a:pt x="481962" y="296170"/>
                  </a:cubicBezTo>
                  <a:close/>
                  <a:moveTo>
                    <a:pt x="255835" y="446"/>
                  </a:moveTo>
                  <a:cubicBezTo>
                    <a:pt x="282785" y="-1828"/>
                    <a:pt x="303187" y="4899"/>
                    <a:pt x="317801" y="13616"/>
                  </a:cubicBezTo>
                  <a:cubicBezTo>
                    <a:pt x="339721" y="25744"/>
                    <a:pt x="348072" y="41661"/>
                    <a:pt x="348072" y="41661"/>
                  </a:cubicBezTo>
                  <a:cubicBezTo>
                    <a:pt x="348072" y="41661"/>
                    <a:pt x="398176" y="45167"/>
                    <a:pt x="381190" y="146831"/>
                  </a:cubicBezTo>
                  <a:cubicBezTo>
                    <a:pt x="380621" y="149863"/>
                    <a:pt x="379862" y="153085"/>
                    <a:pt x="378913" y="156211"/>
                  </a:cubicBezTo>
                  <a:cubicBezTo>
                    <a:pt x="388592" y="156211"/>
                    <a:pt x="398271" y="163507"/>
                    <a:pt x="387833" y="200458"/>
                  </a:cubicBezTo>
                  <a:cubicBezTo>
                    <a:pt x="379672" y="229262"/>
                    <a:pt x="372080" y="237221"/>
                    <a:pt x="366387" y="237694"/>
                  </a:cubicBezTo>
                  <a:cubicBezTo>
                    <a:pt x="364394" y="250675"/>
                    <a:pt x="359175" y="265076"/>
                    <a:pt x="351393" y="278720"/>
                  </a:cubicBezTo>
                  <a:lnTo>
                    <a:pt x="351393" y="322873"/>
                  </a:lnTo>
                  <a:cubicBezTo>
                    <a:pt x="330232" y="350539"/>
                    <a:pt x="317611" y="385027"/>
                    <a:pt x="317611" y="422358"/>
                  </a:cubicBezTo>
                  <a:cubicBezTo>
                    <a:pt x="317611" y="472764"/>
                    <a:pt x="340480" y="518053"/>
                    <a:pt x="376635" y="548088"/>
                  </a:cubicBezTo>
                  <a:lnTo>
                    <a:pt x="26855" y="548088"/>
                  </a:lnTo>
                  <a:cubicBezTo>
                    <a:pt x="12052" y="548088"/>
                    <a:pt x="0" y="536055"/>
                    <a:pt x="0" y="521274"/>
                  </a:cubicBezTo>
                  <a:lnTo>
                    <a:pt x="0" y="473806"/>
                  </a:lnTo>
                  <a:cubicBezTo>
                    <a:pt x="0" y="457983"/>
                    <a:pt x="7212" y="443013"/>
                    <a:pt x="19453" y="432969"/>
                  </a:cubicBezTo>
                  <a:cubicBezTo>
                    <a:pt x="86638" y="377921"/>
                    <a:pt x="159043" y="341443"/>
                    <a:pt x="173751" y="334242"/>
                  </a:cubicBezTo>
                  <a:cubicBezTo>
                    <a:pt x="175365" y="333484"/>
                    <a:pt x="176408" y="331779"/>
                    <a:pt x="176408" y="329884"/>
                  </a:cubicBezTo>
                  <a:lnTo>
                    <a:pt x="176408" y="278720"/>
                  </a:lnTo>
                  <a:cubicBezTo>
                    <a:pt x="168437" y="265076"/>
                    <a:pt x="163313" y="250675"/>
                    <a:pt x="161320" y="237694"/>
                  </a:cubicBezTo>
                  <a:cubicBezTo>
                    <a:pt x="155627" y="237221"/>
                    <a:pt x="148035" y="229072"/>
                    <a:pt x="139969" y="200458"/>
                  </a:cubicBezTo>
                  <a:cubicBezTo>
                    <a:pt x="129531" y="164170"/>
                    <a:pt x="138925" y="156496"/>
                    <a:pt x="148320" y="156211"/>
                  </a:cubicBezTo>
                  <a:cubicBezTo>
                    <a:pt x="147371" y="153085"/>
                    <a:pt x="146612" y="149863"/>
                    <a:pt x="146042" y="146736"/>
                  </a:cubicBezTo>
                  <a:cubicBezTo>
                    <a:pt x="142436" y="128450"/>
                    <a:pt x="141487" y="111396"/>
                    <a:pt x="145758" y="95099"/>
                  </a:cubicBezTo>
                  <a:cubicBezTo>
                    <a:pt x="150787" y="73212"/>
                    <a:pt x="162744" y="55684"/>
                    <a:pt x="176029" y="42135"/>
                  </a:cubicBezTo>
                  <a:cubicBezTo>
                    <a:pt x="184379" y="33134"/>
                    <a:pt x="193869" y="25459"/>
                    <a:pt x="203928" y="19017"/>
                  </a:cubicBezTo>
                  <a:cubicBezTo>
                    <a:pt x="212183" y="13332"/>
                    <a:pt x="221293" y="8405"/>
                    <a:pt x="231162" y="5089"/>
                  </a:cubicBezTo>
                  <a:cubicBezTo>
                    <a:pt x="238849" y="2625"/>
                    <a:pt x="247105" y="825"/>
                    <a:pt x="255835" y="446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200" kern="1200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xmlns="" id="{A3B699E5-7AC5-472A-BFF1-832A9ED22665}"/>
              </a:ext>
            </a:extLst>
          </p:cNvPr>
          <p:cNvGrpSpPr/>
          <p:nvPr/>
        </p:nvGrpSpPr>
        <p:grpSpPr>
          <a:xfrm>
            <a:off x="6976256" y="3452176"/>
            <a:ext cx="1068542" cy="1070803"/>
            <a:chOff x="6976256" y="3452176"/>
            <a:chExt cx="1068542" cy="1070803"/>
          </a:xfrm>
        </p:grpSpPr>
        <p:sp>
          <p:nvSpPr>
            <p:cNvPr id="9" name="îSḷíḋè">
              <a:extLst>
                <a:ext uri="{FF2B5EF4-FFF2-40B4-BE49-F238E27FC236}">
                  <a16:creationId xmlns:a16="http://schemas.microsoft.com/office/drawing/2014/main" xmlns="" id="{2ADDA5FD-623D-44A6-92B4-3EFECBF98EB4}"/>
                </a:ext>
              </a:extLst>
            </p:cNvPr>
            <p:cNvSpPr/>
            <p:nvPr/>
          </p:nvSpPr>
          <p:spPr bwMode="auto">
            <a:xfrm>
              <a:off x="6976256" y="3452176"/>
              <a:ext cx="1068542" cy="1070803"/>
            </a:xfrm>
            <a:prstGeom prst="ellipse">
              <a:avLst/>
            </a:prstGeom>
            <a:solidFill>
              <a:srgbClr val="BFBFBF">
                <a:alpha val="69000"/>
              </a:srgbClr>
            </a:solidFill>
            <a:ln w="38100"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9" name="íšliďè">
              <a:extLst>
                <a:ext uri="{FF2B5EF4-FFF2-40B4-BE49-F238E27FC236}">
                  <a16:creationId xmlns:a16="http://schemas.microsoft.com/office/drawing/2014/main" xmlns="" id="{DB1B6F95-87D2-4DB0-B830-6979ADF67925}"/>
                </a:ext>
              </a:extLst>
            </p:cNvPr>
            <p:cNvSpPr/>
            <p:nvPr/>
          </p:nvSpPr>
          <p:spPr>
            <a:xfrm>
              <a:off x="7292429" y="3790234"/>
              <a:ext cx="436196" cy="394686"/>
            </a:xfrm>
            <a:custGeom>
              <a:avLst/>
              <a:gdLst>
                <a:gd name="connsiteX0" fmla="*/ 407586 w 606580"/>
                <a:gd name="connsiteY0" fmla="*/ 252695 h 548858"/>
                <a:gd name="connsiteX1" fmla="*/ 502285 w 606580"/>
                <a:gd name="connsiteY1" fmla="*/ 252695 h 548858"/>
                <a:gd name="connsiteX2" fmla="*/ 502285 w 606580"/>
                <a:gd name="connsiteY2" fmla="*/ 346759 h 548858"/>
                <a:gd name="connsiteX3" fmla="*/ 407586 w 606580"/>
                <a:gd name="connsiteY3" fmla="*/ 346759 h 548858"/>
                <a:gd name="connsiteX4" fmla="*/ 104296 w 606580"/>
                <a:gd name="connsiteY4" fmla="*/ 205698 h 548858"/>
                <a:gd name="connsiteX5" fmla="*/ 199065 w 606580"/>
                <a:gd name="connsiteY5" fmla="*/ 205698 h 548858"/>
                <a:gd name="connsiteX6" fmla="*/ 199065 w 606580"/>
                <a:gd name="connsiteY6" fmla="*/ 346758 h 548858"/>
                <a:gd name="connsiteX7" fmla="*/ 104296 w 606580"/>
                <a:gd name="connsiteY7" fmla="*/ 346758 h 548858"/>
                <a:gd name="connsiteX8" fmla="*/ 255870 w 606580"/>
                <a:gd name="connsiteY8" fmla="*/ 96040 h 548858"/>
                <a:gd name="connsiteX9" fmla="*/ 350710 w 606580"/>
                <a:gd name="connsiteY9" fmla="*/ 96040 h 548858"/>
                <a:gd name="connsiteX10" fmla="*/ 350710 w 606580"/>
                <a:gd name="connsiteY10" fmla="*/ 346759 h 548858"/>
                <a:gd name="connsiteX11" fmla="*/ 255870 w 606580"/>
                <a:gd name="connsiteY11" fmla="*/ 346759 h 548858"/>
                <a:gd name="connsiteX12" fmla="*/ 37882 w 606580"/>
                <a:gd name="connsiteY12" fmla="*/ 37913 h 548858"/>
                <a:gd name="connsiteX13" fmla="*/ 37882 w 606580"/>
                <a:gd name="connsiteY13" fmla="*/ 405363 h 548858"/>
                <a:gd name="connsiteX14" fmla="*/ 568698 w 606580"/>
                <a:gd name="connsiteY14" fmla="*/ 405363 h 548858"/>
                <a:gd name="connsiteX15" fmla="*/ 568698 w 606580"/>
                <a:gd name="connsiteY15" fmla="*/ 37913 h 548858"/>
                <a:gd name="connsiteX16" fmla="*/ 18941 w 606580"/>
                <a:gd name="connsiteY16" fmla="*/ 0 h 548858"/>
                <a:gd name="connsiteX17" fmla="*/ 587639 w 606580"/>
                <a:gd name="connsiteY17" fmla="*/ 0 h 548858"/>
                <a:gd name="connsiteX18" fmla="*/ 606580 w 606580"/>
                <a:gd name="connsiteY18" fmla="*/ 18910 h 548858"/>
                <a:gd name="connsiteX19" fmla="*/ 606580 w 606580"/>
                <a:gd name="connsiteY19" fmla="*/ 424274 h 548858"/>
                <a:gd name="connsiteX20" fmla="*/ 587639 w 606580"/>
                <a:gd name="connsiteY20" fmla="*/ 443184 h 548858"/>
                <a:gd name="connsiteX21" fmla="*/ 322278 w 606580"/>
                <a:gd name="connsiteY21" fmla="*/ 443184 h 548858"/>
                <a:gd name="connsiteX22" fmla="*/ 322278 w 606580"/>
                <a:gd name="connsiteY22" fmla="*/ 511038 h 548858"/>
                <a:gd name="connsiteX23" fmla="*/ 450223 w 606580"/>
                <a:gd name="connsiteY23" fmla="*/ 511038 h 548858"/>
                <a:gd name="connsiteX24" fmla="*/ 450223 w 606580"/>
                <a:gd name="connsiteY24" fmla="*/ 548858 h 548858"/>
                <a:gd name="connsiteX25" fmla="*/ 156357 w 606580"/>
                <a:gd name="connsiteY25" fmla="*/ 548858 h 548858"/>
                <a:gd name="connsiteX26" fmla="*/ 156357 w 606580"/>
                <a:gd name="connsiteY26" fmla="*/ 511038 h 548858"/>
                <a:gd name="connsiteX27" fmla="*/ 284302 w 606580"/>
                <a:gd name="connsiteY27" fmla="*/ 511038 h 548858"/>
                <a:gd name="connsiteX28" fmla="*/ 284302 w 606580"/>
                <a:gd name="connsiteY28" fmla="*/ 443184 h 548858"/>
                <a:gd name="connsiteX29" fmla="*/ 18941 w 606580"/>
                <a:gd name="connsiteY29" fmla="*/ 443184 h 548858"/>
                <a:gd name="connsiteX30" fmla="*/ 0 w 606580"/>
                <a:gd name="connsiteY30" fmla="*/ 424274 h 548858"/>
                <a:gd name="connsiteX31" fmla="*/ 0 w 606580"/>
                <a:gd name="connsiteY31" fmla="*/ 18910 h 548858"/>
                <a:gd name="connsiteX32" fmla="*/ 18941 w 606580"/>
                <a:gd name="connsiteY32" fmla="*/ 0 h 548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6580" h="548858">
                  <a:moveTo>
                    <a:pt x="407586" y="252695"/>
                  </a:moveTo>
                  <a:lnTo>
                    <a:pt x="502285" y="252695"/>
                  </a:lnTo>
                  <a:lnTo>
                    <a:pt x="502285" y="346759"/>
                  </a:lnTo>
                  <a:lnTo>
                    <a:pt x="407586" y="346759"/>
                  </a:lnTo>
                  <a:close/>
                  <a:moveTo>
                    <a:pt x="104296" y="205698"/>
                  </a:moveTo>
                  <a:lnTo>
                    <a:pt x="199065" y="205698"/>
                  </a:lnTo>
                  <a:lnTo>
                    <a:pt x="199065" y="346758"/>
                  </a:lnTo>
                  <a:lnTo>
                    <a:pt x="104296" y="346758"/>
                  </a:lnTo>
                  <a:close/>
                  <a:moveTo>
                    <a:pt x="255870" y="96040"/>
                  </a:moveTo>
                  <a:lnTo>
                    <a:pt x="350710" y="96040"/>
                  </a:lnTo>
                  <a:lnTo>
                    <a:pt x="350710" y="346759"/>
                  </a:lnTo>
                  <a:lnTo>
                    <a:pt x="255870" y="346759"/>
                  </a:lnTo>
                  <a:close/>
                  <a:moveTo>
                    <a:pt x="37882" y="37913"/>
                  </a:moveTo>
                  <a:lnTo>
                    <a:pt x="37882" y="405363"/>
                  </a:lnTo>
                  <a:lnTo>
                    <a:pt x="568698" y="405363"/>
                  </a:lnTo>
                  <a:lnTo>
                    <a:pt x="568698" y="37913"/>
                  </a:lnTo>
                  <a:close/>
                  <a:moveTo>
                    <a:pt x="18941" y="0"/>
                  </a:moveTo>
                  <a:lnTo>
                    <a:pt x="587639" y="0"/>
                  </a:lnTo>
                  <a:cubicBezTo>
                    <a:pt x="598038" y="0"/>
                    <a:pt x="606580" y="8528"/>
                    <a:pt x="606580" y="18910"/>
                  </a:cubicBezTo>
                  <a:lnTo>
                    <a:pt x="606580" y="424274"/>
                  </a:lnTo>
                  <a:cubicBezTo>
                    <a:pt x="606580" y="434656"/>
                    <a:pt x="598038" y="443184"/>
                    <a:pt x="587639" y="443184"/>
                  </a:cubicBezTo>
                  <a:lnTo>
                    <a:pt x="322278" y="443184"/>
                  </a:lnTo>
                  <a:lnTo>
                    <a:pt x="322278" y="511038"/>
                  </a:lnTo>
                  <a:lnTo>
                    <a:pt x="450223" y="511038"/>
                  </a:lnTo>
                  <a:lnTo>
                    <a:pt x="450223" y="548858"/>
                  </a:lnTo>
                  <a:lnTo>
                    <a:pt x="156357" y="548858"/>
                  </a:lnTo>
                  <a:lnTo>
                    <a:pt x="156357" y="511038"/>
                  </a:lnTo>
                  <a:lnTo>
                    <a:pt x="284302" y="511038"/>
                  </a:lnTo>
                  <a:lnTo>
                    <a:pt x="284302" y="443184"/>
                  </a:lnTo>
                  <a:lnTo>
                    <a:pt x="18941" y="443184"/>
                  </a:lnTo>
                  <a:cubicBezTo>
                    <a:pt x="8542" y="443184"/>
                    <a:pt x="0" y="434656"/>
                    <a:pt x="0" y="424274"/>
                  </a:cubicBezTo>
                  <a:lnTo>
                    <a:pt x="0" y="18910"/>
                  </a:lnTo>
                  <a:cubicBezTo>
                    <a:pt x="0" y="8528"/>
                    <a:pt x="8542" y="0"/>
                    <a:pt x="18941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200" kern="1200"/>
            </a:p>
          </p:txBody>
        </p:sp>
      </p:grpSp>
      <p:grpSp>
        <p:nvGrpSpPr>
          <p:cNvPr id="20" name="ïṩliḑè">
            <a:extLst>
              <a:ext uri="{FF2B5EF4-FFF2-40B4-BE49-F238E27FC236}">
                <a16:creationId xmlns:a16="http://schemas.microsoft.com/office/drawing/2014/main" xmlns="" id="{DD488291-22B0-4F56-A813-B41CAE7D4D2A}"/>
              </a:ext>
            </a:extLst>
          </p:cNvPr>
          <p:cNvGrpSpPr/>
          <p:nvPr/>
        </p:nvGrpSpPr>
        <p:grpSpPr>
          <a:xfrm>
            <a:off x="3487495" y="4694975"/>
            <a:ext cx="2430000" cy="917145"/>
            <a:chOff x="2856482" y="2362517"/>
            <a:chExt cx="2430000" cy="917145"/>
          </a:xfrm>
        </p:grpSpPr>
        <p:sp>
          <p:nvSpPr>
            <p:cNvPr id="35" name="işḷiḓe">
              <a:extLst>
                <a:ext uri="{FF2B5EF4-FFF2-40B4-BE49-F238E27FC236}">
                  <a16:creationId xmlns:a16="http://schemas.microsoft.com/office/drawing/2014/main" xmlns="" id="{526978F8-6625-42CB-89E6-C0629B387AFD}"/>
                </a:ext>
              </a:extLst>
            </p:cNvPr>
            <p:cNvSpPr/>
            <p:nvPr/>
          </p:nvSpPr>
          <p:spPr bwMode="auto">
            <a:xfrm>
              <a:off x="2856482" y="2750116"/>
              <a:ext cx="2430000" cy="5295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  <p:sp>
          <p:nvSpPr>
            <p:cNvPr id="36" name="îṣḷiḑè">
              <a:extLst>
                <a:ext uri="{FF2B5EF4-FFF2-40B4-BE49-F238E27FC236}">
                  <a16:creationId xmlns:a16="http://schemas.microsoft.com/office/drawing/2014/main" xmlns="" id="{0F89A72E-A7E6-49D2-9C28-17AF1FA1BDB0}"/>
                </a:ext>
              </a:extLst>
            </p:cNvPr>
            <p:cNvSpPr txBox="1"/>
            <p:nvPr/>
          </p:nvSpPr>
          <p:spPr bwMode="auto">
            <a:xfrm>
              <a:off x="2856482" y="2362517"/>
              <a:ext cx="2430000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</a:p>
          </p:txBody>
        </p:sp>
      </p:grpSp>
      <p:grpSp>
        <p:nvGrpSpPr>
          <p:cNvPr id="21" name="išḷiḋè">
            <a:extLst>
              <a:ext uri="{FF2B5EF4-FFF2-40B4-BE49-F238E27FC236}">
                <a16:creationId xmlns:a16="http://schemas.microsoft.com/office/drawing/2014/main" xmlns="" id="{2B7387F3-BD03-48F2-8F98-8DC26283B277}"/>
              </a:ext>
            </a:extLst>
          </p:cNvPr>
          <p:cNvGrpSpPr/>
          <p:nvPr/>
        </p:nvGrpSpPr>
        <p:grpSpPr>
          <a:xfrm>
            <a:off x="6279713" y="4694975"/>
            <a:ext cx="2430000" cy="917145"/>
            <a:chOff x="2856482" y="2362517"/>
            <a:chExt cx="2430000" cy="917145"/>
          </a:xfrm>
        </p:grpSpPr>
        <p:sp>
          <p:nvSpPr>
            <p:cNvPr id="33" name="î$liďe">
              <a:extLst>
                <a:ext uri="{FF2B5EF4-FFF2-40B4-BE49-F238E27FC236}">
                  <a16:creationId xmlns:a16="http://schemas.microsoft.com/office/drawing/2014/main" xmlns="" id="{526978F8-6625-42CB-89E6-C0629B387AFD}"/>
                </a:ext>
              </a:extLst>
            </p:cNvPr>
            <p:cNvSpPr/>
            <p:nvPr/>
          </p:nvSpPr>
          <p:spPr bwMode="auto">
            <a:xfrm>
              <a:off x="2856482" y="2750116"/>
              <a:ext cx="2430000" cy="5295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  <p:sp>
          <p:nvSpPr>
            <p:cNvPr id="34" name="íSlíďe">
              <a:extLst>
                <a:ext uri="{FF2B5EF4-FFF2-40B4-BE49-F238E27FC236}">
                  <a16:creationId xmlns:a16="http://schemas.microsoft.com/office/drawing/2014/main" xmlns="" id="{0F89A72E-A7E6-49D2-9C28-17AF1FA1BDB0}"/>
                </a:ext>
              </a:extLst>
            </p:cNvPr>
            <p:cNvSpPr txBox="1"/>
            <p:nvPr/>
          </p:nvSpPr>
          <p:spPr bwMode="auto">
            <a:xfrm>
              <a:off x="2856482" y="2362517"/>
              <a:ext cx="2430000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  <a:endParaRPr lang="en-US" altLang="zh-CN" sz="2000" b="1" dirty="0"/>
            </a:p>
          </p:txBody>
        </p:sp>
      </p:grpSp>
      <p:grpSp>
        <p:nvGrpSpPr>
          <p:cNvPr id="22" name="ï$ḷíḍe">
            <a:extLst>
              <a:ext uri="{FF2B5EF4-FFF2-40B4-BE49-F238E27FC236}">
                <a16:creationId xmlns:a16="http://schemas.microsoft.com/office/drawing/2014/main" xmlns="" id="{415D1A40-CEAE-4654-AE92-97BEF6D8982D}"/>
              </a:ext>
            </a:extLst>
          </p:cNvPr>
          <p:cNvGrpSpPr/>
          <p:nvPr/>
        </p:nvGrpSpPr>
        <p:grpSpPr>
          <a:xfrm>
            <a:off x="2111717" y="1473902"/>
            <a:ext cx="2430000" cy="917145"/>
            <a:chOff x="2856482" y="2362517"/>
            <a:chExt cx="2430000" cy="917145"/>
          </a:xfrm>
        </p:grpSpPr>
        <p:sp>
          <p:nvSpPr>
            <p:cNvPr id="31" name="íṡlïḍé">
              <a:extLst>
                <a:ext uri="{FF2B5EF4-FFF2-40B4-BE49-F238E27FC236}">
                  <a16:creationId xmlns:a16="http://schemas.microsoft.com/office/drawing/2014/main" xmlns="" id="{526978F8-6625-42CB-89E6-C0629B387AFD}"/>
                </a:ext>
              </a:extLst>
            </p:cNvPr>
            <p:cNvSpPr/>
            <p:nvPr/>
          </p:nvSpPr>
          <p:spPr bwMode="auto">
            <a:xfrm>
              <a:off x="2856482" y="2750116"/>
              <a:ext cx="2430000" cy="5295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  <p:sp>
          <p:nvSpPr>
            <p:cNvPr id="32" name="íślîḓe">
              <a:extLst>
                <a:ext uri="{FF2B5EF4-FFF2-40B4-BE49-F238E27FC236}">
                  <a16:creationId xmlns:a16="http://schemas.microsoft.com/office/drawing/2014/main" xmlns="" id="{0F89A72E-A7E6-49D2-9C28-17AF1FA1BDB0}"/>
                </a:ext>
              </a:extLst>
            </p:cNvPr>
            <p:cNvSpPr txBox="1"/>
            <p:nvPr/>
          </p:nvSpPr>
          <p:spPr bwMode="auto">
            <a:xfrm>
              <a:off x="2856482" y="2362517"/>
              <a:ext cx="2430000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 dirty="0"/>
                <a:t>添加标题</a:t>
              </a:r>
              <a:endParaRPr lang="en-US" altLang="zh-CN" sz="2000" b="1" dirty="0"/>
            </a:p>
          </p:txBody>
        </p:sp>
      </p:grpSp>
      <p:grpSp>
        <p:nvGrpSpPr>
          <p:cNvPr id="23" name="ïṥlïdê">
            <a:extLst>
              <a:ext uri="{FF2B5EF4-FFF2-40B4-BE49-F238E27FC236}">
                <a16:creationId xmlns:a16="http://schemas.microsoft.com/office/drawing/2014/main" xmlns="" id="{C53EF45E-916E-421A-9CA8-46376278DE8F}"/>
              </a:ext>
            </a:extLst>
          </p:cNvPr>
          <p:cNvGrpSpPr/>
          <p:nvPr/>
        </p:nvGrpSpPr>
        <p:grpSpPr>
          <a:xfrm>
            <a:off x="4854235" y="1473902"/>
            <a:ext cx="2430000" cy="917145"/>
            <a:chOff x="2856482" y="2362517"/>
            <a:chExt cx="2430000" cy="917145"/>
          </a:xfrm>
        </p:grpSpPr>
        <p:sp>
          <p:nvSpPr>
            <p:cNvPr id="29" name="iSliḓe">
              <a:extLst>
                <a:ext uri="{FF2B5EF4-FFF2-40B4-BE49-F238E27FC236}">
                  <a16:creationId xmlns:a16="http://schemas.microsoft.com/office/drawing/2014/main" xmlns="" id="{526978F8-6625-42CB-89E6-C0629B387AFD}"/>
                </a:ext>
              </a:extLst>
            </p:cNvPr>
            <p:cNvSpPr/>
            <p:nvPr/>
          </p:nvSpPr>
          <p:spPr bwMode="auto">
            <a:xfrm>
              <a:off x="2856482" y="2750116"/>
              <a:ext cx="2430000" cy="5295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  <p:sp>
          <p:nvSpPr>
            <p:cNvPr id="30" name="ïṩ1íḑe">
              <a:extLst>
                <a:ext uri="{FF2B5EF4-FFF2-40B4-BE49-F238E27FC236}">
                  <a16:creationId xmlns:a16="http://schemas.microsoft.com/office/drawing/2014/main" xmlns="" id="{0F89A72E-A7E6-49D2-9C28-17AF1FA1BDB0}"/>
                </a:ext>
              </a:extLst>
            </p:cNvPr>
            <p:cNvSpPr txBox="1"/>
            <p:nvPr/>
          </p:nvSpPr>
          <p:spPr bwMode="auto">
            <a:xfrm>
              <a:off x="2856482" y="2362517"/>
              <a:ext cx="2430000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</a:p>
          </p:txBody>
        </p:sp>
      </p:grpSp>
      <p:grpSp>
        <p:nvGrpSpPr>
          <p:cNvPr id="24" name="ïŝḷîḍé">
            <a:extLst>
              <a:ext uri="{FF2B5EF4-FFF2-40B4-BE49-F238E27FC236}">
                <a16:creationId xmlns:a16="http://schemas.microsoft.com/office/drawing/2014/main" xmlns="" id="{7642AAF3-FBBB-48E6-A98A-2839473C03F6}"/>
              </a:ext>
            </a:extLst>
          </p:cNvPr>
          <p:cNvGrpSpPr/>
          <p:nvPr/>
        </p:nvGrpSpPr>
        <p:grpSpPr>
          <a:xfrm>
            <a:off x="7596754" y="1473902"/>
            <a:ext cx="2430000" cy="917145"/>
            <a:chOff x="2856482" y="2362517"/>
            <a:chExt cx="2430000" cy="917145"/>
          </a:xfrm>
        </p:grpSpPr>
        <p:sp>
          <p:nvSpPr>
            <p:cNvPr id="27" name="îsḻiḑê">
              <a:extLst>
                <a:ext uri="{FF2B5EF4-FFF2-40B4-BE49-F238E27FC236}">
                  <a16:creationId xmlns:a16="http://schemas.microsoft.com/office/drawing/2014/main" xmlns="" id="{526978F8-6625-42CB-89E6-C0629B387AFD}"/>
                </a:ext>
              </a:extLst>
            </p:cNvPr>
            <p:cNvSpPr/>
            <p:nvPr/>
          </p:nvSpPr>
          <p:spPr bwMode="auto">
            <a:xfrm>
              <a:off x="2856482" y="2750116"/>
              <a:ext cx="2430000" cy="5295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  <p:sp>
          <p:nvSpPr>
            <p:cNvPr id="28" name="iŝ1îḓè">
              <a:extLst>
                <a:ext uri="{FF2B5EF4-FFF2-40B4-BE49-F238E27FC236}">
                  <a16:creationId xmlns:a16="http://schemas.microsoft.com/office/drawing/2014/main" xmlns="" id="{0F89A72E-A7E6-49D2-9C28-17AF1FA1BDB0}"/>
                </a:ext>
              </a:extLst>
            </p:cNvPr>
            <p:cNvSpPr txBox="1"/>
            <p:nvPr/>
          </p:nvSpPr>
          <p:spPr bwMode="auto">
            <a:xfrm>
              <a:off x="2856482" y="2362517"/>
              <a:ext cx="2430000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xmlns="" id="{DD319EA6-DEF3-4845-89CB-CDDC7A0A4547}"/>
              </a:ext>
            </a:extLst>
          </p:cNvPr>
          <p:cNvGrpSpPr/>
          <p:nvPr/>
        </p:nvGrpSpPr>
        <p:grpSpPr>
          <a:xfrm>
            <a:off x="660400" y="3178175"/>
            <a:ext cx="10871200" cy="915580"/>
            <a:chOff x="660400" y="3178175"/>
            <a:chExt cx="10871200" cy="915580"/>
          </a:xfrm>
        </p:grpSpPr>
        <p:sp>
          <p:nvSpPr>
            <p:cNvPr id="5" name="íṧļîďè">
              <a:extLst>
                <a:ext uri="{FF2B5EF4-FFF2-40B4-BE49-F238E27FC236}">
                  <a16:creationId xmlns:a16="http://schemas.microsoft.com/office/drawing/2014/main" xmlns="" id="{676EADC8-CAC0-4C16-A3D3-8CDFBC6DE0C6}"/>
                </a:ext>
              </a:extLst>
            </p:cNvPr>
            <p:cNvSpPr/>
            <p:nvPr/>
          </p:nvSpPr>
          <p:spPr bwMode="auto">
            <a:xfrm>
              <a:off x="4109489" y="3187864"/>
              <a:ext cx="603172" cy="338862"/>
            </a:xfrm>
            <a:custGeom>
              <a:avLst/>
              <a:gdLst>
                <a:gd name="T0" fmla="*/ 9 w 163"/>
                <a:gd name="T1" fmla="*/ 91 h 91"/>
                <a:gd name="T2" fmla="*/ 74 w 163"/>
                <a:gd name="T3" fmla="*/ 35 h 91"/>
                <a:gd name="T4" fmla="*/ 163 w 163"/>
                <a:gd name="T5" fmla="*/ 12 h 91"/>
                <a:gd name="T6" fmla="*/ 163 w 163"/>
                <a:gd name="T7" fmla="*/ 0 h 91"/>
                <a:gd name="T8" fmla="*/ 68 w 163"/>
                <a:gd name="T9" fmla="*/ 25 h 91"/>
                <a:gd name="T10" fmla="*/ 0 w 163"/>
                <a:gd name="T11" fmla="*/ 83 h 91"/>
                <a:gd name="T12" fmla="*/ 9 w 163"/>
                <a:gd name="T13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3" h="91">
                  <a:moveTo>
                    <a:pt x="9" y="91"/>
                  </a:moveTo>
                  <a:cubicBezTo>
                    <a:pt x="29" y="69"/>
                    <a:pt x="49" y="49"/>
                    <a:pt x="74" y="35"/>
                  </a:cubicBezTo>
                  <a:cubicBezTo>
                    <a:pt x="98" y="21"/>
                    <a:pt x="127" y="12"/>
                    <a:pt x="163" y="12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25" y="0"/>
                    <a:pt x="94" y="10"/>
                    <a:pt x="68" y="25"/>
                  </a:cubicBezTo>
                  <a:cubicBezTo>
                    <a:pt x="41" y="40"/>
                    <a:pt x="20" y="61"/>
                    <a:pt x="0" y="83"/>
                  </a:cubicBezTo>
                  <a:cubicBezTo>
                    <a:pt x="9" y="91"/>
                    <a:pt x="9" y="91"/>
                    <a:pt x="9" y="9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lnSpcReduction="10000"/>
            </a:bodyPr>
            <a:lstStyle/>
            <a:p>
              <a:endParaRPr lang="en-US"/>
            </a:p>
          </p:txBody>
        </p: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xmlns="" id="{ED1B124E-6EFD-4D1C-8987-CB9B55B18276}"/>
                </a:ext>
              </a:extLst>
            </p:cNvPr>
            <p:cNvGrpSpPr/>
            <p:nvPr/>
          </p:nvGrpSpPr>
          <p:grpSpPr>
            <a:xfrm>
              <a:off x="660400" y="3178175"/>
              <a:ext cx="10871200" cy="915580"/>
              <a:chOff x="660400" y="3178175"/>
              <a:chExt cx="10871200" cy="915580"/>
            </a:xfrm>
          </p:grpSpPr>
          <p:sp>
            <p:nvSpPr>
              <p:cNvPr id="4" name="ïŝ1îḓe">
                <a:extLst>
                  <a:ext uri="{FF2B5EF4-FFF2-40B4-BE49-F238E27FC236}">
                    <a16:creationId xmlns:a16="http://schemas.microsoft.com/office/drawing/2014/main" xmlns="" id="{3E814E4A-CF57-4693-9F9D-8892BB9B9A9E}"/>
                  </a:ext>
                </a:extLst>
              </p:cNvPr>
              <p:cNvSpPr/>
              <p:nvPr/>
            </p:nvSpPr>
            <p:spPr bwMode="auto">
              <a:xfrm>
                <a:off x="4712661" y="3187864"/>
                <a:ext cx="786159" cy="564769"/>
              </a:xfrm>
              <a:custGeom>
                <a:avLst/>
                <a:gdLst>
                  <a:gd name="T0" fmla="*/ 0 w 213"/>
                  <a:gd name="T1" fmla="*/ 12 h 152"/>
                  <a:gd name="T2" fmla="*/ 68 w 213"/>
                  <a:gd name="T3" fmla="*/ 25 h 152"/>
                  <a:gd name="T4" fmla="*/ 142 w 213"/>
                  <a:gd name="T5" fmla="*/ 78 h 152"/>
                  <a:gd name="T6" fmla="*/ 203 w 213"/>
                  <a:gd name="T7" fmla="*/ 152 h 152"/>
                  <a:gd name="T8" fmla="*/ 213 w 213"/>
                  <a:gd name="T9" fmla="*/ 144 h 152"/>
                  <a:gd name="T10" fmla="*/ 128 w 213"/>
                  <a:gd name="T11" fmla="*/ 48 h 152"/>
                  <a:gd name="T12" fmla="*/ 72 w 213"/>
                  <a:gd name="T13" fmla="*/ 13 h 152"/>
                  <a:gd name="T14" fmla="*/ 0 w 213"/>
                  <a:gd name="T15" fmla="*/ 0 h 152"/>
                  <a:gd name="T16" fmla="*/ 0 w 213"/>
                  <a:gd name="T17" fmla="*/ 1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3" h="152">
                    <a:moveTo>
                      <a:pt x="0" y="12"/>
                    </a:moveTo>
                    <a:cubicBezTo>
                      <a:pt x="26" y="12"/>
                      <a:pt x="48" y="17"/>
                      <a:pt x="68" y="25"/>
                    </a:cubicBezTo>
                    <a:cubicBezTo>
                      <a:pt x="97" y="36"/>
                      <a:pt x="121" y="56"/>
                      <a:pt x="142" y="78"/>
                    </a:cubicBezTo>
                    <a:cubicBezTo>
                      <a:pt x="163" y="101"/>
                      <a:pt x="183" y="127"/>
                      <a:pt x="203" y="152"/>
                    </a:cubicBezTo>
                    <a:cubicBezTo>
                      <a:pt x="213" y="144"/>
                      <a:pt x="213" y="144"/>
                      <a:pt x="213" y="144"/>
                    </a:cubicBezTo>
                    <a:cubicBezTo>
                      <a:pt x="185" y="111"/>
                      <a:pt x="160" y="76"/>
                      <a:pt x="128" y="48"/>
                    </a:cubicBezTo>
                    <a:cubicBezTo>
                      <a:pt x="111" y="34"/>
                      <a:pt x="93" y="22"/>
                      <a:pt x="72" y="13"/>
                    </a:cubicBezTo>
                    <a:cubicBezTo>
                      <a:pt x="51" y="5"/>
                      <a:pt x="28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en-US"/>
              </a:p>
            </p:txBody>
          </p:sp>
          <p:sp>
            <p:nvSpPr>
              <p:cNvPr id="7" name="îṥḻîḓe">
                <a:extLst>
                  <a:ext uri="{FF2B5EF4-FFF2-40B4-BE49-F238E27FC236}">
                    <a16:creationId xmlns:a16="http://schemas.microsoft.com/office/drawing/2014/main" xmlns="" id="{25951A97-CAEF-4DD3-AD99-BC0BF00AC464}"/>
                  </a:ext>
                </a:extLst>
              </p:cNvPr>
              <p:cNvSpPr/>
              <p:nvPr/>
            </p:nvSpPr>
            <p:spPr bwMode="auto">
              <a:xfrm>
                <a:off x="5462675" y="3585461"/>
                <a:ext cx="1369001" cy="508293"/>
              </a:xfrm>
              <a:custGeom>
                <a:avLst/>
                <a:gdLst>
                  <a:gd name="T0" fmla="*/ 0 w 371"/>
                  <a:gd name="T1" fmla="*/ 45 h 137"/>
                  <a:gd name="T2" fmla="*/ 70 w 371"/>
                  <a:gd name="T3" fmla="*/ 109 h 137"/>
                  <a:gd name="T4" fmla="*/ 171 w 371"/>
                  <a:gd name="T5" fmla="*/ 137 h 137"/>
                  <a:gd name="T6" fmla="*/ 239 w 371"/>
                  <a:gd name="T7" fmla="*/ 125 h 137"/>
                  <a:gd name="T8" fmla="*/ 313 w 371"/>
                  <a:gd name="T9" fmla="*/ 76 h 137"/>
                  <a:gd name="T10" fmla="*/ 371 w 371"/>
                  <a:gd name="T11" fmla="*/ 8 h 137"/>
                  <a:gd name="T12" fmla="*/ 362 w 371"/>
                  <a:gd name="T13" fmla="*/ 0 h 137"/>
                  <a:gd name="T14" fmla="*/ 284 w 371"/>
                  <a:gd name="T15" fmla="*/ 86 h 137"/>
                  <a:gd name="T16" fmla="*/ 234 w 371"/>
                  <a:gd name="T17" fmla="*/ 114 h 137"/>
                  <a:gd name="T18" fmla="*/ 171 w 371"/>
                  <a:gd name="T19" fmla="*/ 125 h 137"/>
                  <a:gd name="T20" fmla="*/ 77 w 371"/>
                  <a:gd name="T21" fmla="*/ 99 h 137"/>
                  <a:gd name="T22" fmla="*/ 10 w 371"/>
                  <a:gd name="T23" fmla="*/ 37 h 137"/>
                  <a:gd name="T24" fmla="*/ 0 w 371"/>
                  <a:gd name="T25" fmla="*/ 4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1" h="137">
                    <a:moveTo>
                      <a:pt x="0" y="45"/>
                    </a:moveTo>
                    <a:cubicBezTo>
                      <a:pt x="21" y="69"/>
                      <a:pt x="43" y="92"/>
                      <a:pt x="70" y="109"/>
                    </a:cubicBezTo>
                    <a:cubicBezTo>
                      <a:pt x="97" y="126"/>
                      <a:pt x="130" y="137"/>
                      <a:pt x="171" y="137"/>
                    </a:cubicBezTo>
                    <a:cubicBezTo>
                      <a:pt x="196" y="137"/>
                      <a:pt x="219" y="133"/>
                      <a:pt x="239" y="125"/>
                    </a:cubicBezTo>
                    <a:cubicBezTo>
                      <a:pt x="268" y="114"/>
                      <a:pt x="292" y="96"/>
                      <a:pt x="313" y="76"/>
                    </a:cubicBezTo>
                    <a:cubicBezTo>
                      <a:pt x="334" y="55"/>
                      <a:pt x="353" y="31"/>
                      <a:pt x="371" y="8"/>
                    </a:cubicBezTo>
                    <a:cubicBezTo>
                      <a:pt x="362" y="0"/>
                      <a:pt x="362" y="0"/>
                      <a:pt x="362" y="0"/>
                    </a:cubicBezTo>
                    <a:cubicBezTo>
                      <a:pt x="337" y="31"/>
                      <a:pt x="313" y="63"/>
                      <a:pt x="284" y="86"/>
                    </a:cubicBezTo>
                    <a:cubicBezTo>
                      <a:pt x="269" y="98"/>
                      <a:pt x="253" y="107"/>
                      <a:pt x="234" y="114"/>
                    </a:cubicBezTo>
                    <a:cubicBezTo>
                      <a:pt x="216" y="121"/>
                      <a:pt x="195" y="125"/>
                      <a:pt x="171" y="125"/>
                    </a:cubicBezTo>
                    <a:cubicBezTo>
                      <a:pt x="132" y="125"/>
                      <a:pt x="102" y="115"/>
                      <a:pt x="77" y="99"/>
                    </a:cubicBezTo>
                    <a:cubicBezTo>
                      <a:pt x="51" y="83"/>
                      <a:pt x="30" y="61"/>
                      <a:pt x="10" y="37"/>
                    </a:cubicBezTo>
                    <a:cubicBezTo>
                      <a:pt x="0" y="45"/>
                      <a:pt x="0" y="45"/>
                      <a:pt x="0" y="45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en-US"/>
              </a:p>
            </p:txBody>
          </p:sp>
          <p:sp>
            <p:nvSpPr>
              <p:cNvPr id="8" name="íSḷíďe">
                <a:extLst>
                  <a:ext uri="{FF2B5EF4-FFF2-40B4-BE49-F238E27FC236}">
                    <a16:creationId xmlns:a16="http://schemas.microsoft.com/office/drawing/2014/main" xmlns="" id="{B7445473-F939-43AB-A13D-C3422A234D02}"/>
                  </a:ext>
                </a:extLst>
              </p:cNvPr>
              <p:cNvSpPr/>
              <p:nvPr/>
            </p:nvSpPr>
            <p:spPr bwMode="auto">
              <a:xfrm>
                <a:off x="6800048" y="3187864"/>
                <a:ext cx="1436773" cy="530884"/>
              </a:xfrm>
              <a:custGeom>
                <a:avLst/>
                <a:gdLst>
                  <a:gd name="T0" fmla="*/ 9 w 389"/>
                  <a:gd name="T1" fmla="*/ 115 h 143"/>
                  <a:gd name="T2" fmla="*/ 81 w 389"/>
                  <a:gd name="T3" fmla="*/ 43 h 143"/>
                  <a:gd name="T4" fmla="*/ 183 w 389"/>
                  <a:gd name="T5" fmla="*/ 12 h 143"/>
                  <a:gd name="T6" fmla="*/ 248 w 389"/>
                  <a:gd name="T7" fmla="*/ 24 h 143"/>
                  <a:gd name="T8" fmla="*/ 320 w 389"/>
                  <a:gd name="T9" fmla="*/ 74 h 143"/>
                  <a:gd name="T10" fmla="*/ 379 w 389"/>
                  <a:gd name="T11" fmla="*/ 143 h 143"/>
                  <a:gd name="T12" fmla="*/ 389 w 389"/>
                  <a:gd name="T13" fmla="*/ 136 h 143"/>
                  <a:gd name="T14" fmla="*/ 306 w 389"/>
                  <a:gd name="T15" fmla="*/ 44 h 143"/>
                  <a:gd name="T16" fmla="*/ 253 w 389"/>
                  <a:gd name="T17" fmla="*/ 12 h 143"/>
                  <a:gd name="T18" fmla="*/ 183 w 389"/>
                  <a:gd name="T19" fmla="*/ 0 h 143"/>
                  <a:gd name="T20" fmla="*/ 74 w 389"/>
                  <a:gd name="T21" fmla="*/ 33 h 143"/>
                  <a:gd name="T22" fmla="*/ 0 w 389"/>
                  <a:gd name="T23" fmla="*/ 107 h 143"/>
                  <a:gd name="T24" fmla="*/ 9 w 389"/>
                  <a:gd name="T25" fmla="*/ 11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9" h="143">
                    <a:moveTo>
                      <a:pt x="9" y="115"/>
                    </a:moveTo>
                    <a:cubicBezTo>
                      <a:pt x="31" y="88"/>
                      <a:pt x="54" y="62"/>
                      <a:pt x="81" y="43"/>
                    </a:cubicBezTo>
                    <a:cubicBezTo>
                      <a:pt x="108" y="24"/>
                      <a:pt x="140" y="12"/>
                      <a:pt x="183" y="12"/>
                    </a:cubicBezTo>
                    <a:cubicBezTo>
                      <a:pt x="208" y="12"/>
                      <a:pt x="229" y="16"/>
                      <a:pt x="248" y="24"/>
                    </a:cubicBezTo>
                    <a:cubicBezTo>
                      <a:pt x="277" y="35"/>
                      <a:pt x="300" y="52"/>
                      <a:pt x="320" y="74"/>
                    </a:cubicBezTo>
                    <a:cubicBezTo>
                      <a:pt x="341" y="95"/>
                      <a:pt x="360" y="119"/>
                      <a:pt x="379" y="143"/>
                    </a:cubicBezTo>
                    <a:cubicBezTo>
                      <a:pt x="389" y="136"/>
                      <a:pt x="389" y="136"/>
                      <a:pt x="389" y="136"/>
                    </a:cubicBezTo>
                    <a:cubicBezTo>
                      <a:pt x="363" y="104"/>
                      <a:pt x="338" y="71"/>
                      <a:pt x="306" y="44"/>
                    </a:cubicBezTo>
                    <a:cubicBezTo>
                      <a:pt x="291" y="31"/>
                      <a:pt x="273" y="20"/>
                      <a:pt x="253" y="12"/>
                    </a:cubicBezTo>
                    <a:cubicBezTo>
                      <a:pt x="232" y="5"/>
                      <a:pt x="209" y="0"/>
                      <a:pt x="183" y="0"/>
                    </a:cubicBezTo>
                    <a:cubicBezTo>
                      <a:pt x="138" y="0"/>
                      <a:pt x="103" y="13"/>
                      <a:pt x="74" y="33"/>
                    </a:cubicBezTo>
                    <a:cubicBezTo>
                      <a:pt x="45" y="53"/>
                      <a:pt x="22" y="80"/>
                      <a:pt x="0" y="107"/>
                    </a:cubicBezTo>
                    <a:cubicBezTo>
                      <a:pt x="9" y="115"/>
                      <a:pt x="9" y="115"/>
                      <a:pt x="9" y="115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en-US"/>
              </a:p>
            </p:txBody>
          </p:sp>
          <p:sp>
            <p:nvSpPr>
              <p:cNvPr id="10" name="ïṩḷíḑe">
                <a:extLst>
                  <a:ext uri="{FF2B5EF4-FFF2-40B4-BE49-F238E27FC236}">
                    <a16:creationId xmlns:a16="http://schemas.microsoft.com/office/drawing/2014/main" xmlns="" id="{B811FA07-1A61-4207-A701-DD1174FF5D41}"/>
                  </a:ext>
                </a:extLst>
              </p:cNvPr>
              <p:cNvSpPr/>
              <p:nvPr/>
            </p:nvSpPr>
            <p:spPr bwMode="auto">
              <a:xfrm>
                <a:off x="1963366" y="3179384"/>
                <a:ext cx="2191304" cy="905891"/>
              </a:xfrm>
              <a:custGeom>
                <a:avLst/>
                <a:gdLst>
                  <a:gd name="T0" fmla="*/ 0 w 593"/>
                  <a:gd name="T1" fmla="*/ 12 h 244"/>
                  <a:gd name="T2" fmla="*/ 107 w 593"/>
                  <a:gd name="T3" fmla="*/ 47 h 244"/>
                  <a:gd name="T4" fmla="*/ 165 w 593"/>
                  <a:gd name="T5" fmla="*/ 104 h 244"/>
                  <a:gd name="T6" fmla="*/ 248 w 593"/>
                  <a:gd name="T7" fmla="*/ 198 h 244"/>
                  <a:gd name="T8" fmla="*/ 303 w 593"/>
                  <a:gd name="T9" fmla="*/ 231 h 244"/>
                  <a:gd name="T10" fmla="*/ 373 w 593"/>
                  <a:gd name="T11" fmla="*/ 244 h 244"/>
                  <a:gd name="T12" fmla="*/ 449 w 593"/>
                  <a:gd name="T13" fmla="*/ 229 h 244"/>
                  <a:gd name="T14" fmla="*/ 529 w 593"/>
                  <a:gd name="T15" fmla="*/ 168 h 244"/>
                  <a:gd name="T16" fmla="*/ 593 w 593"/>
                  <a:gd name="T17" fmla="*/ 91 h 244"/>
                  <a:gd name="T18" fmla="*/ 584 w 593"/>
                  <a:gd name="T19" fmla="*/ 83 h 244"/>
                  <a:gd name="T20" fmla="*/ 497 w 593"/>
                  <a:gd name="T21" fmla="*/ 183 h 244"/>
                  <a:gd name="T22" fmla="*/ 444 w 593"/>
                  <a:gd name="T23" fmla="*/ 218 h 244"/>
                  <a:gd name="T24" fmla="*/ 373 w 593"/>
                  <a:gd name="T25" fmla="*/ 232 h 244"/>
                  <a:gd name="T26" fmla="*/ 266 w 593"/>
                  <a:gd name="T27" fmla="*/ 197 h 244"/>
                  <a:gd name="T28" fmla="*/ 209 w 593"/>
                  <a:gd name="T29" fmla="*/ 140 h 244"/>
                  <a:gd name="T30" fmla="*/ 126 w 593"/>
                  <a:gd name="T31" fmla="*/ 46 h 244"/>
                  <a:gd name="T32" fmla="*/ 71 w 593"/>
                  <a:gd name="T33" fmla="*/ 13 h 244"/>
                  <a:gd name="T34" fmla="*/ 0 w 593"/>
                  <a:gd name="T35" fmla="*/ 0 h 244"/>
                  <a:gd name="T36" fmla="*/ 0 w 593"/>
                  <a:gd name="T37" fmla="*/ 12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3" h="244">
                    <a:moveTo>
                      <a:pt x="0" y="12"/>
                    </a:moveTo>
                    <a:cubicBezTo>
                      <a:pt x="46" y="12"/>
                      <a:pt x="79" y="26"/>
                      <a:pt x="107" y="47"/>
                    </a:cubicBezTo>
                    <a:cubicBezTo>
                      <a:pt x="129" y="63"/>
                      <a:pt x="147" y="83"/>
                      <a:pt x="165" y="104"/>
                    </a:cubicBezTo>
                    <a:cubicBezTo>
                      <a:pt x="191" y="136"/>
                      <a:pt x="216" y="171"/>
                      <a:pt x="248" y="198"/>
                    </a:cubicBezTo>
                    <a:cubicBezTo>
                      <a:pt x="264" y="211"/>
                      <a:pt x="282" y="223"/>
                      <a:pt x="303" y="231"/>
                    </a:cubicBezTo>
                    <a:cubicBezTo>
                      <a:pt x="323" y="239"/>
                      <a:pt x="347" y="244"/>
                      <a:pt x="373" y="244"/>
                    </a:cubicBezTo>
                    <a:cubicBezTo>
                      <a:pt x="402" y="244"/>
                      <a:pt x="427" y="239"/>
                      <a:pt x="449" y="229"/>
                    </a:cubicBezTo>
                    <a:cubicBezTo>
                      <a:pt x="481" y="216"/>
                      <a:pt x="506" y="193"/>
                      <a:pt x="529" y="168"/>
                    </a:cubicBezTo>
                    <a:cubicBezTo>
                      <a:pt x="552" y="143"/>
                      <a:pt x="572" y="116"/>
                      <a:pt x="593" y="91"/>
                    </a:cubicBezTo>
                    <a:cubicBezTo>
                      <a:pt x="584" y="83"/>
                      <a:pt x="584" y="83"/>
                      <a:pt x="584" y="83"/>
                    </a:cubicBezTo>
                    <a:cubicBezTo>
                      <a:pt x="555" y="117"/>
                      <a:pt x="529" y="155"/>
                      <a:pt x="497" y="183"/>
                    </a:cubicBezTo>
                    <a:cubicBezTo>
                      <a:pt x="481" y="198"/>
                      <a:pt x="464" y="210"/>
                      <a:pt x="444" y="218"/>
                    </a:cubicBezTo>
                    <a:cubicBezTo>
                      <a:pt x="424" y="227"/>
                      <a:pt x="401" y="232"/>
                      <a:pt x="373" y="232"/>
                    </a:cubicBezTo>
                    <a:cubicBezTo>
                      <a:pt x="328" y="232"/>
                      <a:pt x="295" y="218"/>
                      <a:pt x="266" y="197"/>
                    </a:cubicBezTo>
                    <a:cubicBezTo>
                      <a:pt x="245" y="181"/>
                      <a:pt x="227" y="161"/>
                      <a:pt x="209" y="140"/>
                    </a:cubicBezTo>
                    <a:cubicBezTo>
                      <a:pt x="183" y="108"/>
                      <a:pt x="158" y="73"/>
                      <a:pt x="126" y="46"/>
                    </a:cubicBezTo>
                    <a:cubicBezTo>
                      <a:pt x="110" y="33"/>
                      <a:pt x="92" y="21"/>
                      <a:pt x="71" y="13"/>
                    </a:cubicBezTo>
                    <a:cubicBezTo>
                      <a:pt x="51" y="5"/>
                      <a:pt x="27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en-US"/>
              </a:p>
            </p:txBody>
          </p:sp>
          <p:sp>
            <p:nvSpPr>
              <p:cNvPr id="11" name="íš1íḓè">
                <a:extLst>
                  <a:ext uri="{FF2B5EF4-FFF2-40B4-BE49-F238E27FC236}">
                    <a16:creationId xmlns:a16="http://schemas.microsoft.com/office/drawing/2014/main" xmlns="" id="{E5329680-AD69-4F1E-AEE6-D04C1284E60E}"/>
                  </a:ext>
                </a:extLst>
              </p:cNvPr>
              <p:cNvSpPr/>
              <p:nvPr/>
            </p:nvSpPr>
            <p:spPr bwMode="auto">
              <a:xfrm>
                <a:off x="8193207" y="3187864"/>
                <a:ext cx="2035427" cy="905891"/>
              </a:xfrm>
              <a:custGeom>
                <a:avLst/>
                <a:gdLst>
                  <a:gd name="T0" fmla="*/ 0 w 551"/>
                  <a:gd name="T1" fmla="*/ 143 h 244"/>
                  <a:gd name="T2" fmla="*/ 72 w 551"/>
                  <a:gd name="T3" fmla="*/ 213 h 244"/>
                  <a:gd name="T4" fmla="*/ 177 w 551"/>
                  <a:gd name="T5" fmla="*/ 244 h 244"/>
                  <a:gd name="T6" fmla="*/ 292 w 551"/>
                  <a:gd name="T7" fmla="*/ 207 h 244"/>
                  <a:gd name="T8" fmla="*/ 351 w 551"/>
                  <a:gd name="T9" fmla="*/ 147 h 244"/>
                  <a:gd name="T10" fmla="*/ 433 w 551"/>
                  <a:gd name="T11" fmla="*/ 55 h 244"/>
                  <a:gd name="T12" fmla="*/ 484 w 551"/>
                  <a:gd name="T13" fmla="*/ 24 h 244"/>
                  <a:gd name="T14" fmla="*/ 551 w 551"/>
                  <a:gd name="T15" fmla="*/ 12 h 244"/>
                  <a:gd name="T16" fmla="*/ 551 w 551"/>
                  <a:gd name="T17" fmla="*/ 0 h 244"/>
                  <a:gd name="T18" fmla="*/ 436 w 551"/>
                  <a:gd name="T19" fmla="*/ 37 h 244"/>
                  <a:gd name="T20" fmla="*/ 377 w 551"/>
                  <a:gd name="T21" fmla="*/ 97 h 244"/>
                  <a:gd name="T22" fmla="*/ 295 w 551"/>
                  <a:gd name="T23" fmla="*/ 189 h 244"/>
                  <a:gd name="T24" fmla="*/ 244 w 551"/>
                  <a:gd name="T25" fmla="*/ 220 h 244"/>
                  <a:gd name="T26" fmla="*/ 177 w 551"/>
                  <a:gd name="T27" fmla="*/ 232 h 244"/>
                  <a:gd name="T28" fmla="*/ 79 w 551"/>
                  <a:gd name="T29" fmla="*/ 203 h 244"/>
                  <a:gd name="T30" fmla="*/ 10 w 551"/>
                  <a:gd name="T31" fmla="*/ 136 h 244"/>
                  <a:gd name="T32" fmla="*/ 0 w 551"/>
                  <a:gd name="T33" fmla="*/ 143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51" h="244">
                    <a:moveTo>
                      <a:pt x="0" y="143"/>
                    </a:moveTo>
                    <a:cubicBezTo>
                      <a:pt x="22" y="169"/>
                      <a:pt x="44" y="194"/>
                      <a:pt x="72" y="213"/>
                    </a:cubicBezTo>
                    <a:cubicBezTo>
                      <a:pt x="100" y="232"/>
                      <a:pt x="134" y="244"/>
                      <a:pt x="177" y="244"/>
                    </a:cubicBezTo>
                    <a:cubicBezTo>
                      <a:pt x="225" y="244"/>
                      <a:pt x="262" y="229"/>
                      <a:pt x="292" y="207"/>
                    </a:cubicBezTo>
                    <a:cubicBezTo>
                      <a:pt x="314" y="190"/>
                      <a:pt x="333" y="169"/>
                      <a:pt x="351" y="147"/>
                    </a:cubicBezTo>
                    <a:cubicBezTo>
                      <a:pt x="378" y="115"/>
                      <a:pt x="403" y="81"/>
                      <a:pt x="433" y="55"/>
                    </a:cubicBezTo>
                    <a:cubicBezTo>
                      <a:pt x="448" y="42"/>
                      <a:pt x="465" y="32"/>
                      <a:pt x="484" y="24"/>
                    </a:cubicBezTo>
                    <a:cubicBezTo>
                      <a:pt x="503" y="16"/>
                      <a:pt x="525" y="12"/>
                      <a:pt x="551" y="12"/>
                    </a:cubicBezTo>
                    <a:cubicBezTo>
                      <a:pt x="551" y="0"/>
                      <a:pt x="551" y="0"/>
                      <a:pt x="551" y="0"/>
                    </a:cubicBezTo>
                    <a:cubicBezTo>
                      <a:pt x="503" y="0"/>
                      <a:pt x="466" y="15"/>
                      <a:pt x="436" y="37"/>
                    </a:cubicBezTo>
                    <a:cubicBezTo>
                      <a:pt x="414" y="54"/>
                      <a:pt x="395" y="75"/>
                      <a:pt x="377" y="97"/>
                    </a:cubicBezTo>
                    <a:cubicBezTo>
                      <a:pt x="350" y="129"/>
                      <a:pt x="326" y="163"/>
                      <a:pt x="295" y="189"/>
                    </a:cubicBezTo>
                    <a:cubicBezTo>
                      <a:pt x="280" y="202"/>
                      <a:pt x="263" y="212"/>
                      <a:pt x="244" y="220"/>
                    </a:cubicBezTo>
                    <a:cubicBezTo>
                      <a:pt x="225" y="228"/>
                      <a:pt x="203" y="232"/>
                      <a:pt x="177" y="232"/>
                    </a:cubicBezTo>
                    <a:cubicBezTo>
                      <a:pt x="137" y="232"/>
                      <a:pt x="105" y="221"/>
                      <a:pt x="79" y="203"/>
                    </a:cubicBezTo>
                    <a:cubicBezTo>
                      <a:pt x="52" y="185"/>
                      <a:pt x="31" y="161"/>
                      <a:pt x="10" y="136"/>
                    </a:cubicBezTo>
                    <a:cubicBezTo>
                      <a:pt x="0" y="143"/>
                      <a:pt x="0" y="143"/>
                      <a:pt x="0" y="143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 lang="en-US"/>
              </a:p>
            </p:txBody>
          </p:sp>
          <p:sp>
            <p:nvSpPr>
              <p:cNvPr id="25" name="ïšliḓè">
                <a:extLst>
                  <a:ext uri="{FF2B5EF4-FFF2-40B4-BE49-F238E27FC236}">
                    <a16:creationId xmlns:a16="http://schemas.microsoft.com/office/drawing/2014/main" xmlns="" id="{F48E1AE8-22B8-4D93-BD17-7EC00EAB86AA}"/>
                  </a:ext>
                </a:extLst>
              </p:cNvPr>
              <p:cNvSpPr/>
              <p:nvPr/>
            </p:nvSpPr>
            <p:spPr>
              <a:xfrm>
                <a:off x="660400" y="3178175"/>
                <a:ext cx="1309742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işľidê">
                <a:extLst>
                  <a:ext uri="{FF2B5EF4-FFF2-40B4-BE49-F238E27FC236}">
                    <a16:creationId xmlns:a16="http://schemas.microsoft.com/office/drawing/2014/main" xmlns="" id="{E81A33CC-723F-4428-9136-828E971ADAB5}"/>
                  </a:ext>
                </a:extLst>
              </p:cNvPr>
              <p:cNvSpPr/>
              <p:nvPr/>
            </p:nvSpPr>
            <p:spPr>
              <a:xfrm>
                <a:off x="10221858" y="3189615"/>
                <a:ext cx="1309742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25000" lnSpcReduction="20000"/>
              </a:bodyPr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xmlns="" id="{2BB672A1-2BD9-481D-AF49-B09456D5A8D1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xmlns="" id="{723D74EB-6068-4631-939E-6843330F34EF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xmlns="" id="{A13C3CAB-7486-4F72-A401-C5D4209C3CAE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新年工作计划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38372702"/>
      </p:ext>
    </p:extLst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DF6D69D3-1005-4910-95A7-1CCF429EF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8" y="2760"/>
            <a:ext cx="12186732" cy="685423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95057F73-0C02-4121-A479-2D45AF45AD79}"/>
              </a:ext>
            </a:extLst>
          </p:cNvPr>
          <p:cNvSpPr txBox="1"/>
          <p:nvPr/>
        </p:nvSpPr>
        <p:spPr>
          <a:xfrm>
            <a:off x="6000750" y="2872085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年终工作总结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AFD357DE-575F-4C13-8B48-816A8D37C076}"/>
              </a:ext>
            </a:extLst>
          </p:cNvPr>
          <p:cNvSpPr txBox="1"/>
          <p:nvPr/>
        </p:nvSpPr>
        <p:spPr>
          <a:xfrm>
            <a:off x="3608086" y="1764089"/>
            <a:ext cx="33606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PART.01</a:t>
            </a:r>
            <a:endParaRPr lang="zh-CN" altLang="en-US" sz="6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5F9A0BB3-65A4-417B-A88F-F4DA1A3FFB34}"/>
              </a:ext>
            </a:extLst>
          </p:cNvPr>
          <p:cNvSpPr txBox="1"/>
          <p:nvPr/>
        </p:nvSpPr>
        <p:spPr>
          <a:xfrm>
            <a:off x="6000750" y="3660348"/>
            <a:ext cx="37554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Year-end work summary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89DC0687-72E9-400F-A7BD-988DA618F86C}"/>
              </a:ext>
            </a:extLst>
          </p:cNvPr>
          <p:cNvSpPr/>
          <p:nvPr/>
        </p:nvSpPr>
        <p:spPr>
          <a:xfrm>
            <a:off x="6168586" y="4330787"/>
            <a:ext cx="873426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71024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prism isContent="1"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íśļîḓe">
            <a:extLst>
              <a:ext uri="{FF2B5EF4-FFF2-40B4-BE49-F238E27FC236}">
                <a16:creationId xmlns:a16="http://schemas.microsoft.com/office/drawing/2014/main" xmlns="" id="{E644F8AA-B821-4D3A-8213-EFED3E325229}"/>
              </a:ext>
            </a:extLst>
          </p:cNvPr>
          <p:cNvGrpSpPr/>
          <p:nvPr/>
        </p:nvGrpSpPr>
        <p:grpSpPr>
          <a:xfrm>
            <a:off x="4655694" y="1686192"/>
            <a:ext cx="2881409" cy="2871986"/>
            <a:chOff x="4655296" y="2198106"/>
            <a:chExt cx="2881409" cy="2871986"/>
          </a:xfrm>
        </p:grpSpPr>
        <p:grpSp>
          <p:nvGrpSpPr>
            <p:cNvPr id="27" name="iŝļïḍè">
              <a:extLst>
                <a:ext uri="{FF2B5EF4-FFF2-40B4-BE49-F238E27FC236}">
                  <a16:creationId xmlns:a16="http://schemas.microsoft.com/office/drawing/2014/main" xmlns="" id="{C0C7AEDC-45E8-4DD0-8C1A-935F5CE5FFA9}"/>
                </a:ext>
              </a:extLst>
            </p:cNvPr>
            <p:cNvGrpSpPr/>
            <p:nvPr/>
          </p:nvGrpSpPr>
          <p:grpSpPr>
            <a:xfrm>
              <a:off x="4655296" y="2198106"/>
              <a:ext cx="2881409" cy="2871986"/>
              <a:chOff x="4655296" y="2198106"/>
              <a:chExt cx="2881409" cy="2871986"/>
            </a:xfrm>
          </p:grpSpPr>
          <p:sp>
            <p:nvSpPr>
              <p:cNvPr id="31" name="işḷiḍé">
                <a:extLst>
                  <a:ext uri="{FF2B5EF4-FFF2-40B4-BE49-F238E27FC236}">
                    <a16:creationId xmlns:a16="http://schemas.microsoft.com/office/drawing/2014/main" xmlns="" id="{A29FB0AD-AE0A-4555-86D2-697693F9190E}"/>
                  </a:ext>
                </a:extLst>
              </p:cNvPr>
              <p:cNvSpPr/>
              <p:nvPr/>
            </p:nvSpPr>
            <p:spPr bwMode="auto">
              <a:xfrm>
                <a:off x="4655296" y="2198106"/>
                <a:ext cx="1787594" cy="2871986"/>
              </a:xfrm>
              <a:custGeom>
                <a:avLst/>
                <a:gdLst>
                  <a:gd name="T0" fmla="*/ 1037 w 1444"/>
                  <a:gd name="T1" fmla="*/ 2320 h 2320"/>
                  <a:gd name="T2" fmla="*/ 789 w 1444"/>
                  <a:gd name="T3" fmla="*/ 2073 h 2320"/>
                  <a:gd name="T4" fmla="*/ 980 w 1444"/>
                  <a:gd name="T5" fmla="*/ 1881 h 2320"/>
                  <a:gd name="T6" fmla="*/ 423 w 1444"/>
                  <a:gd name="T7" fmla="*/ 1163 h 2320"/>
                  <a:gd name="T8" fmla="*/ 1164 w 1444"/>
                  <a:gd name="T9" fmla="*/ 423 h 2320"/>
                  <a:gd name="T10" fmla="*/ 1268 w 1444"/>
                  <a:gd name="T11" fmla="*/ 430 h 2320"/>
                  <a:gd name="T12" fmla="*/ 1444 w 1444"/>
                  <a:gd name="T13" fmla="*/ 254 h 2320"/>
                  <a:gd name="T14" fmla="*/ 1189 w 1444"/>
                  <a:gd name="T15" fmla="*/ 0 h 2320"/>
                  <a:gd name="T16" fmla="*/ 1164 w 1444"/>
                  <a:gd name="T17" fmla="*/ 0 h 2320"/>
                  <a:gd name="T18" fmla="*/ 0 w 1444"/>
                  <a:gd name="T19" fmla="*/ 1163 h 2320"/>
                  <a:gd name="T20" fmla="*/ 1037 w 1444"/>
                  <a:gd name="T21" fmla="*/ 2320 h 2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4" h="2320">
                    <a:moveTo>
                      <a:pt x="1037" y="2320"/>
                    </a:moveTo>
                    <a:cubicBezTo>
                      <a:pt x="789" y="2073"/>
                      <a:pt x="789" y="2073"/>
                      <a:pt x="789" y="2073"/>
                    </a:cubicBezTo>
                    <a:cubicBezTo>
                      <a:pt x="980" y="1881"/>
                      <a:pt x="980" y="1881"/>
                      <a:pt x="980" y="1881"/>
                    </a:cubicBezTo>
                    <a:cubicBezTo>
                      <a:pt x="660" y="1800"/>
                      <a:pt x="423" y="1509"/>
                      <a:pt x="423" y="1163"/>
                    </a:cubicBezTo>
                    <a:cubicBezTo>
                      <a:pt x="423" y="754"/>
                      <a:pt x="755" y="423"/>
                      <a:pt x="1164" y="423"/>
                    </a:cubicBezTo>
                    <a:cubicBezTo>
                      <a:pt x="1199" y="423"/>
                      <a:pt x="1234" y="425"/>
                      <a:pt x="1268" y="430"/>
                    </a:cubicBezTo>
                    <a:cubicBezTo>
                      <a:pt x="1444" y="254"/>
                      <a:pt x="1444" y="254"/>
                      <a:pt x="1444" y="254"/>
                    </a:cubicBezTo>
                    <a:cubicBezTo>
                      <a:pt x="1189" y="0"/>
                      <a:pt x="1189" y="0"/>
                      <a:pt x="1189" y="0"/>
                    </a:cubicBezTo>
                    <a:cubicBezTo>
                      <a:pt x="1181" y="0"/>
                      <a:pt x="1172" y="0"/>
                      <a:pt x="1164" y="0"/>
                    </a:cubicBezTo>
                    <a:cubicBezTo>
                      <a:pt x="521" y="0"/>
                      <a:pt x="0" y="521"/>
                      <a:pt x="0" y="1163"/>
                    </a:cubicBezTo>
                    <a:cubicBezTo>
                      <a:pt x="0" y="1763"/>
                      <a:pt x="453" y="2257"/>
                      <a:pt x="1037" y="23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1053"/>
              </a:p>
            </p:txBody>
          </p:sp>
          <p:sp>
            <p:nvSpPr>
              <p:cNvPr id="32" name="ïṩľïḍe">
                <a:extLst>
                  <a:ext uri="{FF2B5EF4-FFF2-40B4-BE49-F238E27FC236}">
                    <a16:creationId xmlns:a16="http://schemas.microsoft.com/office/drawing/2014/main" xmlns="" id="{22107265-B69F-4A32-BD5D-447718478AB5}"/>
                  </a:ext>
                </a:extLst>
              </p:cNvPr>
              <p:cNvSpPr/>
              <p:nvPr/>
            </p:nvSpPr>
            <p:spPr bwMode="auto">
              <a:xfrm>
                <a:off x="5749634" y="2198106"/>
                <a:ext cx="1787071" cy="2871986"/>
              </a:xfrm>
              <a:custGeom>
                <a:avLst/>
                <a:gdLst>
                  <a:gd name="T0" fmla="*/ 254 w 1444"/>
                  <a:gd name="T1" fmla="*/ 2320 h 2320"/>
                  <a:gd name="T2" fmla="*/ 280 w 1444"/>
                  <a:gd name="T3" fmla="*/ 2320 h 2320"/>
                  <a:gd name="T4" fmla="*/ 1444 w 1444"/>
                  <a:gd name="T5" fmla="*/ 1156 h 2320"/>
                  <a:gd name="T6" fmla="*/ 407 w 1444"/>
                  <a:gd name="T7" fmla="*/ 0 h 2320"/>
                  <a:gd name="T8" fmla="*/ 654 w 1444"/>
                  <a:gd name="T9" fmla="*/ 247 h 2320"/>
                  <a:gd name="T10" fmla="*/ 463 w 1444"/>
                  <a:gd name="T11" fmla="*/ 439 h 2320"/>
                  <a:gd name="T12" fmla="*/ 1020 w 1444"/>
                  <a:gd name="T13" fmla="*/ 1156 h 2320"/>
                  <a:gd name="T14" fmla="*/ 280 w 1444"/>
                  <a:gd name="T15" fmla="*/ 1897 h 2320"/>
                  <a:gd name="T16" fmla="*/ 176 w 1444"/>
                  <a:gd name="T17" fmla="*/ 1890 h 2320"/>
                  <a:gd name="T18" fmla="*/ 0 w 1444"/>
                  <a:gd name="T19" fmla="*/ 2066 h 2320"/>
                  <a:gd name="T20" fmla="*/ 254 w 1444"/>
                  <a:gd name="T21" fmla="*/ 2320 h 2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4" h="2320">
                    <a:moveTo>
                      <a:pt x="254" y="2320"/>
                    </a:moveTo>
                    <a:cubicBezTo>
                      <a:pt x="262" y="2320"/>
                      <a:pt x="271" y="2320"/>
                      <a:pt x="280" y="2320"/>
                    </a:cubicBezTo>
                    <a:cubicBezTo>
                      <a:pt x="922" y="2320"/>
                      <a:pt x="1444" y="1799"/>
                      <a:pt x="1444" y="1156"/>
                    </a:cubicBezTo>
                    <a:cubicBezTo>
                      <a:pt x="1444" y="557"/>
                      <a:pt x="990" y="63"/>
                      <a:pt x="407" y="0"/>
                    </a:cubicBezTo>
                    <a:cubicBezTo>
                      <a:pt x="654" y="247"/>
                      <a:pt x="654" y="247"/>
                      <a:pt x="654" y="247"/>
                    </a:cubicBezTo>
                    <a:cubicBezTo>
                      <a:pt x="463" y="439"/>
                      <a:pt x="463" y="439"/>
                      <a:pt x="463" y="439"/>
                    </a:cubicBezTo>
                    <a:cubicBezTo>
                      <a:pt x="783" y="520"/>
                      <a:pt x="1020" y="811"/>
                      <a:pt x="1020" y="1156"/>
                    </a:cubicBezTo>
                    <a:cubicBezTo>
                      <a:pt x="1020" y="1566"/>
                      <a:pt x="689" y="1897"/>
                      <a:pt x="280" y="1897"/>
                    </a:cubicBezTo>
                    <a:cubicBezTo>
                      <a:pt x="244" y="1897"/>
                      <a:pt x="210" y="1895"/>
                      <a:pt x="176" y="1890"/>
                    </a:cubicBezTo>
                    <a:cubicBezTo>
                      <a:pt x="0" y="2066"/>
                      <a:pt x="0" y="2066"/>
                      <a:pt x="0" y="2066"/>
                    </a:cubicBezTo>
                    <a:lnTo>
                      <a:pt x="254" y="2320"/>
                    </a:lnTo>
                    <a:close/>
                  </a:path>
                </a:pathLst>
              </a:custGeom>
              <a:solidFill>
                <a:srgbClr val="E8B13E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1053"/>
              </a:p>
            </p:txBody>
          </p:sp>
        </p:grpSp>
        <p:grpSp>
          <p:nvGrpSpPr>
            <p:cNvPr id="28" name="iślîdé">
              <a:extLst>
                <a:ext uri="{FF2B5EF4-FFF2-40B4-BE49-F238E27FC236}">
                  <a16:creationId xmlns:a16="http://schemas.microsoft.com/office/drawing/2014/main" xmlns="" id="{EFB31030-DC0B-49AA-8159-0B1CDDB9AA1A}"/>
                </a:ext>
              </a:extLst>
            </p:cNvPr>
            <p:cNvGrpSpPr/>
            <p:nvPr/>
          </p:nvGrpSpPr>
          <p:grpSpPr>
            <a:xfrm>
              <a:off x="5330225" y="2868323"/>
              <a:ext cx="1531551" cy="1531552"/>
              <a:chOff x="5330225" y="2868323"/>
              <a:chExt cx="1531551" cy="1531552"/>
            </a:xfrm>
          </p:grpSpPr>
          <p:sp>
            <p:nvSpPr>
              <p:cNvPr id="29" name="iṥ1îde">
                <a:extLst>
                  <a:ext uri="{FF2B5EF4-FFF2-40B4-BE49-F238E27FC236}">
                    <a16:creationId xmlns:a16="http://schemas.microsoft.com/office/drawing/2014/main" xmlns="" id="{564FE7F7-D8B5-400B-942B-6AEE6BDFF681}"/>
                  </a:ext>
                </a:extLst>
              </p:cNvPr>
              <p:cNvSpPr/>
              <p:nvPr/>
            </p:nvSpPr>
            <p:spPr bwMode="auto">
              <a:xfrm>
                <a:off x="5330225" y="2868323"/>
                <a:ext cx="1531551" cy="153155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1053"/>
              </a:p>
            </p:txBody>
          </p:sp>
          <p:sp>
            <p:nvSpPr>
              <p:cNvPr id="30" name="îšlîḍe">
                <a:extLst>
                  <a:ext uri="{FF2B5EF4-FFF2-40B4-BE49-F238E27FC236}">
                    <a16:creationId xmlns:a16="http://schemas.microsoft.com/office/drawing/2014/main" xmlns="" id="{DDBD4DC6-2D34-459E-8C33-89C89677C636}"/>
                  </a:ext>
                </a:extLst>
              </p:cNvPr>
              <p:cNvSpPr/>
              <p:nvPr/>
            </p:nvSpPr>
            <p:spPr>
              <a:xfrm>
                <a:off x="5785026" y="3265927"/>
                <a:ext cx="621949" cy="736347"/>
              </a:xfrm>
              <a:custGeom>
                <a:avLst/>
                <a:gdLst>
                  <a:gd name="connsiteX0" fmla="*/ 165256 w 512489"/>
                  <a:gd name="connsiteY0" fmla="*/ 344815 h 606754"/>
                  <a:gd name="connsiteX1" fmla="*/ 206016 w 512489"/>
                  <a:gd name="connsiteY1" fmla="*/ 473468 h 606754"/>
                  <a:gd name="connsiteX2" fmla="*/ 213629 w 512489"/>
                  <a:gd name="connsiteY2" fmla="*/ 497659 h 606754"/>
                  <a:gd name="connsiteX3" fmla="*/ 213815 w 512489"/>
                  <a:gd name="connsiteY3" fmla="*/ 497289 h 606754"/>
                  <a:gd name="connsiteX4" fmla="*/ 220500 w 512489"/>
                  <a:gd name="connsiteY4" fmla="*/ 517773 h 606754"/>
                  <a:gd name="connsiteX5" fmla="*/ 242040 w 512489"/>
                  <a:gd name="connsiteY5" fmla="*/ 456876 h 606754"/>
                  <a:gd name="connsiteX6" fmla="*/ 256245 w 512489"/>
                  <a:gd name="connsiteY6" fmla="*/ 384115 h 606754"/>
                  <a:gd name="connsiteX7" fmla="*/ 270451 w 512489"/>
                  <a:gd name="connsiteY7" fmla="*/ 456876 h 606754"/>
                  <a:gd name="connsiteX8" fmla="*/ 291991 w 512489"/>
                  <a:gd name="connsiteY8" fmla="*/ 517773 h 606754"/>
                  <a:gd name="connsiteX9" fmla="*/ 298676 w 512489"/>
                  <a:gd name="connsiteY9" fmla="*/ 497289 h 606754"/>
                  <a:gd name="connsiteX10" fmla="*/ 298861 w 512489"/>
                  <a:gd name="connsiteY10" fmla="*/ 497659 h 606754"/>
                  <a:gd name="connsiteX11" fmla="*/ 306475 w 512489"/>
                  <a:gd name="connsiteY11" fmla="*/ 473468 h 606754"/>
                  <a:gd name="connsiteX12" fmla="*/ 347234 w 512489"/>
                  <a:gd name="connsiteY12" fmla="*/ 344815 h 606754"/>
                  <a:gd name="connsiteX13" fmla="*/ 463756 w 512489"/>
                  <a:gd name="connsiteY13" fmla="*/ 397833 h 606754"/>
                  <a:gd name="connsiteX14" fmla="*/ 512035 w 512489"/>
                  <a:gd name="connsiteY14" fmla="*/ 492561 h 606754"/>
                  <a:gd name="connsiteX15" fmla="*/ 506465 w 512489"/>
                  <a:gd name="connsiteY15" fmla="*/ 545950 h 606754"/>
                  <a:gd name="connsiteX16" fmla="*/ 256152 w 512489"/>
                  <a:gd name="connsiteY16" fmla="*/ 606754 h 606754"/>
                  <a:gd name="connsiteX17" fmla="*/ 5840 w 512489"/>
                  <a:gd name="connsiteY17" fmla="*/ 545950 h 606754"/>
                  <a:gd name="connsiteX18" fmla="*/ 455 w 512489"/>
                  <a:gd name="connsiteY18" fmla="*/ 492561 h 606754"/>
                  <a:gd name="connsiteX19" fmla="*/ 48735 w 512489"/>
                  <a:gd name="connsiteY19" fmla="*/ 397833 h 606754"/>
                  <a:gd name="connsiteX20" fmla="*/ 165256 w 512489"/>
                  <a:gd name="connsiteY20" fmla="*/ 344815 h 606754"/>
                  <a:gd name="connsiteX21" fmla="*/ 247957 w 512489"/>
                  <a:gd name="connsiteY21" fmla="*/ 445 h 606754"/>
                  <a:gd name="connsiteX22" fmla="*/ 313324 w 512489"/>
                  <a:gd name="connsiteY22" fmla="*/ 14258 h 606754"/>
                  <a:gd name="connsiteX23" fmla="*/ 345080 w 512489"/>
                  <a:gd name="connsiteY23" fmla="*/ 43830 h 606754"/>
                  <a:gd name="connsiteX24" fmla="*/ 379992 w 512489"/>
                  <a:gd name="connsiteY24" fmla="*/ 154608 h 606754"/>
                  <a:gd name="connsiteX25" fmla="*/ 375442 w 512489"/>
                  <a:gd name="connsiteY25" fmla="*/ 171665 h 606754"/>
                  <a:gd name="connsiteX26" fmla="*/ 386677 w 512489"/>
                  <a:gd name="connsiteY26" fmla="*/ 218108 h 606754"/>
                  <a:gd name="connsiteX27" fmla="*/ 364207 w 512489"/>
                  <a:gd name="connsiteY27" fmla="*/ 257321 h 606754"/>
                  <a:gd name="connsiteX28" fmla="*/ 284912 w 512489"/>
                  <a:gd name="connsiteY28" fmla="*/ 354936 h 606754"/>
                  <a:gd name="connsiteX29" fmla="*/ 226972 w 512489"/>
                  <a:gd name="connsiteY29" fmla="*/ 355028 h 606754"/>
                  <a:gd name="connsiteX30" fmla="*/ 148049 w 512489"/>
                  <a:gd name="connsiteY30" fmla="*/ 257321 h 606754"/>
                  <a:gd name="connsiteX31" fmla="*/ 125579 w 512489"/>
                  <a:gd name="connsiteY31" fmla="*/ 218108 h 606754"/>
                  <a:gd name="connsiteX32" fmla="*/ 136906 w 512489"/>
                  <a:gd name="connsiteY32" fmla="*/ 171665 h 606754"/>
                  <a:gd name="connsiteX33" fmla="*/ 132264 w 512489"/>
                  <a:gd name="connsiteY33" fmla="*/ 154608 h 606754"/>
                  <a:gd name="connsiteX34" fmla="*/ 132078 w 512489"/>
                  <a:gd name="connsiteY34" fmla="*/ 100099 h 606754"/>
                  <a:gd name="connsiteX35" fmla="*/ 163833 w 512489"/>
                  <a:gd name="connsiteY35" fmla="*/ 44293 h 606754"/>
                  <a:gd name="connsiteX36" fmla="*/ 193360 w 512489"/>
                  <a:gd name="connsiteY36" fmla="*/ 20005 h 606754"/>
                  <a:gd name="connsiteX37" fmla="*/ 221958 w 512489"/>
                  <a:gd name="connsiteY37" fmla="*/ 5358 h 606754"/>
                  <a:gd name="connsiteX38" fmla="*/ 247957 w 512489"/>
                  <a:gd name="connsiteY38" fmla="*/ 445 h 606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512489" h="606754">
                    <a:moveTo>
                      <a:pt x="165256" y="344815"/>
                    </a:moveTo>
                    <a:lnTo>
                      <a:pt x="206016" y="473468"/>
                    </a:lnTo>
                    <a:lnTo>
                      <a:pt x="213629" y="497659"/>
                    </a:lnTo>
                    <a:lnTo>
                      <a:pt x="213815" y="497289"/>
                    </a:lnTo>
                    <a:lnTo>
                      <a:pt x="220500" y="517773"/>
                    </a:lnTo>
                    <a:lnTo>
                      <a:pt x="242040" y="456876"/>
                    </a:lnTo>
                    <a:cubicBezTo>
                      <a:pt x="189118" y="383188"/>
                      <a:pt x="252624" y="383930"/>
                      <a:pt x="256245" y="384115"/>
                    </a:cubicBezTo>
                    <a:cubicBezTo>
                      <a:pt x="259866" y="383930"/>
                      <a:pt x="323373" y="383188"/>
                      <a:pt x="270451" y="456876"/>
                    </a:cubicBezTo>
                    <a:lnTo>
                      <a:pt x="291991" y="517773"/>
                    </a:lnTo>
                    <a:lnTo>
                      <a:pt x="298676" y="497289"/>
                    </a:lnTo>
                    <a:lnTo>
                      <a:pt x="298861" y="497659"/>
                    </a:lnTo>
                    <a:lnTo>
                      <a:pt x="306475" y="473468"/>
                    </a:lnTo>
                    <a:lnTo>
                      <a:pt x="347234" y="344815"/>
                    </a:lnTo>
                    <a:cubicBezTo>
                      <a:pt x="347234" y="344815"/>
                      <a:pt x="399506" y="381520"/>
                      <a:pt x="463756" y="397833"/>
                    </a:cubicBezTo>
                    <a:cubicBezTo>
                      <a:pt x="511664" y="410068"/>
                      <a:pt x="513985" y="465311"/>
                      <a:pt x="512035" y="492561"/>
                    </a:cubicBezTo>
                    <a:cubicBezTo>
                      <a:pt x="512035" y="492561"/>
                      <a:pt x="509250" y="529637"/>
                      <a:pt x="506465" y="545950"/>
                    </a:cubicBezTo>
                    <a:cubicBezTo>
                      <a:pt x="506465" y="545950"/>
                      <a:pt x="412876" y="606754"/>
                      <a:pt x="256152" y="606754"/>
                    </a:cubicBezTo>
                    <a:cubicBezTo>
                      <a:pt x="99429" y="606662"/>
                      <a:pt x="5840" y="545950"/>
                      <a:pt x="5840" y="545950"/>
                    </a:cubicBezTo>
                    <a:cubicBezTo>
                      <a:pt x="3055" y="529637"/>
                      <a:pt x="269" y="492561"/>
                      <a:pt x="455" y="492561"/>
                    </a:cubicBezTo>
                    <a:cubicBezTo>
                      <a:pt x="-1495" y="465126"/>
                      <a:pt x="826" y="409883"/>
                      <a:pt x="48735" y="397833"/>
                    </a:cubicBezTo>
                    <a:cubicBezTo>
                      <a:pt x="112984" y="381520"/>
                      <a:pt x="165256" y="344815"/>
                      <a:pt x="165256" y="344815"/>
                    </a:cubicBezTo>
                    <a:close/>
                    <a:moveTo>
                      <a:pt x="247957" y="445"/>
                    </a:moveTo>
                    <a:cubicBezTo>
                      <a:pt x="276277" y="-1872"/>
                      <a:pt x="297818" y="5173"/>
                      <a:pt x="313324" y="14258"/>
                    </a:cubicBezTo>
                    <a:cubicBezTo>
                      <a:pt x="336352" y="27051"/>
                      <a:pt x="345080" y="43830"/>
                      <a:pt x="345080" y="43830"/>
                    </a:cubicBezTo>
                    <a:cubicBezTo>
                      <a:pt x="345080" y="43830"/>
                      <a:pt x="397819" y="47538"/>
                      <a:pt x="379992" y="154608"/>
                    </a:cubicBezTo>
                    <a:cubicBezTo>
                      <a:pt x="379063" y="160262"/>
                      <a:pt x="377392" y="165917"/>
                      <a:pt x="375442" y="171665"/>
                    </a:cubicBezTo>
                    <a:cubicBezTo>
                      <a:pt x="385934" y="170645"/>
                      <a:pt x="398469" y="176671"/>
                      <a:pt x="386677" y="218108"/>
                    </a:cubicBezTo>
                    <a:cubicBezTo>
                      <a:pt x="378135" y="248236"/>
                      <a:pt x="370242" y="256765"/>
                      <a:pt x="364207" y="257321"/>
                    </a:cubicBezTo>
                    <a:cubicBezTo>
                      <a:pt x="358636" y="293103"/>
                      <a:pt x="329852" y="338713"/>
                      <a:pt x="284912" y="354936"/>
                    </a:cubicBezTo>
                    <a:cubicBezTo>
                      <a:pt x="266249" y="361610"/>
                      <a:pt x="245728" y="361610"/>
                      <a:pt x="226972" y="355028"/>
                    </a:cubicBezTo>
                    <a:cubicBezTo>
                      <a:pt x="181289" y="338991"/>
                      <a:pt x="153620" y="293289"/>
                      <a:pt x="148049" y="257321"/>
                    </a:cubicBezTo>
                    <a:cubicBezTo>
                      <a:pt x="141920" y="256765"/>
                      <a:pt x="134028" y="248421"/>
                      <a:pt x="125579" y="218108"/>
                    </a:cubicBezTo>
                    <a:cubicBezTo>
                      <a:pt x="113879" y="176671"/>
                      <a:pt x="126321" y="170645"/>
                      <a:pt x="136906" y="171665"/>
                    </a:cubicBezTo>
                    <a:cubicBezTo>
                      <a:pt x="134771" y="165825"/>
                      <a:pt x="133285" y="160262"/>
                      <a:pt x="132264" y="154608"/>
                    </a:cubicBezTo>
                    <a:cubicBezTo>
                      <a:pt x="128550" y="135140"/>
                      <a:pt x="127436" y="117249"/>
                      <a:pt x="132078" y="100099"/>
                    </a:cubicBezTo>
                    <a:cubicBezTo>
                      <a:pt x="137371" y="77109"/>
                      <a:pt x="149906" y="58569"/>
                      <a:pt x="163833" y="44293"/>
                    </a:cubicBezTo>
                    <a:cubicBezTo>
                      <a:pt x="172654" y="34930"/>
                      <a:pt x="182682" y="26680"/>
                      <a:pt x="193360" y="20005"/>
                    </a:cubicBezTo>
                    <a:cubicBezTo>
                      <a:pt x="201995" y="14072"/>
                      <a:pt x="211559" y="8881"/>
                      <a:pt x="221958" y="5358"/>
                    </a:cubicBezTo>
                    <a:cubicBezTo>
                      <a:pt x="230129" y="2670"/>
                      <a:pt x="238765" y="909"/>
                      <a:pt x="247957" y="445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grpSp>
        <p:nvGrpSpPr>
          <p:cNvPr id="5" name="íšľîďè">
            <a:extLst>
              <a:ext uri="{FF2B5EF4-FFF2-40B4-BE49-F238E27FC236}">
                <a16:creationId xmlns:a16="http://schemas.microsoft.com/office/drawing/2014/main" xmlns="" id="{6615BBB0-9DD9-45A6-981D-7E82CB95FE23}"/>
              </a:ext>
            </a:extLst>
          </p:cNvPr>
          <p:cNvGrpSpPr/>
          <p:nvPr/>
        </p:nvGrpSpPr>
        <p:grpSpPr>
          <a:xfrm>
            <a:off x="7252380" y="2752439"/>
            <a:ext cx="739494" cy="739494"/>
            <a:chOff x="7251982" y="3264352"/>
            <a:chExt cx="739494" cy="739494"/>
          </a:xfrm>
        </p:grpSpPr>
        <p:sp>
          <p:nvSpPr>
            <p:cNvPr id="25" name="ïşlíḓé">
              <a:extLst>
                <a:ext uri="{FF2B5EF4-FFF2-40B4-BE49-F238E27FC236}">
                  <a16:creationId xmlns:a16="http://schemas.microsoft.com/office/drawing/2014/main" xmlns="" id="{C867AF37-7CD1-4E7D-AAAC-5D4D37FECA7A}"/>
                </a:ext>
              </a:extLst>
            </p:cNvPr>
            <p:cNvSpPr/>
            <p:nvPr/>
          </p:nvSpPr>
          <p:spPr bwMode="auto">
            <a:xfrm>
              <a:off x="7251982" y="3264352"/>
              <a:ext cx="739494" cy="739494"/>
            </a:xfrm>
            <a:prstGeom prst="ellipse">
              <a:avLst/>
            </a:prstGeom>
            <a:solidFill>
              <a:srgbClr val="E8B13E"/>
            </a:solidFill>
            <a:ln w="2857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053"/>
            </a:p>
          </p:txBody>
        </p:sp>
        <p:sp>
          <p:nvSpPr>
            <p:cNvPr id="26" name="íṡḻïḋè">
              <a:extLst>
                <a:ext uri="{FF2B5EF4-FFF2-40B4-BE49-F238E27FC236}">
                  <a16:creationId xmlns:a16="http://schemas.microsoft.com/office/drawing/2014/main" xmlns="" id="{0486A903-1370-42CC-9D1D-328832360694}"/>
                </a:ext>
              </a:extLst>
            </p:cNvPr>
            <p:cNvSpPr/>
            <p:nvPr/>
          </p:nvSpPr>
          <p:spPr>
            <a:xfrm>
              <a:off x="7469994" y="3467724"/>
              <a:ext cx="303468" cy="332752"/>
            </a:xfrm>
            <a:custGeom>
              <a:avLst/>
              <a:gdLst>
                <a:gd name="connsiteX0" fmla="*/ 257952 w 552598"/>
                <a:gd name="connsiteY0" fmla="*/ 238897 h 605921"/>
                <a:gd name="connsiteX1" fmla="*/ 252845 w 552598"/>
                <a:gd name="connsiteY1" fmla="*/ 243996 h 605921"/>
                <a:gd name="connsiteX2" fmla="*/ 252845 w 552598"/>
                <a:gd name="connsiteY2" fmla="*/ 308986 h 605921"/>
                <a:gd name="connsiteX3" fmla="*/ 228056 w 552598"/>
                <a:gd name="connsiteY3" fmla="*/ 308986 h 605921"/>
                <a:gd name="connsiteX4" fmla="*/ 225642 w 552598"/>
                <a:gd name="connsiteY4" fmla="*/ 314085 h 605921"/>
                <a:gd name="connsiteX5" fmla="*/ 273271 w 552598"/>
                <a:gd name="connsiteY5" fmla="*/ 372123 h 605921"/>
                <a:gd name="connsiteX6" fmla="*/ 279306 w 552598"/>
                <a:gd name="connsiteY6" fmla="*/ 372123 h 605921"/>
                <a:gd name="connsiteX7" fmla="*/ 327027 w 552598"/>
                <a:gd name="connsiteY7" fmla="*/ 314085 h 605921"/>
                <a:gd name="connsiteX8" fmla="*/ 324520 w 552598"/>
                <a:gd name="connsiteY8" fmla="*/ 308986 h 605921"/>
                <a:gd name="connsiteX9" fmla="*/ 299731 w 552598"/>
                <a:gd name="connsiteY9" fmla="*/ 308986 h 605921"/>
                <a:gd name="connsiteX10" fmla="*/ 299731 w 552598"/>
                <a:gd name="connsiteY10" fmla="*/ 243996 h 605921"/>
                <a:gd name="connsiteX11" fmla="*/ 294718 w 552598"/>
                <a:gd name="connsiteY11" fmla="*/ 238897 h 605921"/>
                <a:gd name="connsiteX12" fmla="*/ 260737 w 552598"/>
                <a:gd name="connsiteY12" fmla="*/ 130146 h 605921"/>
                <a:gd name="connsiteX13" fmla="*/ 291932 w 552598"/>
                <a:gd name="connsiteY13" fmla="*/ 130146 h 605921"/>
                <a:gd name="connsiteX14" fmla="*/ 303445 w 552598"/>
                <a:gd name="connsiteY14" fmla="*/ 141642 h 605921"/>
                <a:gd name="connsiteX15" fmla="*/ 303445 w 552598"/>
                <a:gd name="connsiteY15" fmla="*/ 167602 h 605921"/>
                <a:gd name="connsiteX16" fmla="*/ 353580 w 552598"/>
                <a:gd name="connsiteY16" fmla="*/ 188369 h 605921"/>
                <a:gd name="connsiteX17" fmla="*/ 371963 w 552598"/>
                <a:gd name="connsiteY17" fmla="*/ 170012 h 605921"/>
                <a:gd name="connsiteX18" fmla="*/ 388118 w 552598"/>
                <a:gd name="connsiteY18" fmla="*/ 170012 h 605921"/>
                <a:gd name="connsiteX19" fmla="*/ 410215 w 552598"/>
                <a:gd name="connsiteY19" fmla="*/ 192077 h 605921"/>
                <a:gd name="connsiteX20" fmla="*/ 410215 w 552598"/>
                <a:gd name="connsiteY20" fmla="*/ 208209 h 605921"/>
                <a:gd name="connsiteX21" fmla="*/ 391832 w 552598"/>
                <a:gd name="connsiteY21" fmla="*/ 226566 h 605921"/>
                <a:gd name="connsiteX22" fmla="*/ 412628 w 552598"/>
                <a:gd name="connsiteY22" fmla="*/ 276630 h 605921"/>
                <a:gd name="connsiteX23" fmla="*/ 438625 w 552598"/>
                <a:gd name="connsiteY23" fmla="*/ 276630 h 605921"/>
                <a:gd name="connsiteX24" fmla="*/ 450137 w 552598"/>
                <a:gd name="connsiteY24" fmla="*/ 288126 h 605921"/>
                <a:gd name="connsiteX25" fmla="*/ 450137 w 552598"/>
                <a:gd name="connsiteY25" fmla="*/ 319277 h 605921"/>
                <a:gd name="connsiteX26" fmla="*/ 438625 w 552598"/>
                <a:gd name="connsiteY26" fmla="*/ 330773 h 605921"/>
                <a:gd name="connsiteX27" fmla="*/ 412628 w 552598"/>
                <a:gd name="connsiteY27" fmla="*/ 330773 h 605921"/>
                <a:gd name="connsiteX28" fmla="*/ 391832 w 552598"/>
                <a:gd name="connsiteY28" fmla="*/ 380838 h 605921"/>
                <a:gd name="connsiteX29" fmla="*/ 410215 w 552598"/>
                <a:gd name="connsiteY29" fmla="*/ 399102 h 605921"/>
                <a:gd name="connsiteX30" fmla="*/ 410215 w 552598"/>
                <a:gd name="connsiteY30" fmla="*/ 415326 h 605921"/>
                <a:gd name="connsiteX31" fmla="*/ 388118 w 552598"/>
                <a:gd name="connsiteY31" fmla="*/ 437299 h 605921"/>
                <a:gd name="connsiteX32" fmla="*/ 371963 w 552598"/>
                <a:gd name="connsiteY32" fmla="*/ 437299 h 605921"/>
                <a:gd name="connsiteX33" fmla="*/ 353580 w 552598"/>
                <a:gd name="connsiteY33" fmla="*/ 419035 h 605921"/>
                <a:gd name="connsiteX34" fmla="*/ 303445 w 552598"/>
                <a:gd name="connsiteY34" fmla="*/ 439802 h 605921"/>
                <a:gd name="connsiteX35" fmla="*/ 303445 w 552598"/>
                <a:gd name="connsiteY35" fmla="*/ 465761 h 605921"/>
                <a:gd name="connsiteX36" fmla="*/ 291932 w 552598"/>
                <a:gd name="connsiteY36" fmla="*/ 477257 h 605921"/>
                <a:gd name="connsiteX37" fmla="*/ 260737 w 552598"/>
                <a:gd name="connsiteY37" fmla="*/ 477257 h 605921"/>
                <a:gd name="connsiteX38" fmla="*/ 249224 w 552598"/>
                <a:gd name="connsiteY38" fmla="*/ 465761 h 605921"/>
                <a:gd name="connsiteX39" fmla="*/ 249224 w 552598"/>
                <a:gd name="connsiteY39" fmla="*/ 439802 h 605921"/>
                <a:gd name="connsiteX40" fmla="*/ 199089 w 552598"/>
                <a:gd name="connsiteY40" fmla="*/ 419035 h 605921"/>
                <a:gd name="connsiteX41" fmla="*/ 180799 w 552598"/>
                <a:gd name="connsiteY41" fmla="*/ 437299 h 605921"/>
                <a:gd name="connsiteX42" fmla="*/ 164551 w 552598"/>
                <a:gd name="connsiteY42" fmla="*/ 437299 h 605921"/>
                <a:gd name="connsiteX43" fmla="*/ 142547 w 552598"/>
                <a:gd name="connsiteY43" fmla="*/ 415326 h 605921"/>
                <a:gd name="connsiteX44" fmla="*/ 142547 w 552598"/>
                <a:gd name="connsiteY44" fmla="*/ 399102 h 605921"/>
                <a:gd name="connsiteX45" fmla="*/ 160837 w 552598"/>
                <a:gd name="connsiteY45" fmla="*/ 380838 h 605921"/>
                <a:gd name="connsiteX46" fmla="*/ 140041 w 552598"/>
                <a:gd name="connsiteY46" fmla="*/ 330773 h 605921"/>
                <a:gd name="connsiteX47" fmla="*/ 114044 w 552598"/>
                <a:gd name="connsiteY47" fmla="*/ 330773 h 605921"/>
                <a:gd name="connsiteX48" fmla="*/ 102532 w 552598"/>
                <a:gd name="connsiteY48" fmla="*/ 319277 h 605921"/>
                <a:gd name="connsiteX49" fmla="*/ 102532 w 552598"/>
                <a:gd name="connsiteY49" fmla="*/ 288126 h 605921"/>
                <a:gd name="connsiteX50" fmla="*/ 114044 w 552598"/>
                <a:gd name="connsiteY50" fmla="*/ 276630 h 605921"/>
                <a:gd name="connsiteX51" fmla="*/ 140041 w 552598"/>
                <a:gd name="connsiteY51" fmla="*/ 276630 h 605921"/>
                <a:gd name="connsiteX52" fmla="*/ 160837 w 552598"/>
                <a:gd name="connsiteY52" fmla="*/ 226566 h 605921"/>
                <a:gd name="connsiteX53" fmla="*/ 142547 w 552598"/>
                <a:gd name="connsiteY53" fmla="*/ 208209 h 605921"/>
                <a:gd name="connsiteX54" fmla="*/ 142547 w 552598"/>
                <a:gd name="connsiteY54" fmla="*/ 192077 h 605921"/>
                <a:gd name="connsiteX55" fmla="*/ 164551 w 552598"/>
                <a:gd name="connsiteY55" fmla="*/ 170012 h 605921"/>
                <a:gd name="connsiteX56" fmla="*/ 180799 w 552598"/>
                <a:gd name="connsiteY56" fmla="*/ 170012 h 605921"/>
                <a:gd name="connsiteX57" fmla="*/ 199089 w 552598"/>
                <a:gd name="connsiteY57" fmla="*/ 188369 h 605921"/>
                <a:gd name="connsiteX58" fmla="*/ 249224 w 552598"/>
                <a:gd name="connsiteY58" fmla="*/ 167602 h 605921"/>
                <a:gd name="connsiteX59" fmla="*/ 249224 w 552598"/>
                <a:gd name="connsiteY59" fmla="*/ 141642 h 605921"/>
                <a:gd name="connsiteX60" fmla="*/ 260737 w 552598"/>
                <a:gd name="connsiteY60" fmla="*/ 130146 h 605921"/>
                <a:gd name="connsiteX61" fmla="*/ 438507 w 552598"/>
                <a:gd name="connsiteY61" fmla="*/ 79551 h 605921"/>
                <a:gd name="connsiteX62" fmla="*/ 552598 w 552598"/>
                <a:gd name="connsiteY62" fmla="*/ 302952 h 605921"/>
                <a:gd name="connsiteX63" fmla="*/ 276329 w 552598"/>
                <a:gd name="connsiteY63" fmla="*/ 578821 h 605921"/>
                <a:gd name="connsiteX64" fmla="*/ 276329 w 552598"/>
                <a:gd name="connsiteY64" fmla="*/ 602737 h 605921"/>
                <a:gd name="connsiteX65" fmla="*/ 271316 w 552598"/>
                <a:gd name="connsiteY65" fmla="*/ 605332 h 605921"/>
                <a:gd name="connsiteX66" fmla="*/ 206426 w 552598"/>
                <a:gd name="connsiteY66" fmla="*/ 560837 h 605921"/>
                <a:gd name="connsiteX67" fmla="*/ 206426 w 552598"/>
                <a:gd name="connsiteY67" fmla="*/ 555553 h 605921"/>
                <a:gd name="connsiteX68" fmla="*/ 271316 w 552598"/>
                <a:gd name="connsiteY68" fmla="*/ 511059 h 605921"/>
                <a:gd name="connsiteX69" fmla="*/ 276329 w 552598"/>
                <a:gd name="connsiteY69" fmla="*/ 513654 h 605921"/>
                <a:gd name="connsiteX70" fmla="*/ 276329 w 552598"/>
                <a:gd name="connsiteY70" fmla="*/ 537663 h 605921"/>
                <a:gd name="connsiteX71" fmla="*/ 511381 w 552598"/>
                <a:gd name="connsiteY71" fmla="*/ 302952 h 605921"/>
                <a:gd name="connsiteX72" fmla="*/ 414278 w 552598"/>
                <a:gd name="connsiteY72" fmla="*/ 112830 h 605921"/>
                <a:gd name="connsiteX73" fmla="*/ 281414 w 552598"/>
                <a:gd name="connsiteY73" fmla="*/ 589 h 605921"/>
                <a:gd name="connsiteX74" fmla="*/ 346313 w 552598"/>
                <a:gd name="connsiteY74" fmla="*/ 45086 h 605921"/>
                <a:gd name="connsiteX75" fmla="*/ 346313 w 552598"/>
                <a:gd name="connsiteY75" fmla="*/ 50277 h 605921"/>
                <a:gd name="connsiteX76" fmla="*/ 281414 w 552598"/>
                <a:gd name="connsiteY76" fmla="*/ 94775 h 605921"/>
                <a:gd name="connsiteX77" fmla="*/ 276308 w 552598"/>
                <a:gd name="connsiteY77" fmla="*/ 92179 h 605921"/>
                <a:gd name="connsiteX78" fmla="*/ 276308 w 552598"/>
                <a:gd name="connsiteY78" fmla="*/ 68262 h 605921"/>
                <a:gd name="connsiteX79" fmla="*/ 41223 w 552598"/>
                <a:gd name="connsiteY79" fmla="*/ 303077 h 605921"/>
                <a:gd name="connsiteX80" fmla="*/ 138432 w 552598"/>
                <a:gd name="connsiteY80" fmla="*/ 493302 h 605921"/>
                <a:gd name="connsiteX81" fmla="*/ 114200 w 552598"/>
                <a:gd name="connsiteY81" fmla="*/ 526582 h 605921"/>
                <a:gd name="connsiteX82" fmla="*/ 0 w 552598"/>
                <a:gd name="connsiteY82" fmla="*/ 303077 h 605921"/>
                <a:gd name="connsiteX83" fmla="*/ 276308 w 552598"/>
                <a:gd name="connsiteY83" fmla="*/ 27195 h 605921"/>
                <a:gd name="connsiteX84" fmla="*/ 276308 w 552598"/>
                <a:gd name="connsiteY84" fmla="*/ 3185 h 605921"/>
                <a:gd name="connsiteX85" fmla="*/ 281414 w 552598"/>
                <a:gd name="connsiteY85" fmla="*/ 589 h 605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552598" h="605921">
                  <a:moveTo>
                    <a:pt x="257952" y="238897"/>
                  </a:moveTo>
                  <a:cubicBezTo>
                    <a:pt x="255074" y="238897"/>
                    <a:pt x="252845" y="241122"/>
                    <a:pt x="252845" y="243996"/>
                  </a:cubicBezTo>
                  <a:lnTo>
                    <a:pt x="252845" y="308986"/>
                  </a:lnTo>
                  <a:lnTo>
                    <a:pt x="228056" y="308986"/>
                  </a:lnTo>
                  <a:cubicBezTo>
                    <a:pt x="225364" y="308986"/>
                    <a:pt x="223878" y="311953"/>
                    <a:pt x="225642" y="314085"/>
                  </a:cubicBezTo>
                  <a:lnTo>
                    <a:pt x="273271" y="372123"/>
                  </a:lnTo>
                  <a:cubicBezTo>
                    <a:pt x="274849" y="373977"/>
                    <a:pt x="277727" y="373977"/>
                    <a:pt x="279306" y="372123"/>
                  </a:cubicBezTo>
                  <a:lnTo>
                    <a:pt x="327027" y="314085"/>
                  </a:lnTo>
                  <a:cubicBezTo>
                    <a:pt x="328605" y="311953"/>
                    <a:pt x="327213" y="308894"/>
                    <a:pt x="324520" y="308986"/>
                  </a:cubicBezTo>
                  <a:lnTo>
                    <a:pt x="299731" y="308986"/>
                  </a:lnTo>
                  <a:lnTo>
                    <a:pt x="299731" y="243996"/>
                  </a:lnTo>
                  <a:cubicBezTo>
                    <a:pt x="299731" y="241122"/>
                    <a:pt x="297503" y="238897"/>
                    <a:pt x="294718" y="238897"/>
                  </a:cubicBezTo>
                  <a:close/>
                  <a:moveTo>
                    <a:pt x="260737" y="130146"/>
                  </a:moveTo>
                  <a:lnTo>
                    <a:pt x="291932" y="130146"/>
                  </a:lnTo>
                  <a:cubicBezTo>
                    <a:pt x="298431" y="130146"/>
                    <a:pt x="303445" y="135338"/>
                    <a:pt x="303445" y="141642"/>
                  </a:cubicBezTo>
                  <a:lnTo>
                    <a:pt x="303445" y="167602"/>
                  </a:lnTo>
                  <a:cubicBezTo>
                    <a:pt x="321642" y="171125"/>
                    <a:pt x="338632" y="178356"/>
                    <a:pt x="353580" y="188369"/>
                  </a:cubicBezTo>
                  <a:lnTo>
                    <a:pt x="371963" y="170012"/>
                  </a:lnTo>
                  <a:cubicBezTo>
                    <a:pt x="376420" y="165562"/>
                    <a:pt x="383661" y="165562"/>
                    <a:pt x="388118" y="170012"/>
                  </a:cubicBezTo>
                  <a:lnTo>
                    <a:pt x="410215" y="192077"/>
                  </a:lnTo>
                  <a:cubicBezTo>
                    <a:pt x="414671" y="196528"/>
                    <a:pt x="414671" y="203759"/>
                    <a:pt x="410215" y="208209"/>
                  </a:cubicBezTo>
                  <a:lnTo>
                    <a:pt x="391832" y="226566"/>
                  </a:lnTo>
                  <a:cubicBezTo>
                    <a:pt x="401859" y="241400"/>
                    <a:pt x="409100" y="258459"/>
                    <a:pt x="412628" y="276630"/>
                  </a:cubicBezTo>
                  <a:lnTo>
                    <a:pt x="438625" y="276630"/>
                  </a:lnTo>
                  <a:cubicBezTo>
                    <a:pt x="445124" y="276630"/>
                    <a:pt x="450137" y="281822"/>
                    <a:pt x="450137" y="288126"/>
                  </a:cubicBezTo>
                  <a:lnTo>
                    <a:pt x="450137" y="319277"/>
                  </a:lnTo>
                  <a:cubicBezTo>
                    <a:pt x="450137" y="325674"/>
                    <a:pt x="444938" y="330773"/>
                    <a:pt x="438625" y="330773"/>
                  </a:cubicBezTo>
                  <a:lnTo>
                    <a:pt x="412628" y="330773"/>
                  </a:lnTo>
                  <a:cubicBezTo>
                    <a:pt x="409100" y="348945"/>
                    <a:pt x="401859" y="365818"/>
                    <a:pt x="391832" y="380838"/>
                  </a:cubicBezTo>
                  <a:lnTo>
                    <a:pt x="410215" y="399102"/>
                  </a:lnTo>
                  <a:cubicBezTo>
                    <a:pt x="414671" y="403552"/>
                    <a:pt x="414671" y="410876"/>
                    <a:pt x="410215" y="415326"/>
                  </a:cubicBezTo>
                  <a:lnTo>
                    <a:pt x="388118" y="437299"/>
                  </a:lnTo>
                  <a:cubicBezTo>
                    <a:pt x="383661" y="441749"/>
                    <a:pt x="376420" y="441749"/>
                    <a:pt x="371963" y="437299"/>
                  </a:cubicBezTo>
                  <a:lnTo>
                    <a:pt x="353580" y="419035"/>
                  </a:lnTo>
                  <a:cubicBezTo>
                    <a:pt x="338725" y="429047"/>
                    <a:pt x="321642" y="436186"/>
                    <a:pt x="303445" y="439802"/>
                  </a:cubicBezTo>
                  <a:lnTo>
                    <a:pt x="303445" y="465761"/>
                  </a:lnTo>
                  <a:cubicBezTo>
                    <a:pt x="303445" y="472158"/>
                    <a:pt x="298246" y="477257"/>
                    <a:pt x="291932" y="477257"/>
                  </a:cubicBezTo>
                  <a:lnTo>
                    <a:pt x="260737" y="477257"/>
                  </a:lnTo>
                  <a:cubicBezTo>
                    <a:pt x="254331" y="477257"/>
                    <a:pt x="249224" y="472065"/>
                    <a:pt x="249224" y="465761"/>
                  </a:cubicBezTo>
                  <a:lnTo>
                    <a:pt x="249224" y="439802"/>
                  </a:lnTo>
                  <a:cubicBezTo>
                    <a:pt x="231027" y="436186"/>
                    <a:pt x="214130" y="429047"/>
                    <a:pt x="199089" y="419035"/>
                  </a:cubicBezTo>
                  <a:lnTo>
                    <a:pt x="180799" y="437299"/>
                  </a:lnTo>
                  <a:cubicBezTo>
                    <a:pt x="176342" y="441749"/>
                    <a:pt x="169008" y="441749"/>
                    <a:pt x="164551" y="437299"/>
                  </a:cubicBezTo>
                  <a:lnTo>
                    <a:pt x="142547" y="415326"/>
                  </a:lnTo>
                  <a:cubicBezTo>
                    <a:pt x="138091" y="410876"/>
                    <a:pt x="138091" y="403552"/>
                    <a:pt x="142547" y="399102"/>
                  </a:cubicBezTo>
                  <a:lnTo>
                    <a:pt x="160837" y="380838"/>
                  </a:lnTo>
                  <a:cubicBezTo>
                    <a:pt x="150810" y="366004"/>
                    <a:pt x="143661" y="348945"/>
                    <a:pt x="140041" y="330773"/>
                  </a:cubicBezTo>
                  <a:lnTo>
                    <a:pt x="114044" y="330773"/>
                  </a:lnTo>
                  <a:cubicBezTo>
                    <a:pt x="107638" y="330773"/>
                    <a:pt x="102532" y="325582"/>
                    <a:pt x="102532" y="319277"/>
                  </a:cubicBezTo>
                  <a:lnTo>
                    <a:pt x="102532" y="288126"/>
                  </a:lnTo>
                  <a:cubicBezTo>
                    <a:pt x="102532" y="281636"/>
                    <a:pt x="107731" y="276630"/>
                    <a:pt x="114044" y="276630"/>
                  </a:cubicBezTo>
                  <a:lnTo>
                    <a:pt x="140041" y="276630"/>
                  </a:lnTo>
                  <a:cubicBezTo>
                    <a:pt x="143661" y="258459"/>
                    <a:pt x="150810" y="241492"/>
                    <a:pt x="160837" y="226566"/>
                  </a:cubicBezTo>
                  <a:lnTo>
                    <a:pt x="142547" y="208209"/>
                  </a:lnTo>
                  <a:cubicBezTo>
                    <a:pt x="138091" y="203759"/>
                    <a:pt x="138091" y="196528"/>
                    <a:pt x="142547" y="192077"/>
                  </a:cubicBezTo>
                  <a:lnTo>
                    <a:pt x="164551" y="170012"/>
                  </a:lnTo>
                  <a:cubicBezTo>
                    <a:pt x="169008" y="165562"/>
                    <a:pt x="176342" y="165562"/>
                    <a:pt x="180799" y="170012"/>
                  </a:cubicBezTo>
                  <a:lnTo>
                    <a:pt x="199089" y="188369"/>
                  </a:lnTo>
                  <a:cubicBezTo>
                    <a:pt x="213944" y="178356"/>
                    <a:pt x="231027" y="171125"/>
                    <a:pt x="249224" y="167602"/>
                  </a:cubicBezTo>
                  <a:lnTo>
                    <a:pt x="249224" y="141642"/>
                  </a:lnTo>
                  <a:cubicBezTo>
                    <a:pt x="249224" y="135153"/>
                    <a:pt x="254424" y="130146"/>
                    <a:pt x="260737" y="130146"/>
                  </a:cubicBezTo>
                  <a:close/>
                  <a:moveTo>
                    <a:pt x="438507" y="79551"/>
                  </a:moveTo>
                  <a:cubicBezTo>
                    <a:pt x="510081" y="131462"/>
                    <a:pt x="552598" y="214890"/>
                    <a:pt x="552598" y="302952"/>
                  </a:cubicBezTo>
                  <a:cubicBezTo>
                    <a:pt x="552598" y="455069"/>
                    <a:pt x="428760" y="578821"/>
                    <a:pt x="276329" y="578821"/>
                  </a:cubicBezTo>
                  <a:lnTo>
                    <a:pt x="276329" y="602737"/>
                  </a:lnTo>
                  <a:cubicBezTo>
                    <a:pt x="276329" y="605332"/>
                    <a:pt x="273358" y="606815"/>
                    <a:pt x="271316" y="605332"/>
                  </a:cubicBezTo>
                  <a:lnTo>
                    <a:pt x="206426" y="560837"/>
                  </a:lnTo>
                  <a:cubicBezTo>
                    <a:pt x="204569" y="559539"/>
                    <a:pt x="204569" y="556759"/>
                    <a:pt x="206426" y="555553"/>
                  </a:cubicBezTo>
                  <a:lnTo>
                    <a:pt x="271316" y="511059"/>
                  </a:lnTo>
                  <a:cubicBezTo>
                    <a:pt x="273544" y="509575"/>
                    <a:pt x="276329" y="511059"/>
                    <a:pt x="276329" y="513654"/>
                  </a:cubicBezTo>
                  <a:lnTo>
                    <a:pt x="276329" y="537663"/>
                  </a:lnTo>
                  <a:cubicBezTo>
                    <a:pt x="405923" y="537663"/>
                    <a:pt x="511381" y="432358"/>
                    <a:pt x="511381" y="302952"/>
                  </a:cubicBezTo>
                  <a:cubicBezTo>
                    <a:pt x="511381" y="228053"/>
                    <a:pt x="475176" y="156954"/>
                    <a:pt x="414278" y="112830"/>
                  </a:cubicBezTo>
                  <a:close/>
                  <a:moveTo>
                    <a:pt x="281414" y="589"/>
                  </a:moveTo>
                  <a:lnTo>
                    <a:pt x="346313" y="45086"/>
                  </a:lnTo>
                  <a:cubicBezTo>
                    <a:pt x="348170" y="46384"/>
                    <a:pt x="348170" y="49072"/>
                    <a:pt x="346313" y="50277"/>
                  </a:cubicBezTo>
                  <a:lnTo>
                    <a:pt x="281414" y="94775"/>
                  </a:lnTo>
                  <a:cubicBezTo>
                    <a:pt x="279186" y="96258"/>
                    <a:pt x="276308" y="94775"/>
                    <a:pt x="276308" y="92179"/>
                  </a:cubicBezTo>
                  <a:lnTo>
                    <a:pt x="276308" y="68262"/>
                  </a:lnTo>
                  <a:cubicBezTo>
                    <a:pt x="146695" y="68262"/>
                    <a:pt x="41223" y="173665"/>
                    <a:pt x="41223" y="303077"/>
                  </a:cubicBezTo>
                  <a:cubicBezTo>
                    <a:pt x="41223" y="377980"/>
                    <a:pt x="77526" y="449176"/>
                    <a:pt x="138432" y="493302"/>
                  </a:cubicBezTo>
                  <a:lnTo>
                    <a:pt x="114200" y="526582"/>
                  </a:lnTo>
                  <a:cubicBezTo>
                    <a:pt x="42709" y="474762"/>
                    <a:pt x="0" y="391237"/>
                    <a:pt x="0" y="303077"/>
                  </a:cubicBezTo>
                  <a:cubicBezTo>
                    <a:pt x="0" y="150953"/>
                    <a:pt x="123948" y="27195"/>
                    <a:pt x="276308" y="27195"/>
                  </a:cubicBezTo>
                  <a:lnTo>
                    <a:pt x="276308" y="3185"/>
                  </a:lnTo>
                  <a:cubicBezTo>
                    <a:pt x="276308" y="589"/>
                    <a:pt x="279279" y="-894"/>
                    <a:pt x="281414" y="5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6" name="íŝḷïḍê">
            <a:extLst>
              <a:ext uri="{FF2B5EF4-FFF2-40B4-BE49-F238E27FC236}">
                <a16:creationId xmlns:a16="http://schemas.microsoft.com/office/drawing/2014/main" xmlns="" id="{0DFCC599-52C5-4425-BF91-370FC28DA3A1}"/>
              </a:ext>
            </a:extLst>
          </p:cNvPr>
          <p:cNvGrpSpPr/>
          <p:nvPr/>
        </p:nvGrpSpPr>
        <p:grpSpPr>
          <a:xfrm>
            <a:off x="4200923" y="2752439"/>
            <a:ext cx="739494" cy="739494"/>
            <a:chOff x="4200525" y="3264352"/>
            <a:chExt cx="739494" cy="739494"/>
          </a:xfrm>
        </p:grpSpPr>
        <p:sp>
          <p:nvSpPr>
            <p:cNvPr id="23" name="ïSlïḍè">
              <a:extLst>
                <a:ext uri="{FF2B5EF4-FFF2-40B4-BE49-F238E27FC236}">
                  <a16:creationId xmlns:a16="http://schemas.microsoft.com/office/drawing/2014/main" xmlns="" id="{2AD0AD93-3307-445C-9766-2B6AFF36C6A1}"/>
                </a:ext>
              </a:extLst>
            </p:cNvPr>
            <p:cNvSpPr/>
            <p:nvPr/>
          </p:nvSpPr>
          <p:spPr bwMode="auto">
            <a:xfrm>
              <a:off x="4200525" y="3264352"/>
              <a:ext cx="739494" cy="739494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053"/>
            </a:p>
          </p:txBody>
        </p:sp>
        <p:sp>
          <p:nvSpPr>
            <p:cNvPr id="24" name="ïś1îḑé">
              <a:extLst>
                <a:ext uri="{FF2B5EF4-FFF2-40B4-BE49-F238E27FC236}">
                  <a16:creationId xmlns:a16="http://schemas.microsoft.com/office/drawing/2014/main" xmlns="" id="{BECA0428-1E71-4005-B6A6-3B1E42AD1A5B}"/>
                </a:ext>
              </a:extLst>
            </p:cNvPr>
            <p:cNvSpPr/>
            <p:nvPr/>
          </p:nvSpPr>
          <p:spPr>
            <a:xfrm>
              <a:off x="4419076" y="3467723"/>
              <a:ext cx="302390" cy="332752"/>
            </a:xfrm>
            <a:custGeom>
              <a:avLst/>
              <a:gdLst>
                <a:gd name="T0" fmla="*/ 462 w 473"/>
                <a:gd name="T1" fmla="*/ 99 h 521"/>
                <a:gd name="T2" fmla="*/ 442 w 473"/>
                <a:gd name="T3" fmla="*/ 82 h 521"/>
                <a:gd name="T4" fmla="*/ 345 w 473"/>
                <a:gd name="T5" fmla="*/ 130 h 521"/>
                <a:gd name="T6" fmla="*/ 379 w 473"/>
                <a:gd name="T7" fmla="*/ 27 h 521"/>
                <a:gd name="T8" fmla="*/ 359 w 473"/>
                <a:gd name="T9" fmla="*/ 10 h 521"/>
                <a:gd name="T10" fmla="*/ 290 w 473"/>
                <a:gd name="T11" fmla="*/ 49 h 521"/>
                <a:gd name="T12" fmla="*/ 242 w 473"/>
                <a:gd name="T13" fmla="*/ 105 h 521"/>
                <a:gd name="T14" fmla="*/ 249 w 473"/>
                <a:gd name="T15" fmla="*/ 209 h 521"/>
                <a:gd name="T16" fmla="*/ 234 w 473"/>
                <a:gd name="T17" fmla="*/ 225 h 521"/>
                <a:gd name="T18" fmla="*/ 132 w 473"/>
                <a:gd name="T19" fmla="*/ 91 h 521"/>
                <a:gd name="T20" fmla="*/ 138 w 473"/>
                <a:gd name="T21" fmla="*/ 58 h 521"/>
                <a:gd name="T22" fmla="*/ 73 w 473"/>
                <a:gd name="T23" fmla="*/ 31 h 521"/>
                <a:gd name="T24" fmla="*/ 50 w 473"/>
                <a:gd name="T25" fmla="*/ 51 h 521"/>
                <a:gd name="T26" fmla="*/ 57 w 473"/>
                <a:gd name="T27" fmla="*/ 115 h 521"/>
                <a:gd name="T28" fmla="*/ 96 w 473"/>
                <a:gd name="T29" fmla="*/ 120 h 521"/>
                <a:gd name="T30" fmla="*/ 194 w 473"/>
                <a:gd name="T31" fmla="*/ 249 h 521"/>
                <a:gd name="T32" fmla="*/ 153 w 473"/>
                <a:gd name="T33" fmla="*/ 262 h 521"/>
                <a:gd name="T34" fmla="*/ 0 w 473"/>
                <a:gd name="T35" fmla="*/ 440 h 521"/>
                <a:gd name="T36" fmla="*/ 58 w 473"/>
                <a:gd name="T37" fmla="*/ 490 h 521"/>
                <a:gd name="T38" fmla="*/ 117 w 473"/>
                <a:gd name="T39" fmla="*/ 486 h 521"/>
                <a:gd name="T40" fmla="*/ 253 w 473"/>
                <a:gd name="T41" fmla="*/ 327 h 521"/>
                <a:gd name="T42" fmla="*/ 287 w 473"/>
                <a:gd name="T43" fmla="*/ 372 h 521"/>
                <a:gd name="T44" fmla="*/ 288 w 473"/>
                <a:gd name="T45" fmla="*/ 423 h 521"/>
                <a:gd name="T46" fmla="*/ 362 w 473"/>
                <a:gd name="T47" fmla="*/ 521 h 521"/>
                <a:gd name="T48" fmla="*/ 417 w 473"/>
                <a:gd name="T49" fmla="*/ 480 h 521"/>
                <a:gd name="T50" fmla="*/ 416 w 473"/>
                <a:gd name="T51" fmla="*/ 429 h 521"/>
                <a:gd name="T52" fmla="*/ 342 w 473"/>
                <a:gd name="T53" fmla="*/ 330 h 521"/>
                <a:gd name="T54" fmla="*/ 324 w 473"/>
                <a:gd name="T55" fmla="*/ 343 h 521"/>
                <a:gd name="T56" fmla="*/ 261 w 473"/>
                <a:gd name="T57" fmla="*/ 261 h 521"/>
                <a:gd name="T58" fmla="*/ 281 w 473"/>
                <a:gd name="T59" fmla="*/ 237 h 521"/>
                <a:gd name="T60" fmla="*/ 385 w 473"/>
                <a:gd name="T61" fmla="*/ 229 h 521"/>
                <a:gd name="T62" fmla="*/ 434 w 473"/>
                <a:gd name="T63" fmla="*/ 172 h 521"/>
                <a:gd name="T64" fmla="*/ 462 w 473"/>
                <a:gd name="T65" fmla="*/ 99 h 521"/>
                <a:gd name="T66" fmla="*/ 109 w 473"/>
                <a:gd name="T67" fmla="*/ 443 h 521"/>
                <a:gd name="T68" fmla="*/ 73 w 473"/>
                <a:gd name="T69" fmla="*/ 446 h 521"/>
                <a:gd name="T70" fmla="*/ 70 w 473"/>
                <a:gd name="T71" fmla="*/ 410 h 521"/>
                <a:gd name="T72" fmla="*/ 106 w 473"/>
                <a:gd name="T73" fmla="*/ 407 h 521"/>
                <a:gd name="T74" fmla="*/ 109 w 473"/>
                <a:gd name="T75" fmla="*/ 443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73" h="521">
                  <a:moveTo>
                    <a:pt x="462" y="99"/>
                  </a:moveTo>
                  <a:lnTo>
                    <a:pt x="442" y="82"/>
                  </a:lnTo>
                  <a:cubicBezTo>
                    <a:pt x="400" y="121"/>
                    <a:pt x="382" y="162"/>
                    <a:pt x="345" y="130"/>
                  </a:cubicBezTo>
                  <a:cubicBezTo>
                    <a:pt x="308" y="98"/>
                    <a:pt x="346" y="75"/>
                    <a:pt x="379" y="27"/>
                  </a:cubicBezTo>
                  <a:cubicBezTo>
                    <a:pt x="379" y="27"/>
                    <a:pt x="370" y="19"/>
                    <a:pt x="359" y="10"/>
                  </a:cubicBezTo>
                  <a:cubicBezTo>
                    <a:pt x="348" y="0"/>
                    <a:pt x="317" y="18"/>
                    <a:pt x="290" y="49"/>
                  </a:cubicBezTo>
                  <a:lnTo>
                    <a:pt x="242" y="105"/>
                  </a:lnTo>
                  <a:cubicBezTo>
                    <a:pt x="215" y="136"/>
                    <a:pt x="218" y="182"/>
                    <a:pt x="249" y="209"/>
                  </a:cubicBezTo>
                  <a:lnTo>
                    <a:pt x="234" y="225"/>
                  </a:lnTo>
                  <a:lnTo>
                    <a:pt x="132" y="91"/>
                  </a:lnTo>
                  <a:cubicBezTo>
                    <a:pt x="137" y="79"/>
                    <a:pt x="150" y="67"/>
                    <a:pt x="138" y="58"/>
                  </a:cubicBezTo>
                  <a:lnTo>
                    <a:pt x="73" y="31"/>
                  </a:lnTo>
                  <a:lnTo>
                    <a:pt x="50" y="51"/>
                  </a:lnTo>
                  <a:cubicBezTo>
                    <a:pt x="50" y="51"/>
                    <a:pt x="57" y="115"/>
                    <a:pt x="57" y="115"/>
                  </a:cubicBezTo>
                  <a:cubicBezTo>
                    <a:pt x="63" y="131"/>
                    <a:pt x="82" y="125"/>
                    <a:pt x="96" y="120"/>
                  </a:cubicBezTo>
                  <a:lnTo>
                    <a:pt x="194" y="249"/>
                  </a:lnTo>
                  <a:cubicBezTo>
                    <a:pt x="179" y="246"/>
                    <a:pt x="164" y="250"/>
                    <a:pt x="153" y="262"/>
                  </a:cubicBezTo>
                  <a:lnTo>
                    <a:pt x="0" y="440"/>
                  </a:lnTo>
                  <a:lnTo>
                    <a:pt x="58" y="490"/>
                  </a:lnTo>
                  <a:cubicBezTo>
                    <a:pt x="75" y="505"/>
                    <a:pt x="102" y="503"/>
                    <a:pt x="117" y="486"/>
                  </a:cubicBezTo>
                  <a:lnTo>
                    <a:pt x="253" y="327"/>
                  </a:lnTo>
                  <a:lnTo>
                    <a:pt x="287" y="372"/>
                  </a:lnTo>
                  <a:cubicBezTo>
                    <a:pt x="271" y="386"/>
                    <a:pt x="274" y="405"/>
                    <a:pt x="288" y="423"/>
                  </a:cubicBezTo>
                  <a:lnTo>
                    <a:pt x="362" y="521"/>
                  </a:lnTo>
                  <a:lnTo>
                    <a:pt x="417" y="480"/>
                  </a:lnTo>
                  <a:cubicBezTo>
                    <a:pt x="435" y="466"/>
                    <a:pt x="430" y="447"/>
                    <a:pt x="416" y="429"/>
                  </a:cubicBezTo>
                  <a:lnTo>
                    <a:pt x="342" y="330"/>
                  </a:lnTo>
                  <a:lnTo>
                    <a:pt x="324" y="343"/>
                  </a:lnTo>
                  <a:lnTo>
                    <a:pt x="261" y="261"/>
                  </a:lnTo>
                  <a:lnTo>
                    <a:pt x="281" y="237"/>
                  </a:lnTo>
                  <a:cubicBezTo>
                    <a:pt x="313" y="263"/>
                    <a:pt x="359" y="259"/>
                    <a:pt x="385" y="229"/>
                  </a:cubicBezTo>
                  <a:lnTo>
                    <a:pt x="434" y="172"/>
                  </a:lnTo>
                  <a:cubicBezTo>
                    <a:pt x="461" y="141"/>
                    <a:pt x="473" y="108"/>
                    <a:pt x="462" y="99"/>
                  </a:cubicBezTo>
                  <a:close/>
                  <a:moveTo>
                    <a:pt x="109" y="443"/>
                  </a:moveTo>
                  <a:cubicBezTo>
                    <a:pt x="100" y="454"/>
                    <a:pt x="84" y="455"/>
                    <a:pt x="73" y="446"/>
                  </a:cubicBezTo>
                  <a:cubicBezTo>
                    <a:pt x="62" y="437"/>
                    <a:pt x="61" y="420"/>
                    <a:pt x="70" y="410"/>
                  </a:cubicBezTo>
                  <a:cubicBezTo>
                    <a:pt x="80" y="399"/>
                    <a:pt x="96" y="398"/>
                    <a:pt x="106" y="407"/>
                  </a:cubicBezTo>
                  <a:cubicBezTo>
                    <a:pt x="117" y="416"/>
                    <a:pt x="118" y="432"/>
                    <a:pt x="109" y="44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7" name="ïSḻiḓé">
            <a:extLst>
              <a:ext uri="{FF2B5EF4-FFF2-40B4-BE49-F238E27FC236}">
                <a16:creationId xmlns:a16="http://schemas.microsoft.com/office/drawing/2014/main" xmlns="" id="{DAE95102-7A74-4EF9-9DCF-37E5F44C3C0B}"/>
              </a:ext>
            </a:extLst>
          </p:cNvPr>
          <p:cNvGrpSpPr>
            <a:grpSpLocks/>
          </p:cNvGrpSpPr>
          <p:nvPr/>
        </p:nvGrpSpPr>
        <p:grpSpPr>
          <a:xfrm>
            <a:off x="698632" y="3138183"/>
            <a:ext cx="3306327" cy="463799"/>
            <a:chOff x="698234" y="3656230"/>
            <a:chExt cx="3306327" cy="463799"/>
          </a:xfrm>
        </p:grpSpPr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xmlns="" id="{05962AD8-9798-499E-BFD5-469E3F83E915}"/>
                </a:ext>
              </a:extLst>
            </p:cNvPr>
            <p:cNvCxnSpPr/>
            <p:nvPr/>
          </p:nvCxnSpPr>
          <p:spPr>
            <a:xfrm flipH="1" flipV="1">
              <a:off x="698234" y="4120029"/>
              <a:ext cx="2566478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îšľiḑê">
              <a:extLst>
                <a:ext uri="{FF2B5EF4-FFF2-40B4-BE49-F238E27FC236}">
                  <a16:creationId xmlns:a16="http://schemas.microsoft.com/office/drawing/2014/main" xmlns="" id="{A366F200-906D-46AA-8019-3B2220CE9141}"/>
                </a:ext>
              </a:extLst>
            </p:cNvPr>
            <p:cNvSpPr/>
            <p:nvPr/>
          </p:nvSpPr>
          <p:spPr bwMode="auto">
            <a:xfrm>
              <a:off x="3264712" y="3656230"/>
              <a:ext cx="739849" cy="463799"/>
            </a:xfrm>
            <a:custGeom>
              <a:avLst/>
              <a:gdLst>
                <a:gd name="T0" fmla="*/ 0 w 1149"/>
                <a:gd name="T1" fmla="*/ 830 h 830"/>
                <a:gd name="T2" fmla="*/ 273 w 1149"/>
                <a:gd name="T3" fmla="*/ 717 h 830"/>
                <a:gd name="T4" fmla="*/ 876 w 1149"/>
                <a:gd name="T5" fmla="*/ 113 h 830"/>
                <a:gd name="T6" fmla="*/ 1149 w 1149"/>
                <a:gd name="T7" fmla="*/ 0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9" h="830">
                  <a:moveTo>
                    <a:pt x="0" y="830"/>
                  </a:moveTo>
                  <a:cubicBezTo>
                    <a:pt x="88" y="830"/>
                    <a:pt x="211" y="779"/>
                    <a:pt x="273" y="717"/>
                  </a:cubicBezTo>
                  <a:cubicBezTo>
                    <a:pt x="876" y="113"/>
                    <a:pt x="876" y="113"/>
                    <a:pt x="876" y="113"/>
                  </a:cubicBezTo>
                  <a:cubicBezTo>
                    <a:pt x="938" y="51"/>
                    <a:pt x="1061" y="0"/>
                    <a:pt x="1149" y="0"/>
                  </a:cubicBezTo>
                </a:path>
              </a:pathLst>
            </a:custGeom>
            <a:noFill/>
            <a:ln w="1270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 type="none"/>
              <a:tailEnd type="oval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053"/>
            </a:p>
          </p:txBody>
        </p:sp>
      </p:grpSp>
      <p:grpSp>
        <p:nvGrpSpPr>
          <p:cNvPr id="8" name="i$ľîḓé">
            <a:extLst>
              <a:ext uri="{FF2B5EF4-FFF2-40B4-BE49-F238E27FC236}">
                <a16:creationId xmlns:a16="http://schemas.microsoft.com/office/drawing/2014/main" xmlns="" id="{4501EEF3-B67A-4834-95CC-403D33EDE53F}"/>
              </a:ext>
            </a:extLst>
          </p:cNvPr>
          <p:cNvGrpSpPr/>
          <p:nvPr/>
        </p:nvGrpSpPr>
        <p:grpSpPr>
          <a:xfrm>
            <a:off x="672704" y="3137507"/>
            <a:ext cx="2652161" cy="1086937"/>
            <a:chOff x="673100" y="3401524"/>
            <a:chExt cx="2652161" cy="1086937"/>
          </a:xfrm>
        </p:grpSpPr>
        <p:sp>
          <p:nvSpPr>
            <p:cNvPr id="19" name="iṡļîḋè">
              <a:extLst>
                <a:ext uri="{FF2B5EF4-FFF2-40B4-BE49-F238E27FC236}">
                  <a16:creationId xmlns:a16="http://schemas.microsoft.com/office/drawing/2014/main" xmlns="" id="{3495B739-E5A7-4F4A-95FD-24BDFE4B18B1}"/>
                </a:ext>
              </a:extLst>
            </p:cNvPr>
            <p:cNvSpPr txBox="1"/>
            <p:nvPr/>
          </p:nvSpPr>
          <p:spPr bwMode="auto">
            <a:xfrm>
              <a:off x="673100" y="3401524"/>
              <a:ext cx="2652161" cy="455181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  <a:endParaRPr lang="en-US" altLang="zh-CN" sz="2000" b="1" dirty="0"/>
            </a:p>
          </p:txBody>
        </p:sp>
        <p:sp>
          <p:nvSpPr>
            <p:cNvPr id="20" name="íṩļîḑê">
              <a:extLst>
                <a:ext uri="{FF2B5EF4-FFF2-40B4-BE49-F238E27FC236}">
                  <a16:creationId xmlns:a16="http://schemas.microsoft.com/office/drawing/2014/main" xmlns="" id="{AC321F9B-F99D-44D6-95EE-4CF3F8A760F8}"/>
                </a:ext>
              </a:extLst>
            </p:cNvPr>
            <p:cNvSpPr/>
            <p:nvPr/>
          </p:nvSpPr>
          <p:spPr bwMode="auto">
            <a:xfrm>
              <a:off x="673100" y="3856705"/>
              <a:ext cx="2652161" cy="63175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</p:grpSp>
      <p:sp>
        <p:nvSpPr>
          <p:cNvPr id="9" name="í$ľïḓe">
            <a:extLst>
              <a:ext uri="{FF2B5EF4-FFF2-40B4-BE49-F238E27FC236}">
                <a16:creationId xmlns:a16="http://schemas.microsoft.com/office/drawing/2014/main" xmlns="" id="{AC321F9B-F99D-44D6-95EE-4CF3F8A760F8}"/>
              </a:ext>
            </a:extLst>
          </p:cNvPr>
          <p:cNvSpPr/>
          <p:nvPr/>
        </p:nvSpPr>
        <p:spPr bwMode="auto">
          <a:xfrm>
            <a:off x="672704" y="4275920"/>
            <a:ext cx="2652161" cy="631756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100" dirty="0"/>
              <a:t>单击此处添加标题或将你需要的内容粘贴此处</a:t>
            </a:r>
          </a:p>
        </p:txBody>
      </p:sp>
      <p:sp>
        <p:nvSpPr>
          <p:cNvPr id="10" name="îšļïḓe">
            <a:extLst>
              <a:ext uri="{FF2B5EF4-FFF2-40B4-BE49-F238E27FC236}">
                <a16:creationId xmlns:a16="http://schemas.microsoft.com/office/drawing/2014/main" xmlns="" id="{AC321F9B-F99D-44D6-95EE-4CF3F8A760F8}"/>
              </a:ext>
            </a:extLst>
          </p:cNvPr>
          <p:cNvSpPr/>
          <p:nvPr/>
        </p:nvSpPr>
        <p:spPr bwMode="auto">
          <a:xfrm>
            <a:off x="672704" y="4959152"/>
            <a:ext cx="2652161" cy="631756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100" dirty="0"/>
              <a:t>单击此处添加标题或将你需要的内容粘贴此处</a:t>
            </a:r>
          </a:p>
        </p:txBody>
      </p:sp>
      <p:grpSp>
        <p:nvGrpSpPr>
          <p:cNvPr id="11" name="íSḻíde">
            <a:extLst>
              <a:ext uri="{FF2B5EF4-FFF2-40B4-BE49-F238E27FC236}">
                <a16:creationId xmlns:a16="http://schemas.microsoft.com/office/drawing/2014/main" xmlns="" id="{79962048-536C-4139-A3EC-C59271576845}"/>
              </a:ext>
            </a:extLst>
          </p:cNvPr>
          <p:cNvGrpSpPr>
            <a:grpSpLocks/>
          </p:cNvGrpSpPr>
          <p:nvPr/>
        </p:nvGrpSpPr>
        <p:grpSpPr>
          <a:xfrm flipH="1">
            <a:off x="8187042" y="3138183"/>
            <a:ext cx="3306327" cy="463799"/>
            <a:chOff x="698234" y="3656230"/>
            <a:chExt cx="3306327" cy="463799"/>
          </a:xfrm>
        </p:grpSpPr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xmlns="" id="{8C075945-34A4-40FD-8668-0BEE2C46D80D}"/>
                </a:ext>
              </a:extLst>
            </p:cNvPr>
            <p:cNvCxnSpPr/>
            <p:nvPr/>
          </p:nvCxnSpPr>
          <p:spPr>
            <a:xfrm flipH="1" flipV="1">
              <a:off x="698234" y="4120029"/>
              <a:ext cx="2566478" cy="0"/>
            </a:xfrm>
            <a:prstGeom prst="line">
              <a:avLst/>
            </a:prstGeom>
            <a:ln w="12700">
              <a:solidFill>
                <a:srgbClr val="E8B13E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ïslîďê">
              <a:extLst>
                <a:ext uri="{FF2B5EF4-FFF2-40B4-BE49-F238E27FC236}">
                  <a16:creationId xmlns:a16="http://schemas.microsoft.com/office/drawing/2014/main" xmlns="" id="{E6C61A34-9F3A-4710-B8A3-029A6957BBEA}"/>
                </a:ext>
              </a:extLst>
            </p:cNvPr>
            <p:cNvSpPr/>
            <p:nvPr/>
          </p:nvSpPr>
          <p:spPr bwMode="auto">
            <a:xfrm>
              <a:off x="3264712" y="3656230"/>
              <a:ext cx="739849" cy="463799"/>
            </a:xfrm>
            <a:custGeom>
              <a:avLst/>
              <a:gdLst>
                <a:gd name="T0" fmla="*/ 0 w 1149"/>
                <a:gd name="T1" fmla="*/ 830 h 830"/>
                <a:gd name="T2" fmla="*/ 273 w 1149"/>
                <a:gd name="T3" fmla="*/ 717 h 830"/>
                <a:gd name="T4" fmla="*/ 876 w 1149"/>
                <a:gd name="T5" fmla="*/ 113 h 830"/>
                <a:gd name="T6" fmla="*/ 1149 w 1149"/>
                <a:gd name="T7" fmla="*/ 0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9" h="830">
                  <a:moveTo>
                    <a:pt x="0" y="830"/>
                  </a:moveTo>
                  <a:cubicBezTo>
                    <a:pt x="88" y="830"/>
                    <a:pt x="211" y="779"/>
                    <a:pt x="273" y="717"/>
                  </a:cubicBezTo>
                  <a:cubicBezTo>
                    <a:pt x="876" y="113"/>
                    <a:pt x="876" y="113"/>
                    <a:pt x="876" y="113"/>
                  </a:cubicBezTo>
                  <a:cubicBezTo>
                    <a:pt x="938" y="51"/>
                    <a:pt x="1061" y="0"/>
                    <a:pt x="1149" y="0"/>
                  </a:cubicBezTo>
                </a:path>
              </a:pathLst>
            </a:custGeom>
            <a:noFill/>
            <a:ln w="12700" cap="flat">
              <a:solidFill>
                <a:srgbClr val="E8B13E"/>
              </a:solidFill>
              <a:prstDash val="solid"/>
              <a:miter lim="800000"/>
              <a:headEnd type="none"/>
              <a:tailEnd type="oval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053"/>
            </a:p>
          </p:txBody>
        </p:sp>
      </p:grpSp>
      <p:grpSp>
        <p:nvGrpSpPr>
          <p:cNvPr id="12" name="iŝḷíďè">
            <a:extLst>
              <a:ext uri="{FF2B5EF4-FFF2-40B4-BE49-F238E27FC236}">
                <a16:creationId xmlns:a16="http://schemas.microsoft.com/office/drawing/2014/main" xmlns="" id="{36E70222-1CAD-472E-9712-42535C2F5C82}"/>
              </a:ext>
            </a:extLst>
          </p:cNvPr>
          <p:cNvGrpSpPr/>
          <p:nvPr/>
        </p:nvGrpSpPr>
        <p:grpSpPr>
          <a:xfrm flipH="1">
            <a:off x="8867136" y="3137507"/>
            <a:ext cx="2652161" cy="1086937"/>
            <a:chOff x="673100" y="3401524"/>
            <a:chExt cx="2652161" cy="1086937"/>
          </a:xfrm>
        </p:grpSpPr>
        <p:sp>
          <p:nvSpPr>
            <p:cNvPr id="15" name="íśḻiďê">
              <a:extLst>
                <a:ext uri="{FF2B5EF4-FFF2-40B4-BE49-F238E27FC236}">
                  <a16:creationId xmlns:a16="http://schemas.microsoft.com/office/drawing/2014/main" xmlns="" id="{3495B739-E5A7-4F4A-95FD-24BDFE4B18B1}"/>
                </a:ext>
              </a:extLst>
            </p:cNvPr>
            <p:cNvSpPr txBox="1"/>
            <p:nvPr/>
          </p:nvSpPr>
          <p:spPr bwMode="auto">
            <a:xfrm>
              <a:off x="673100" y="3401524"/>
              <a:ext cx="2652161" cy="455181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b="1" dirty="0"/>
                <a:t>添加标题</a:t>
              </a:r>
              <a:endParaRPr lang="en-US" altLang="zh-CN" sz="2000" b="1" dirty="0"/>
            </a:p>
          </p:txBody>
        </p:sp>
        <p:sp>
          <p:nvSpPr>
            <p:cNvPr id="16" name="î$ḷïḍê">
              <a:extLst>
                <a:ext uri="{FF2B5EF4-FFF2-40B4-BE49-F238E27FC236}">
                  <a16:creationId xmlns:a16="http://schemas.microsoft.com/office/drawing/2014/main" xmlns="" id="{AC321F9B-F99D-44D6-95EE-4CF3F8A760F8}"/>
                </a:ext>
              </a:extLst>
            </p:cNvPr>
            <p:cNvSpPr/>
            <p:nvPr/>
          </p:nvSpPr>
          <p:spPr bwMode="auto">
            <a:xfrm>
              <a:off x="673100" y="3856705"/>
              <a:ext cx="2652161" cy="63175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100" dirty="0"/>
                <a:t>单击此处添加标题或将你需要的内容粘贴此处</a:t>
              </a:r>
            </a:p>
          </p:txBody>
        </p:sp>
      </p:grpSp>
      <p:sp>
        <p:nvSpPr>
          <p:cNvPr id="13" name="ïśḷiḍè">
            <a:extLst>
              <a:ext uri="{FF2B5EF4-FFF2-40B4-BE49-F238E27FC236}">
                <a16:creationId xmlns:a16="http://schemas.microsoft.com/office/drawing/2014/main" xmlns="" id="{AC321F9B-F99D-44D6-95EE-4CF3F8A760F8}"/>
              </a:ext>
            </a:extLst>
          </p:cNvPr>
          <p:cNvSpPr/>
          <p:nvPr/>
        </p:nvSpPr>
        <p:spPr bwMode="auto">
          <a:xfrm flipH="1">
            <a:off x="8867136" y="4275920"/>
            <a:ext cx="2652161" cy="631756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100" dirty="0"/>
              <a:t>单击此处添加标题或将你需要的内容粘贴此处</a:t>
            </a:r>
          </a:p>
        </p:txBody>
      </p:sp>
      <p:sp>
        <p:nvSpPr>
          <p:cNvPr id="14" name="iš1íḋé">
            <a:extLst>
              <a:ext uri="{FF2B5EF4-FFF2-40B4-BE49-F238E27FC236}">
                <a16:creationId xmlns:a16="http://schemas.microsoft.com/office/drawing/2014/main" xmlns="" id="{AC321F9B-F99D-44D6-95EE-4CF3F8A760F8}"/>
              </a:ext>
            </a:extLst>
          </p:cNvPr>
          <p:cNvSpPr/>
          <p:nvPr/>
        </p:nvSpPr>
        <p:spPr bwMode="auto">
          <a:xfrm flipH="1">
            <a:off x="8867136" y="4959152"/>
            <a:ext cx="2652161" cy="631756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100" dirty="0"/>
              <a:t>单击此处添加标题或将你需要的内容粘贴此处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xmlns="" id="{8EC9AD66-C2BB-4BF4-B083-D5832A3682AA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xmlns="" id="{882D6726-A0F3-4692-A07D-380EEE820492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xmlns="" id="{89C3BE4E-453C-46EB-8572-06E70B0CD6C5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新年工作计划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16188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prism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  <p:bldP spid="14" grpId="0"/>
      <p:bldP spid="33" grpId="0" animBg="1"/>
      <p:bldP spid="34" grpId="0" animBg="1"/>
      <p:bldP spid="3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2B2CC35A-A772-4BE6-8EC6-A503A79A57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6" y="2034"/>
            <a:ext cx="12188034" cy="685496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xmlns="" id="{A3AAB5E5-348E-475E-8490-D5BE506E4A26}"/>
              </a:ext>
            </a:extLst>
          </p:cNvPr>
          <p:cNvSpPr/>
          <p:nvPr/>
        </p:nvSpPr>
        <p:spPr>
          <a:xfrm>
            <a:off x="820417" y="3734327"/>
            <a:ext cx="739140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9078DD47-DD45-42F2-8371-D39A6DF36D53}"/>
              </a:ext>
            </a:extLst>
          </p:cNvPr>
          <p:cNvSpPr/>
          <p:nvPr/>
        </p:nvSpPr>
        <p:spPr>
          <a:xfrm>
            <a:off x="807717" y="4874232"/>
            <a:ext cx="739140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5FFA61FE-5873-4E66-BCF9-FAA6390BDE28}"/>
              </a:ext>
            </a:extLst>
          </p:cNvPr>
          <p:cNvSpPr txBox="1"/>
          <p:nvPr/>
        </p:nvSpPr>
        <p:spPr>
          <a:xfrm>
            <a:off x="832998" y="3840564"/>
            <a:ext cx="75905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XXXXXXXXXX</a:t>
            </a:r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公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司年终工作总结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DE29EE16-9811-4636-AFB9-D34ECC7C0ECD}"/>
              </a:ext>
            </a:extLst>
          </p:cNvPr>
          <p:cNvSpPr txBox="1"/>
          <p:nvPr/>
        </p:nvSpPr>
        <p:spPr>
          <a:xfrm>
            <a:off x="1590939" y="4971433"/>
            <a:ext cx="5907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年终总结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|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完成情况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|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作品展示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|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新年计划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29AB74D4-AB1B-4C3E-BFA0-C92F62684B34}"/>
              </a:ext>
            </a:extLst>
          </p:cNvPr>
          <p:cNvSpPr txBox="1"/>
          <p:nvPr/>
        </p:nvSpPr>
        <p:spPr>
          <a:xfrm>
            <a:off x="2829189" y="5706923"/>
            <a:ext cx="3467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汇报人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XXXXXXXX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9C85C899-A6D8-4589-A00C-F1329A518E3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71066" y="845702"/>
            <a:ext cx="6380978" cy="358887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9521628C-D2B1-4676-BDA3-E55DF39EAEB5}"/>
              </a:ext>
            </a:extLst>
          </p:cNvPr>
          <p:cNvSpPr txBox="1"/>
          <p:nvPr/>
        </p:nvSpPr>
        <p:spPr>
          <a:xfrm>
            <a:off x="1196904" y="1316702"/>
            <a:ext cx="1359172" cy="1323439"/>
          </a:xfrm>
          <a:prstGeom prst="rect">
            <a:avLst/>
          </a:prstGeom>
          <a:solidFill>
            <a:srgbClr val="5D6363">
              <a:alpha val="3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THE </a:t>
            </a:r>
          </a:p>
          <a:p>
            <a:r>
              <a:rPr lang="en-US" altLang="zh-CN" sz="40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END</a:t>
            </a:r>
            <a:endParaRPr lang="zh-CN" altLang="en-US" sz="4000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250483"/>
      </p:ext>
    </p:extLst>
  </p:cSld>
  <p:clrMapOvr>
    <a:masterClrMapping/>
  </p:clrMapOvr>
  <p:transition spd="slow" advTm="5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27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3" presetClass="entr" presetSubtype="27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400"/>
                            </p:stCondLst>
                            <p:childTnLst>
                              <p:par>
                                <p:cTn id="33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8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1" grpId="0"/>
      <p:bldP spid="12" grpId="0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xmlns="" id="{7363489E-BD20-471A-BC32-545B8E5E00F4}"/>
              </a:ext>
            </a:extLst>
          </p:cNvPr>
          <p:cNvGrpSpPr/>
          <p:nvPr/>
        </p:nvGrpSpPr>
        <p:grpSpPr>
          <a:xfrm>
            <a:off x="5919650" y="1527954"/>
            <a:ext cx="5605601" cy="4694638"/>
            <a:chOff x="5919650" y="1527954"/>
            <a:chExt cx="5605601" cy="4694638"/>
          </a:xfrm>
        </p:grpSpPr>
        <p:sp>
          <p:nvSpPr>
            <p:cNvPr id="4" name="îşľiďe">
              <a:extLst>
                <a:ext uri="{FF2B5EF4-FFF2-40B4-BE49-F238E27FC236}">
                  <a16:creationId xmlns:a16="http://schemas.microsoft.com/office/drawing/2014/main" xmlns="" id="{332DA4D1-0F01-4F01-8CBE-F842522787E0}"/>
                </a:ext>
              </a:extLst>
            </p:cNvPr>
            <p:cNvSpPr/>
            <p:nvPr/>
          </p:nvSpPr>
          <p:spPr>
            <a:xfrm>
              <a:off x="5919650" y="2383461"/>
              <a:ext cx="4039423" cy="3839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502" y="312"/>
                  </a:moveTo>
                  <a:lnTo>
                    <a:pt x="0" y="21600"/>
                  </a:lnTo>
                  <a:lnTo>
                    <a:pt x="19825" y="21600"/>
                  </a:lnTo>
                  <a:lnTo>
                    <a:pt x="21600" y="8365"/>
                  </a:lnTo>
                  <a:lnTo>
                    <a:pt x="13389" y="0"/>
                  </a:lnTo>
                  <a:lnTo>
                    <a:pt x="12502" y="312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lumMod val="0"/>
                    <a:lumOff val="100000"/>
                  </a:schemeClr>
                </a:gs>
                <a:gs pos="0">
                  <a:srgbClr val="E8B13E"/>
                </a:gs>
              </a:gsLst>
              <a:lin ang="5400000" scaled="1"/>
            </a:gra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/>
            <a:p>
              <a:endParaRPr/>
            </a:p>
          </p:txBody>
        </p:sp>
        <p:sp>
          <p:nvSpPr>
            <p:cNvPr id="5" name="iṡľîḍé">
              <a:extLst>
                <a:ext uri="{FF2B5EF4-FFF2-40B4-BE49-F238E27FC236}">
                  <a16:creationId xmlns:a16="http://schemas.microsoft.com/office/drawing/2014/main" xmlns="" id="{F3D8BB82-8AAD-446F-B131-535440AC41EF}"/>
                </a:ext>
              </a:extLst>
            </p:cNvPr>
            <p:cNvSpPr/>
            <p:nvPr/>
          </p:nvSpPr>
          <p:spPr>
            <a:xfrm rot="2400000" flipH="1">
              <a:off x="8585321" y="1527954"/>
              <a:ext cx="2223992" cy="18388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6" extrusionOk="0">
                  <a:moveTo>
                    <a:pt x="8539" y="0"/>
                  </a:moveTo>
                  <a:cubicBezTo>
                    <a:pt x="7743" y="0"/>
                    <a:pt x="7352" y="-4"/>
                    <a:pt x="6929" y="158"/>
                  </a:cubicBezTo>
                  <a:cubicBezTo>
                    <a:pt x="6467" y="362"/>
                    <a:pt x="6097" y="808"/>
                    <a:pt x="5929" y="1367"/>
                  </a:cubicBezTo>
                  <a:cubicBezTo>
                    <a:pt x="5795" y="1879"/>
                    <a:pt x="5799" y="2348"/>
                    <a:pt x="5799" y="3296"/>
                  </a:cubicBezTo>
                  <a:lnTo>
                    <a:pt x="5799" y="12533"/>
                  </a:lnTo>
                  <a:cubicBezTo>
                    <a:pt x="5799" y="12654"/>
                    <a:pt x="5813" y="12673"/>
                    <a:pt x="5813" y="12779"/>
                  </a:cubicBezTo>
                  <a:cubicBezTo>
                    <a:pt x="4771" y="13411"/>
                    <a:pt x="3784" y="14199"/>
                    <a:pt x="2914" y="15250"/>
                  </a:cubicBezTo>
                  <a:cubicBezTo>
                    <a:pt x="1414" y="17064"/>
                    <a:pt x="467" y="19274"/>
                    <a:pt x="0" y="21596"/>
                  </a:cubicBezTo>
                  <a:lnTo>
                    <a:pt x="21600" y="21596"/>
                  </a:lnTo>
                  <a:cubicBezTo>
                    <a:pt x="21133" y="19274"/>
                    <a:pt x="20186" y="17064"/>
                    <a:pt x="18686" y="15250"/>
                  </a:cubicBezTo>
                  <a:cubicBezTo>
                    <a:pt x="17816" y="14199"/>
                    <a:pt x="16815" y="13411"/>
                    <a:pt x="15772" y="12779"/>
                  </a:cubicBezTo>
                  <a:cubicBezTo>
                    <a:pt x="15773" y="12680"/>
                    <a:pt x="15787" y="12662"/>
                    <a:pt x="15787" y="12551"/>
                  </a:cubicBezTo>
                  <a:lnTo>
                    <a:pt x="15787" y="3313"/>
                  </a:lnTo>
                  <a:cubicBezTo>
                    <a:pt x="15787" y="2351"/>
                    <a:pt x="15790" y="1879"/>
                    <a:pt x="15656" y="1367"/>
                  </a:cubicBezTo>
                  <a:cubicBezTo>
                    <a:pt x="15488" y="808"/>
                    <a:pt x="15119" y="362"/>
                    <a:pt x="14656" y="158"/>
                  </a:cubicBezTo>
                  <a:cubicBezTo>
                    <a:pt x="14233" y="-4"/>
                    <a:pt x="13831" y="0"/>
                    <a:pt x="13047" y="0"/>
                  </a:cubicBezTo>
                  <a:lnTo>
                    <a:pt x="8539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t">
              <a:normAutofit/>
            </a:bodyPr>
            <a:lstStyle/>
            <a:p>
              <a:endParaRPr/>
            </a:p>
          </p:txBody>
        </p:sp>
        <p:sp>
          <p:nvSpPr>
            <p:cNvPr id="6" name="î$ḻidê">
              <a:extLst>
                <a:ext uri="{FF2B5EF4-FFF2-40B4-BE49-F238E27FC236}">
                  <a16:creationId xmlns:a16="http://schemas.microsoft.com/office/drawing/2014/main" xmlns="" id="{712E00E1-2F24-488F-B59B-FCA03F2D934F}"/>
                </a:ext>
              </a:extLst>
            </p:cNvPr>
            <p:cNvSpPr/>
            <p:nvPr/>
          </p:nvSpPr>
          <p:spPr>
            <a:xfrm rot="2400000" flipH="1">
              <a:off x="9275789" y="2239604"/>
              <a:ext cx="1028410" cy="197025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t">
              <a:normAutofit fontScale="40000" lnSpcReduction="20000"/>
            </a:bodyPr>
            <a:lstStyle/>
            <a:p>
              <a:endParaRPr/>
            </a:p>
          </p:txBody>
        </p:sp>
        <p:sp>
          <p:nvSpPr>
            <p:cNvPr id="7" name="îslidê">
              <a:extLst>
                <a:ext uri="{FF2B5EF4-FFF2-40B4-BE49-F238E27FC236}">
                  <a16:creationId xmlns:a16="http://schemas.microsoft.com/office/drawing/2014/main" xmlns="" id="{3437FEEE-071C-4EC0-9B1A-471FDC9FA726}"/>
                </a:ext>
              </a:extLst>
            </p:cNvPr>
            <p:cNvSpPr/>
            <p:nvPr/>
          </p:nvSpPr>
          <p:spPr>
            <a:xfrm rot="2400000" flipH="1">
              <a:off x="8520530" y="3099886"/>
              <a:ext cx="886612" cy="443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79" extrusionOk="0">
                  <a:moveTo>
                    <a:pt x="0" y="0"/>
                  </a:moveTo>
                  <a:cubicBezTo>
                    <a:pt x="0" y="5036"/>
                    <a:pt x="1055" y="10072"/>
                    <a:pt x="3164" y="13915"/>
                  </a:cubicBezTo>
                  <a:cubicBezTo>
                    <a:pt x="7381" y="21600"/>
                    <a:pt x="14219" y="21600"/>
                    <a:pt x="18436" y="13915"/>
                  </a:cubicBezTo>
                  <a:cubicBezTo>
                    <a:pt x="20545" y="10072"/>
                    <a:pt x="21600" y="5036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t">
              <a:normAutofit/>
            </a:bodyPr>
            <a:lstStyle/>
            <a:p>
              <a:endParaRPr/>
            </a:p>
          </p:txBody>
        </p:sp>
        <p:sp>
          <p:nvSpPr>
            <p:cNvPr id="8" name="íṧḻïdê">
              <a:extLst>
                <a:ext uri="{FF2B5EF4-FFF2-40B4-BE49-F238E27FC236}">
                  <a16:creationId xmlns:a16="http://schemas.microsoft.com/office/drawing/2014/main" xmlns="" id="{024A9728-6D96-415C-B34F-E715AA9A225C}"/>
                </a:ext>
              </a:extLst>
            </p:cNvPr>
            <p:cNvSpPr/>
            <p:nvPr/>
          </p:nvSpPr>
          <p:spPr>
            <a:xfrm>
              <a:off x="10234692" y="2165737"/>
              <a:ext cx="1290559" cy="40568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2178" y="1"/>
                  </a:moveTo>
                  <a:cubicBezTo>
                    <a:pt x="2059" y="-1"/>
                    <a:pt x="1940" y="0"/>
                    <a:pt x="1821" y="6"/>
                  </a:cubicBezTo>
                  <a:cubicBezTo>
                    <a:pt x="1424" y="26"/>
                    <a:pt x="1061" y="91"/>
                    <a:pt x="800" y="188"/>
                  </a:cubicBezTo>
                  <a:cubicBezTo>
                    <a:pt x="502" y="300"/>
                    <a:pt x="376" y="441"/>
                    <a:pt x="413" y="577"/>
                  </a:cubicBezTo>
                  <a:cubicBezTo>
                    <a:pt x="449" y="713"/>
                    <a:pt x="650" y="844"/>
                    <a:pt x="1004" y="939"/>
                  </a:cubicBezTo>
                  <a:cubicBezTo>
                    <a:pt x="5022" y="2011"/>
                    <a:pt x="9040" y="3084"/>
                    <a:pt x="13059" y="4156"/>
                  </a:cubicBezTo>
                  <a:cubicBezTo>
                    <a:pt x="13304" y="4222"/>
                    <a:pt x="13549" y="4287"/>
                    <a:pt x="13795" y="4353"/>
                  </a:cubicBezTo>
                  <a:cubicBezTo>
                    <a:pt x="14196" y="4461"/>
                    <a:pt x="14433" y="4619"/>
                    <a:pt x="14445" y="4787"/>
                  </a:cubicBezTo>
                  <a:cubicBezTo>
                    <a:pt x="14446" y="4796"/>
                    <a:pt x="14446" y="4805"/>
                    <a:pt x="14445" y="4814"/>
                  </a:cubicBezTo>
                  <a:cubicBezTo>
                    <a:pt x="14445" y="4866"/>
                    <a:pt x="14445" y="4917"/>
                    <a:pt x="14445" y="4968"/>
                  </a:cubicBezTo>
                  <a:cubicBezTo>
                    <a:pt x="14445" y="5020"/>
                    <a:pt x="14445" y="5071"/>
                    <a:pt x="14445" y="5122"/>
                  </a:cubicBezTo>
                  <a:cubicBezTo>
                    <a:pt x="14445" y="9950"/>
                    <a:pt x="14445" y="14778"/>
                    <a:pt x="14445" y="19606"/>
                  </a:cubicBezTo>
                  <a:lnTo>
                    <a:pt x="3135" y="19606"/>
                  </a:lnTo>
                  <a:cubicBezTo>
                    <a:pt x="3135" y="19606"/>
                    <a:pt x="2800" y="19605"/>
                    <a:pt x="2446" y="19615"/>
                  </a:cubicBezTo>
                  <a:cubicBezTo>
                    <a:pt x="1175" y="19660"/>
                    <a:pt x="174" y="19981"/>
                    <a:pt x="34" y="20385"/>
                  </a:cubicBezTo>
                  <a:cubicBezTo>
                    <a:pt x="0" y="20498"/>
                    <a:pt x="0" y="20602"/>
                    <a:pt x="0" y="20602"/>
                  </a:cubicBezTo>
                  <a:cubicBezTo>
                    <a:pt x="0" y="20602"/>
                    <a:pt x="0" y="20707"/>
                    <a:pt x="34" y="20820"/>
                  </a:cubicBezTo>
                  <a:cubicBezTo>
                    <a:pt x="174" y="21224"/>
                    <a:pt x="1175" y="21544"/>
                    <a:pt x="2446" y="21588"/>
                  </a:cubicBezTo>
                  <a:cubicBezTo>
                    <a:pt x="2800" y="21599"/>
                    <a:pt x="3135" y="21599"/>
                    <a:pt x="3135" y="21599"/>
                  </a:cubicBezTo>
                  <a:lnTo>
                    <a:pt x="21600" y="21599"/>
                  </a:lnTo>
                  <a:lnTo>
                    <a:pt x="21600" y="19606"/>
                  </a:lnTo>
                  <a:lnTo>
                    <a:pt x="17797" y="19606"/>
                  </a:lnTo>
                  <a:lnTo>
                    <a:pt x="17797" y="4500"/>
                  </a:lnTo>
                  <a:cubicBezTo>
                    <a:pt x="17813" y="4404"/>
                    <a:pt x="17786" y="4309"/>
                    <a:pt x="17721" y="4216"/>
                  </a:cubicBezTo>
                  <a:cubicBezTo>
                    <a:pt x="17676" y="4153"/>
                    <a:pt x="17614" y="4090"/>
                    <a:pt x="17517" y="4033"/>
                  </a:cubicBezTo>
                  <a:cubicBezTo>
                    <a:pt x="17392" y="3961"/>
                    <a:pt x="17214" y="3901"/>
                    <a:pt x="17032" y="3842"/>
                  </a:cubicBezTo>
                  <a:cubicBezTo>
                    <a:pt x="16818" y="3774"/>
                    <a:pt x="16597" y="3709"/>
                    <a:pt x="16364" y="3648"/>
                  </a:cubicBezTo>
                  <a:cubicBezTo>
                    <a:pt x="16188" y="3601"/>
                    <a:pt x="16013" y="3553"/>
                    <a:pt x="15836" y="3506"/>
                  </a:cubicBezTo>
                  <a:cubicBezTo>
                    <a:pt x="11612" y="2377"/>
                    <a:pt x="7385" y="1250"/>
                    <a:pt x="3160" y="121"/>
                  </a:cubicBezTo>
                  <a:cubicBezTo>
                    <a:pt x="2878" y="49"/>
                    <a:pt x="2535" y="7"/>
                    <a:pt x="2178" y="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t">
              <a:normAutofit/>
            </a:bodyPr>
            <a:lstStyle/>
            <a:p>
              <a:endParaRPr/>
            </a:p>
          </p:txBody>
        </p:sp>
      </p:grpSp>
      <p:grpSp>
        <p:nvGrpSpPr>
          <p:cNvPr id="9" name="işḷîḋe">
            <a:extLst>
              <a:ext uri="{FF2B5EF4-FFF2-40B4-BE49-F238E27FC236}">
                <a16:creationId xmlns:a16="http://schemas.microsoft.com/office/drawing/2014/main" xmlns="" id="{364EF10F-EF99-49EB-812D-1A8BA18D84E0}"/>
              </a:ext>
            </a:extLst>
          </p:cNvPr>
          <p:cNvGrpSpPr/>
          <p:nvPr/>
        </p:nvGrpSpPr>
        <p:grpSpPr>
          <a:xfrm>
            <a:off x="795085" y="3174670"/>
            <a:ext cx="5145117" cy="1037258"/>
            <a:chOff x="5087477" y="3270950"/>
            <a:chExt cx="5145117" cy="1037258"/>
          </a:xfrm>
        </p:grpSpPr>
        <p:grpSp>
          <p:nvGrpSpPr>
            <p:cNvPr id="26" name="ïṩlidé">
              <a:extLst>
                <a:ext uri="{FF2B5EF4-FFF2-40B4-BE49-F238E27FC236}">
                  <a16:creationId xmlns:a16="http://schemas.microsoft.com/office/drawing/2014/main" xmlns="" id="{FF5CF93D-1477-4C0C-A10C-F9DBBF34961A}"/>
                </a:ext>
              </a:extLst>
            </p:cNvPr>
            <p:cNvGrpSpPr/>
            <p:nvPr/>
          </p:nvGrpSpPr>
          <p:grpSpPr>
            <a:xfrm>
              <a:off x="5087477" y="3316670"/>
              <a:ext cx="736602" cy="736602"/>
              <a:chOff x="7410513" y="3216848"/>
              <a:chExt cx="736602" cy="736602"/>
            </a:xfrm>
          </p:grpSpPr>
          <p:sp>
            <p:nvSpPr>
              <p:cNvPr id="30" name="îŝliďe">
                <a:extLst>
                  <a:ext uri="{FF2B5EF4-FFF2-40B4-BE49-F238E27FC236}">
                    <a16:creationId xmlns:a16="http://schemas.microsoft.com/office/drawing/2014/main" xmlns="" id="{26C480B8-E0E4-4CD7-AF30-163675165E6B}"/>
                  </a:ext>
                </a:extLst>
              </p:cNvPr>
              <p:cNvSpPr/>
              <p:nvPr/>
            </p:nvSpPr>
            <p:spPr>
              <a:xfrm>
                <a:off x="7410513" y="3216848"/>
                <a:ext cx="736602" cy="736602"/>
              </a:xfrm>
              <a:prstGeom prst="ellipse">
                <a:avLst/>
              </a:prstGeom>
              <a:solidFill>
                <a:srgbClr val="E8B1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iŝḻîḋê">
                <a:extLst>
                  <a:ext uri="{FF2B5EF4-FFF2-40B4-BE49-F238E27FC236}">
                    <a16:creationId xmlns:a16="http://schemas.microsoft.com/office/drawing/2014/main" xmlns="" id="{E7007773-BB45-4ABC-9052-56E6557B51D4}"/>
                  </a:ext>
                </a:extLst>
              </p:cNvPr>
              <p:cNvSpPr/>
              <p:nvPr/>
            </p:nvSpPr>
            <p:spPr bwMode="auto">
              <a:xfrm>
                <a:off x="7601375" y="3407979"/>
                <a:ext cx="354878" cy="354340"/>
              </a:xfrm>
              <a:custGeom>
                <a:avLst/>
                <a:gdLst>
                  <a:gd name="connsiteX0" fmla="*/ 377627 w 607991"/>
                  <a:gd name="connsiteY0" fmla="*/ 294539 h 607074"/>
                  <a:gd name="connsiteX1" fmla="*/ 294976 w 607991"/>
                  <a:gd name="connsiteY1" fmla="*/ 377063 h 607074"/>
                  <a:gd name="connsiteX2" fmla="*/ 377627 w 607991"/>
                  <a:gd name="connsiteY2" fmla="*/ 459588 h 607074"/>
                  <a:gd name="connsiteX3" fmla="*/ 460355 w 607991"/>
                  <a:gd name="connsiteY3" fmla="*/ 377063 h 607074"/>
                  <a:gd name="connsiteX4" fmla="*/ 377627 w 607991"/>
                  <a:gd name="connsiteY4" fmla="*/ 294539 h 607074"/>
                  <a:gd name="connsiteX5" fmla="*/ 359653 w 607991"/>
                  <a:gd name="connsiteY5" fmla="*/ 147129 h 607074"/>
                  <a:gd name="connsiteX6" fmla="*/ 395678 w 607991"/>
                  <a:gd name="connsiteY6" fmla="*/ 147129 h 607074"/>
                  <a:gd name="connsiteX7" fmla="*/ 423869 w 607991"/>
                  <a:gd name="connsiteY7" fmla="*/ 175277 h 607074"/>
                  <a:gd name="connsiteX8" fmla="*/ 423869 w 607991"/>
                  <a:gd name="connsiteY8" fmla="*/ 197288 h 607074"/>
                  <a:gd name="connsiteX9" fmla="*/ 435698 w 607991"/>
                  <a:gd name="connsiteY9" fmla="*/ 212474 h 607074"/>
                  <a:gd name="connsiteX10" fmla="*/ 453212 w 607991"/>
                  <a:gd name="connsiteY10" fmla="*/ 219760 h 607074"/>
                  <a:gd name="connsiteX11" fmla="*/ 460970 w 607991"/>
                  <a:gd name="connsiteY11" fmla="*/ 221447 h 607074"/>
                  <a:gd name="connsiteX12" fmla="*/ 472185 w 607991"/>
                  <a:gd name="connsiteY12" fmla="*/ 217459 h 607074"/>
                  <a:gd name="connsiteX13" fmla="*/ 487931 w 607991"/>
                  <a:gd name="connsiteY13" fmla="*/ 201737 h 607074"/>
                  <a:gd name="connsiteX14" fmla="*/ 507826 w 607991"/>
                  <a:gd name="connsiteY14" fmla="*/ 193530 h 607074"/>
                  <a:gd name="connsiteX15" fmla="*/ 527798 w 607991"/>
                  <a:gd name="connsiteY15" fmla="*/ 201737 h 607074"/>
                  <a:gd name="connsiteX16" fmla="*/ 553300 w 607991"/>
                  <a:gd name="connsiteY16" fmla="*/ 227200 h 607074"/>
                  <a:gd name="connsiteX17" fmla="*/ 553300 w 607991"/>
                  <a:gd name="connsiteY17" fmla="*/ 267005 h 607074"/>
                  <a:gd name="connsiteX18" fmla="*/ 537553 w 607991"/>
                  <a:gd name="connsiteY18" fmla="*/ 282727 h 607074"/>
                  <a:gd name="connsiteX19" fmla="*/ 535249 w 607991"/>
                  <a:gd name="connsiteY19" fmla="*/ 301671 h 607074"/>
                  <a:gd name="connsiteX20" fmla="*/ 542546 w 607991"/>
                  <a:gd name="connsiteY20" fmla="*/ 319158 h 607074"/>
                  <a:gd name="connsiteX21" fmla="*/ 557755 w 607991"/>
                  <a:gd name="connsiteY21" fmla="*/ 330969 h 607074"/>
                  <a:gd name="connsiteX22" fmla="*/ 579800 w 607991"/>
                  <a:gd name="connsiteY22" fmla="*/ 330969 h 607074"/>
                  <a:gd name="connsiteX23" fmla="*/ 607991 w 607991"/>
                  <a:gd name="connsiteY23" fmla="*/ 359116 h 607074"/>
                  <a:gd name="connsiteX24" fmla="*/ 607991 w 607991"/>
                  <a:gd name="connsiteY24" fmla="*/ 395087 h 607074"/>
                  <a:gd name="connsiteX25" fmla="*/ 579800 w 607991"/>
                  <a:gd name="connsiteY25" fmla="*/ 423234 h 607074"/>
                  <a:gd name="connsiteX26" fmla="*/ 557755 w 607991"/>
                  <a:gd name="connsiteY26" fmla="*/ 423234 h 607074"/>
                  <a:gd name="connsiteX27" fmla="*/ 542546 w 607991"/>
                  <a:gd name="connsiteY27" fmla="*/ 435045 h 607074"/>
                  <a:gd name="connsiteX28" fmla="*/ 535249 w 607991"/>
                  <a:gd name="connsiteY28" fmla="*/ 452532 h 607074"/>
                  <a:gd name="connsiteX29" fmla="*/ 537630 w 607991"/>
                  <a:gd name="connsiteY29" fmla="*/ 471476 h 607074"/>
                  <a:gd name="connsiteX30" fmla="*/ 553300 w 607991"/>
                  <a:gd name="connsiteY30" fmla="*/ 487199 h 607074"/>
                  <a:gd name="connsiteX31" fmla="*/ 553300 w 607991"/>
                  <a:gd name="connsiteY31" fmla="*/ 527004 h 607074"/>
                  <a:gd name="connsiteX32" fmla="*/ 527798 w 607991"/>
                  <a:gd name="connsiteY32" fmla="*/ 552467 h 607074"/>
                  <a:gd name="connsiteX33" fmla="*/ 507826 w 607991"/>
                  <a:gd name="connsiteY33" fmla="*/ 560750 h 607074"/>
                  <a:gd name="connsiteX34" fmla="*/ 487931 w 607991"/>
                  <a:gd name="connsiteY34" fmla="*/ 552467 h 607074"/>
                  <a:gd name="connsiteX35" fmla="*/ 472261 w 607991"/>
                  <a:gd name="connsiteY35" fmla="*/ 536821 h 607074"/>
                  <a:gd name="connsiteX36" fmla="*/ 460970 w 607991"/>
                  <a:gd name="connsiteY36" fmla="*/ 532756 h 607074"/>
                  <a:gd name="connsiteX37" fmla="*/ 453212 w 607991"/>
                  <a:gd name="connsiteY37" fmla="*/ 534443 h 607074"/>
                  <a:gd name="connsiteX38" fmla="*/ 435698 w 607991"/>
                  <a:gd name="connsiteY38" fmla="*/ 541729 h 607074"/>
                  <a:gd name="connsiteX39" fmla="*/ 423869 w 607991"/>
                  <a:gd name="connsiteY39" fmla="*/ 556915 h 607074"/>
                  <a:gd name="connsiteX40" fmla="*/ 423869 w 607991"/>
                  <a:gd name="connsiteY40" fmla="*/ 578927 h 607074"/>
                  <a:gd name="connsiteX41" fmla="*/ 395678 w 607991"/>
                  <a:gd name="connsiteY41" fmla="*/ 607074 h 607074"/>
                  <a:gd name="connsiteX42" fmla="*/ 359653 w 607991"/>
                  <a:gd name="connsiteY42" fmla="*/ 607074 h 607074"/>
                  <a:gd name="connsiteX43" fmla="*/ 331462 w 607991"/>
                  <a:gd name="connsiteY43" fmla="*/ 578927 h 607074"/>
                  <a:gd name="connsiteX44" fmla="*/ 331462 w 607991"/>
                  <a:gd name="connsiteY44" fmla="*/ 556915 h 607074"/>
                  <a:gd name="connsiteX45" fmla="*/ 319633 w 607991"/>
                  <a:gd name="connsiteY45" fmla="*/ 541729 h 607074"/>
                  <a:gd name="connsiteX46" fmla="*/ 302119 w 607991"/>
                  <a:gd name="connsiteY46" fmla="*/ 534443 h 607074"/>
                  <a:gd name="connsiteX47" fmla="*/ 294361 w 607991"/>
                  <a:gd name="connsiteY47" fmla="*/ 532756 h 607074"/>
                  <a:gd name="connsiteX48" fmla="*/ 283146 w 607991"/>
                  <a:gd name="connsiteY48" fmla="*/ 536821 h 607074"/>
                  <a:gd name="connsiteX49" fmla="*/ 267400 w 607991"/>
                  <a:gd name="connsiteY49" fmla="*/ 552467 h 607074"/>
                  <a:gd name="connsiteX50" fmla="*/ 247505 w 607991"/>
                  <a:gd name="connsiteY50" fmla="*/ 560750 h 607074"/>
                  <a:gd name="connsiteX51" fmla="*/ 227533 w 607991"/>
                  <a:gd name="connsiteY51" fmla="*/ 552467 h 607074"/>
                  <a:gd name="connsiteX52" fmla="*/ 202031 w 607991"/>
                  <a:gd name="connsiteY52" fmla="*/ 527004 h 607074"/>
                  <a:gd name="connsiteX53" fmla="*/ 202031 w 607991"/>
                  <a:gd name="connsiteY53" fmla="*/ 487199 h 607074"/>
                  <a:gd name="connsiteX54" fmla="*/ 217701 w 607991"/>
                  <a:gd name="connsiteY54" fmla="*/ 471476 h 607074"/>
                  <a:gd name="connsiteX55" fmla="*/ 220082 w 607991"/>
                  <a:gd name="connsiteY55" fmla="*/ 452532 h 607074"/>
                  <a:gd name="connsiteX56" fmla="*/ 212785 w 607991"/>
                  <a:gd name="connsiteY56" fmla="*/ 435045 h 607074"/>
                  <a:gd name="connsiteX57" fmla="*/ 197576 w 607991"/>
                  <a:gd name="connsiteY57" fmla="*/ 423234 h 607074"/>
                  <a:gd name="connsiteX58" fmla="*/ 175531 w 607991"/>
                  <a:gd name="connsiteY58" fmla="*/ 423234 h 607074"/>
                  <a:gd name="connsiteX59" fmla="*/ 147340 w 607991"/>
                  <a:gd name="connsiteY59" fmla="*/ 395087 h 607074"/>
                  <a:gd name="connsiteX60" fmla="*/ 147340 w 607991"/>
                  <a:gd name="connsiteY60" fmla="*/ 359116 h 607074"/>
                  <a:gd name="connsiteX61" fmla="*/ 175531 w 607991"/>
                  <a:gd name="connsiteY61" fmla="*/ 330969 h 607074"/>
                  <a:gd name="connsiteX62" fmla="*/ 197576 w 607991"/>
                  <a:gd name="connsiteY62" fmla="*/ 330969 h 607074"/>
                  <a:gd name="connsiteX63" fmla="*/ 212785 w 607991"/>
                  <a:gd name="connsiteY63" fmla="*/ 319158 h 607074"/>
                  <a:gd name="connsiteX64" fmla="*/ 220082 w 607991"/>
                  <a:gd name="connsiteY64" fmla="*/ 301671 h 607074"/>
                  <a:gd name="connsiteX65" fmla="*/ 217701 w 607991"/>
                  <a:gd name="connsiteY65" fmla="*/ 282727 h 607074"/>
                  <a:gd name="connsiteX66" fmla="*/ 202031 w 607991"/>
                  <a:gd name="connsiteY66" fmla="*/ 267005 h 607074"/>
                  <a:gd name="connsiteX67" fmla="*/ 193735 w 607991"/>
                  <a:gd name="connsiteY67" fmla="*/ 247141 h 607074"/>
                  <a:gd name="connsiteX68" fmla="*/ 202031 w 607991"/>
                  <a:gd name="connsiteY68" fmla="*/ 227200 h 607074"/>
                  <a:gd name="connsiteX69" fmla="*/ 227533 w 607991"/>
                  <a:gd name="connsiteY69" fmla="*/ 201737 h 607074"/>
                  <a:gd name="connsiteX70" fmla="*/ 247505 w 607991"/>
                  <a:gd name="connsiteY70" fmla="*/ 193530 h 607074"/>
                  <a:gd name="connsiteX71" fmla="*/ 267400 w 607991"/>
                  <a:gd name="connsiteY71" fmla="*/ 201737 h 607074"/>
                  <a:gd name="connsiteX72" fmla="*/ 283070 w 607991"/>
                  <a:gd name="connsiteY72" fmla="*/ 217383 h 607074"/>
                  <a:gd name="connsiteX73" fmla="*/ 294361 w 607991"/>
                  <a:gd name="connsiteY73" fmla="*/ 221447 h 607074"/>
                  <a:gd name="connsiteX74" fmla="*/ 302119 w 607991"/>
                  <a:gd name="connsiteY74" fmla="*/ 219760 h 607074"/>
                  <a:gd name="connsiteX75" fmla="*/ 319633 w 607991"/>
                  <a:gd name="connsiteY75" fmla="*/ 212474 h 607074"/>
                  <a:gd name="connsiteX76" fmla="*/ 331462 w 607991"/>
                  <a:gd name="connsiteY76" fmla="*/ 197288 h 607074"/>
                  <a:gd name="connsiteX77" fmla="*/ 331462 w 607991"/>
                  <a:gd name="connsiteY77" fmla="*/ 175277 h 607074"/>
                  <a:gd name="connsiteX78" fmla="*/ 359653 w 607991"/>
                  <a:gd name="connsiteY78" fmla="*/ 147129 h 607074"/>
                  <a:gd name="connsiteX79" fmla="*/ 119929 w 607991"/>
                  <a:gd name="connsiteY79" fmla="*/ 83135 h 607074"/>
                  <a:gd name="connsiteX80" fmla="*/ 83282 w 607991"/>
                  <a:gd name="connsiteY80" fmla="*/ 119717 h 607074"/>
                  <a:gd name="connsiteX81" fmla="*/ 119929 w 607991"/>
                  <a:gd name="connsiteY81" fmla="*/ 156223 h 607074"/>
                  <a:gd name="connsiteX82" fmla="*/ 156499 w 607991"/>
                  <a:gd name="connsiteY82" fmla="*/ 119717 h 607074"/>
                  <a:gd name="connsiteX83" fmla="*/ 119929 w 607991"/>
                  <a:gd name="connsiteY83" fmla="*/ 83135 h 607074"/>
                  <a:gd name="connsiteX84" fmla="*/ 110863 w 607991"/>
                  <a:gd name="connsiteY84" fmla="*/ 0 h 607074"/>
                  <a:gd name="connsiteX85" fmla="*/ 128918 w 607991"/>
                  <a:gd name="connsiteY85" fmla="*/ 0 h 607074"/>
                  <a:gd name="connsiteX86" fmla="*/ 147741 w 607991"/>
                  <a:gd name="connsiteY86" fmla="*/ 18790 h 607074"/>
                  <a:gd name="connsiteX87" fmla="*/ 147741 w 607991"/>
                  <a:gd name="connsiteY87" fmla="*/ 29834 h 607074"/>
                  <a:gd name="connsiteX88" fmla="*/ 150507 w 607991"/>
                  <a:gd name="connsiteY88" fmla="*/ 32978 h 607074"/>
                  <a:gd name="connsiteX89" fmla="*/ 159726 w 607991"/>
                  <a:gd name="connsiteY89" fmla="*/ 36813 h 607074"/>
                  <a:gd name="connsiteX90" fmla="*/ 161570 w 607991"/>
                  <a:gd name="connsiteY90" fmla="*/ 37196 h 607074"/>
                  <a:gd name="connsiteX91" fmla="*/ 163875 w 607991"/>
                  <a:gd name="connsiteY91" fmla="*/ 36583 h 607074"/>
                  <a:gd name="connsiteX92" fmla="*/ 171711 w 607991"/>
                  <a:gd name="connsiteY92" fmla="*/ 28683 h 607074"/>
                  <a:gd name="connsiteX93" fmla="*/ 185002 w 607991"/>
                  <a:gd name="connsiteY93" fmla="*/ 23238 h 607074"/>
                  <a:gd name="connsiteX94" fmla="*/ 198294 w 607991"/>
                  <a:gd name="connsiteY94" fmla="*/ 28683 h 607074"/>
                  <a:gd name="connsiteX95" fmla="*/ 211047 w 607991"/>
                  <a:gd name="connsiteY95" fmla="*/ 41414 h 607074"/>
                  <a:gd name="connsiteX96" fmla="*/ 211047 w 607991"/>
                  <a:gd name="connsiteY96" fmla="*/ 67950 h 607074"/>
                  <a:gd name="connsiteX97" fmla="*/ 203211 w 607991"/>
                  <a:gd name="connsiteY97" fmla="*/ 75849 h 607074"/>
                  <a:gd name="connsiteX98" fmla="*/ 202903 w 607991"/>
                  <a:gd name="connsiteY98" fmla="*/ 79914 h 607074"/>
                  <a:gd name="connsiteX99" fmla="*/ 206822 w 607991"/>
                  <a:gd name="connsiteY99" fmla="*/ 89117 h 607074"/>
                  <a:gd name="connsiteX100" fmla="*/ 209972 w 607991"/>
                  <a:gd name="connsiteY100" fmla="*/ 91878 h 607074"/>
                  <a:gd name="connsiteX101" fmla="*/ 220958 w 607991"/>
                  <a:gd name="connsiteY101" fmla="*/ 91878 h 607074"/>
                  <a:gd name="connsiteX102" fmla="*/ 239781 w 607991"/>
                  <a:gd name="connsiteY102" fmla="*/ 110668 h 607074"/>
                  <a:gd name="connsiteX103" fmla="*/ 239781 w 607991"/>
                  <a:gd name="connsiteY103" fmla="*/ 128691 h 607074"/>
                  <a:gd name="connsiteX104" fmla="*/ 220958 w 607991"/>
                  <a:gd name="connsiteY104" fmla="*/ 147480 h 607074"/>
                  <a:gd name="connsiteX105" fmla="*/ 209972 w 607991"/>
                  <a:gd name="connsiteY105" fmla="*/ 147480 h 607074"/>
                  <a:gd name="connsiteX106" fmla="*/ 206822 w 607991"/>
                  <a:gd name="connsiteY106" fmla="*/ 150241 h 607074"/>
                  <a:gd name="connsiteX107" fmla="*/ 202903 w 607991"/>
                  <a:gd name="connsiteY107" fmla="*/ 159444 h 607074"/>
                  <a:gd name="connsiteX108" fmla="*/ 203211 w 607991"/>
                  <a:gd name="connsiteY108" fmla="*/ 163586 h 607074"/>
                  <a:gd name="connsiteX109" fmla="*/ 211047 w 607991"/>
                  <a:gd name="connsiteY109" fmla="*/ 171408 h 607074"/>
                  <a:gd name="connsiteX110" fmla="*/ 211047 w 607991"/>
                  <a:gd name="connsiteY110" fmla="*/ 197944 h 607074"/>
                  <a:gd name="connsiteX111" fmla="*/ 198294 w 607991"/>
                  <a:gd name="connsiteY111" fmla="*/ 210675 h 607074"/>
                  <a:gd name="connsiteX112" fmla="*/ 185002 w 607991"/>
                  <a:gd name="connsiteY112" fmla="*/ 216197 h 607074"/>
                  <a:gd name="connsiteX113" fmla="*/ 171711 w 607991"/>
                  <a:gd name="connsiteY113" fmla="*/ 210675 h 607074"/>
                  <a:gd name="connsiteX114" fmla="*/ 163875 w 607991"/>
                  <a:gd name="connsiteY114" fmla="*/ 202852 h 607074"/>
                  <a:gd name="connsiteX115" fmla="*/ 161570 w 607991"/>
                  <a:gd name="connsiteY115" fmla="*/ 202239 h 607074"/>
                  <a:gd name="connsiteX116" fmla="*/ 159726 w 607991"/>
                  <a:gd name="connsiteY116" fmla="*/ 202546 h 607074"/>
                  <a:gd name="connsiteX117" fmla="*/ 150507 w 607991"/>
                  <a:gd name="connsiteY117" fmla="*/ 206457 h 607074"/>
                  <a:gd name="connsiteX118" fmla="*/ 147741 w 607991"/>
                  <a:gd name="connsiteY118" fmla="*/ 209601 h 607074"/>
                  <a:gd name="connsiteX119" fmla="*/ 147741 w 607991"/>
                  <a:gd name="connsiteY119" fmla="*/ 220568 h 607074"/>
                  <a:gd name="connsiteX120" fmla="*/ 128918 w 607991"/>
                  <a:gd name="connsiteY120" fmla="*/ 239358 h 607074"/>
                  <a:gd name="connsiteX121" fmla="*/ 110863 w 607991"/>
                  <a:gd name="connsiteY121" fmla="*/ 239358 h 607074"/>
                  <a:gd name="connsiteX122" fmla="*/ 92117 w 607991"/>
                  <a:gd name="connsiteY122" fmla="*/ 220568 h 607074"/>
                  <a:gd name="connsiteX123" fmla="*/ 92117 w 607991"/>
                  <a:gd name="connsiteY123" fmla="*/ 209601 h 607074"/>
                  <a:gd name="connsiteX124" fmla="*/ 89274 w 607991"/>
                  <a:gd name="connsiteY124" fmla="*/ 206457 h 607074"/>
                  <a:gd name="connsiteX125" fmla="*/ 80055 w 607991"/>
                  <a:gd name="connsiteY125" fmla="*/ 202546 h 607074"/>
                  <a:gd name="connsiteX126" fmla="*/ 78211 w 607991"/>
                  <a:gd name="connsiteY126" fmla="*/ 202239 h 607074"/>
                  <a:gd name="connsiteX127" fmla="*/ 75983 w 607991"/>
                  <a:gd name="connsiteY127" fmla="*/ 202852 h 607074"/>
                  <a:gd name="connsiteX128" fmla="*/ 68070 w 607991"/>
                  <a:gd name="connsiteY128" fmla="*/ 210675 h 607074"/>
                  <a:gd name="connsiteX129" fmla="*/ 54779 w 607991"/>
                  <a:gd name="connsiteY129" fmla="*/ 216197 h 607074"/>
                  <a:gd name="connsiteX130" fmla="*/ 41487 w 607991"/>
                  <a:gd name="connsiteY130" fmla="*/ 210675 h 607074"/>
                  <a:gd name="connsiteX131" fmla="*/ 28734 w 607991"/>
                  <a:gd name="connsiteY131" fmla="*/ 197944 h 607074"/>
                  <a:gd name="connsiteX132" fmla="*/ 23279 w 607991"/>
                  <a:gd name="connsiteY132" fmla="*/ 184676 h 607074"/>
                  <a:gd name="connsiteX133" fmla="*/ 28734 w 607991"/>
                  <a:gd name="connsiteY133" fmla="*/ 171408 h 607074"/>
                  <a:gd name="connsiteX134" fmla="*/ 36570 w 607991"/>
                  <a:gd name="connsiteY134" fmla="*/ 163586 h 607074"/>
                  <a:gd name="connsiteX135" fmla="*/ 36878 w 607991"/>
                  <a:gd name="connsiteY135" fmla="*/ 159444 h 607074"/>
                  <a:gd name="connsiteX136" fmla="*/ 33036 w 607991"/>
                  <a:gd name="connsiteY136" fmla="*/ 150241 h 607074"/>
                  <a:gd name="connsiteX137" fmla="*/ 29886 w 607991"/>
                  <a:gd name="connsiteY137" fmla="*/ 147480 h 607074"/>
                  <a:gd name="connsiteX138" fmla="*/ 18823 w 607991"/>
                  <a:gd name="connsiteY138" fmla="*/ 147480 h 607074"/>
                  <a:gd name="connsiteX139" fmla="*/ 0 w 607991"/>
                  <a:gd name="connsiteY139" fmla="*/ 128691 h 607074"/>
                  <a:gd name="connsiteX140" fmla="*/ 0 w 607991"/>
                  <a:gd name="connsiteY140" fmla="*/ 110668 h 607074"/>
                  <a:gd name="connsiteX141" fmla="*/ 18823 w 607991"/>
                  <a:gd name="connsiteY141" fmla="*/ 91955 h 607074"/>
                  <a:gd name="connsiteX142" fmla="*/ 29886 w 607991"/>
                  <a:gd name="connsiteY142" fmla="*/ 91955 h 607074"/>
                  <a:gd name="connsiteX143" fmla="*/ 33036 w 607991"/>
                  <a:gd name="connsiteY143" fmla="*/ 89194 h 607074"/>
                  <a:gd name="connsiteX144" fmla="*/ 36878 w 607991"/>
                  <a:gd name="connsiteY144" fmla="*/ 79914 h 607074"/>
                  <a:gd name="connsiteX145" fmla="*/ 36570 w 607991"/>
                  <a:gd name="connsiteY145" fmla="*/ 75849 h 607074"/>
                  <a:gd name="connsiteX146" fmla="*/ 28734 w 607991"/>
                  <a:gd name="connsiteY146" fmla="*/ 67950 h 607074"/>
                  <a:gd name="connsiteX147" fmla="*/ 28734 w 607991"/>
                  <a:gd name="connsiteY147" fmla="*/ 41414 h 607074"/>
                  <a:gd name="connsiteX148" fmla="*/ 41487 w 607991"/>
                  <a:gd name="connsiteY148" fmla="*/ 28683 h 607074"/>
                  <a:gd name="connsiteX149" fmla="*/ 54779 w 607991"/>
                  <a:gd name="connsiteY149" fmla="*/ 23238 h 607074"/>
                  <a:gd name="connsiteX150" fmla="*/ 68070 w 607991"/>
                  <a:gd name="connsiteY150" fmla="*/ 28683 h 607074"/>
                  <a:gd name="connsiteX151" fmla="*/ 75983 w 607991"/>
                  <a:gd name="connsiteY151" fmla="*/ 36583 h 607074"/>
                  <a:gd name="connsiteX152" fmla="*/ 78211 w 607991"/>
                  <a:gd name="connsiteY152" fmla="*/ 37196 h 607074"/>
                  <a:gd name="connsiteX153" fmla="*/ 80055 w 607991"/>
                  <a:gd name="connsiteY153" fmla="*/ 36813 h 607074"/>
                  <a:gd name="connsiteX154" fmla="*/ 89351 w 607991"/>
                  <a:gd name="connsiteY154" fmla="*/ 32978 h 607074"/>
                  <a:gd name="connsiteX155" fmla="*/ 92117 w 607991"/>
                  <a:gd name="connsiteY155" fmla="*/ 29834 h 607074"/>
                  <a:gd name="connsiteX156" fmla="*/ 92117 w 607991"/>
                  <a:gd name="connsiteY156" fmla="*/ 18790 h 607074"/>
                  <a:gd name="connsiteX157" fmla="*/ 110863 w 607991"/>
                  <a:gd name="connsiteY157" fmla="*/ 0 h 607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607991" h="607074">
                    <a:moveTo>
                      <a:pt x="377627" y="294539"/>
                    </a:moveTo>
                    <a:cubicBezTo>
                      <a:pt x="332077" y="294539"/>
                      <a:pt x="294976" y="331583"/>
                      <a:pt x="294976" y="377063"/>
                    </a:cubicBezTo>
                    <a:cubicBezTo>
                      <a:pt x="294976" y="422621"/>
                      <a:pt x="332077" y="459588"/>
                      <a:pt x="377627" y="459588"/>
                    </a:cubicBezTo>
                    <a:cubicBezTo>
                      <a:pt x="423254" y="459588"/>
                      <a:pt x="460355" y="422621"/>
                      <a:pt x="460355" y="377063"/>
                    </a:cubicBezTo>
                    <a:cubicBezTo>
                      <a:pt x="460355" y="331583"/>
                      <a:pt x="423254" y="294539"/>
                      <a:pt x="377627" y="294539"/>
                    </a:cubicBezTo>
                    <a:close/>
                    <a:moveTo>
                      <a:pt x="359653" y="147129"/>
                    </a:moveTo>
                    <a:lnTo>
                      <a:pt x="395678" y="147129"/>
                    </a:lnTo>
                    <a:cubicBezTo>
                      <a:pt x="411271" y="147129"/>
                      <a:pt x="423869" y="159707"/>
                      <a:pt x="423869" y="175277"/>
                    </a:cubicBezTo>
                    <a:lnTo>
                      <a:pt x="423869" y="197288"/>
                    </a:lnTo>
                    <a:cubicBezTo>
                      <a:pt x="423869" y="203270"/>
                      <a:pt x="429323" y="210173"/>
                      <a:pt x="435698" y="212474"/>
                    </a:cubicBezTo>
                    <a:cubicBezTo>
                      <a:pt x="441613" y="214545"/>
                      <a:pt x="447527" y="216999"/>
                      <a:pt x="453212" y="219760"/>
                    </a:cubicBezTo>
                    <a:cubicBezTo>
                      <a:pt x="455516" y="220834"/>
                      <a:pt x="458205" y="221447"/>
                      <a:pt x="460970" y="221447"/>
                    </a:cubicBezTo>
                    <a:cubicBezTo>
                      <a:pt x="465502" y="221447"/>
                      <a:pt x="469727" y="219913"/>
                      <a:pt x="472185" y="217459"/>
                    </a:cubicBezTo>
                    <a:lnTo>
                      <a:pt x="487931" y="201737"/>
                    </a:lnTo>
                    <a:cubicBezTo>
                      <a:pt x="493232" y="196445"/>
                      <a:pt x="500298" y="193530"/>
                      <a:pt x="507826" y="193530"/>
                    </a:cubicBezTo>
                    <a:cubicBezTo>
                      <a:pt x="515431" y="193530"/>
                      <a:pt x="522498" y="196445"/>
                      <a:pt x="527798" y="201737"/>
                    </a:cubicBezTo>
                    <a:lnTo>
                      <a:pt x="553300" y="227200"/>
                    </a:lnTo>
                    <a:cubicBezTo>
                      <a:pt x="564284" y="238167"/>
                      <a:pt x="564284" y="256037"/>
                      <a:pt x="553300" y="267005"/>
                    </a:cubicBezTo>
                    <a:lnTo>
                      <a:pt x="537553" y="282727"/>
                    </a:lnTo>
                    <a:cubicBezTo>
                      <a:pt x="533405" y="286946"/>
                      <a:pt x="532253" y="295612"/>
                      <a:pt x="535249" y="301671"/>
                    </a:cubicBezTo>
                    <a:cubicBezTo>
                      <a:pt x="538014" y="307347"/>
                      <a:pt x="540472" y="313252"/>
                      <a:pt x="542546" y="319158"/>
                    </a:cubicBezTo>
                    <a:cubicBezTo>
                      <a:pt x="544850" y="325524"/>
                      <a:pt x="551764" y="330969"/>
                      <a:pt x="557755" y="330969"/>
                    </a:cubicBezTo>
                    <a:lnTo>
                      <a:pt x="579800" y="330969"/>
                    </a:lnTo>
                    <a:cubicBezTo>
                      <a:pt x="595317" y="330969"/>
                      <a:pt x="607991" y="343547"/>
                      <a:pt x="607991" y="359116"/>
                    </a:cubicBezTo>
                    <a:lnTo>
                      <a:pt x="607991" y="395087"/>
                    </a:lnTo>
                    <a:cubicBezTo>
                      <a:pt x="607991" y="410656"/>
                      <a:pt x="595394" y="423234"/>
                      <a:pt x="579800" y="423234"/>
                    </a:cubicBezTo>
                    <a:lnTo>
                      <a:pt x="557755" y="423234"/>
                    </a:lnTo>
                    <a:cubicBezTo>
                      <a:pt x="551764" y="423234"/>
                      <a:pt x="544850" y="428680"/>
                      <a:pt x="542546" y="435045"/>
                    </a:cubicBezTo>
                    <a:cubicBezTo>
                      <a:pt x="540472" y="440951"/>
                      <a:pt x="538014" y="446857"/>
                      <a:pt x="535249" y="452532"/>
                    </a:cubicBezTo>
                    <a:cubicBezTo>
                      <a:pt x="532330" y="458591"/>
                      <a:pt x="533405" y="467258"/>
                      <a:pt x="537630" y="471476"/>
                    </a:cubicBezTo>
                    <a:lnTo>
                      <a:pt x="553300" y="487199"/>
                    </a:lnTo>
                    <a:cubicBezTo>
                      <a:pt x="564284" y="498166"/>
                      <a:pt x="564284" y="516036"/>
                      <a:pt x="553300" y="527004"/>
                    </a:cubicBezTo>
                    <a:lnTo>
                      <a:pt x="527798" y="552467"/>
                    </a:lnTo>
                    <a:cubicBezTo>
                      <a:pt x="522498" y="557759"/>
                      <a:pt x="515431" y="560750"/>
                      <a:pt x="507826" y="560750"/>
                    </a:cubicBezTo>
                    <a:cubicBezTo>
                      <a:pt x="500298" y="560750"/>
                      <a:pt x="493232" y="557759"/>
                      <a:pt x="487931" y="552467"/>
                    </a:cubicBezTo>
                    <a:lnTo>
                      <a:pt x="472261" y="536821"/>
                    </a:lnTo>
                    <a:cubicBezTo>
                      <a:pt x="469727" y="534290"/>
                      <a:pt x="465502" y="532756"/>
                      <a:pt x="460970" y="532756"/>
                    </a:cubicBezTo>
                    <a:cubicBezTo>
                      <a:pt x="458205" y="532756"/>
                      <a:pt x="455439" y="533369"/>
                      <a:pt x="453212" y="534443"/>
                    </a:cubicBezTo>
                    <a:cubicBezTo>
                      <a:pt x="447527" y="537204"/>
                      <a:pt x="441613" y="539658"/>
                      <a:pt x="435698" y="541729"/>
                    </a:cubicBezTo>
                    <a:cubicBezTo>
                      <a:pt x="429323" y="544030"/>
                      <a:pt x="423869" y="550933"/>
                      <a:pt x="423869" y="556915"/>
                    </a:cubicBezTo>
                    <a:lnTo>
                      <a:pt x="423869" y="578927"/>
                    </a:lnTo>
                    <a:cubicBezTo>
                      <a:pt x="423869" y="594496"/>
                      <a:pt x="411271" y="607074"/>
                      <a:pt x="395678" y="607074"/>
                    </a:cubicBezTo>
                    <a:lnTo>
                      <a:pt x="359653" y="607074"/>
                    </a:lnTo>
                    <a:cubicBezTo>
                      <a:pt x="344060" y="607074"/>
                      <a:pt x="331462" y="594496"/>
                      <a:pt x="331462" y="578927"/>
                    </a:cubicBezTo>
                    <a:lnTo>
                      <a:pt x="331462" y="556915"/>
                    </a:lnTo>
                    <a:cubicBezTo>
                      <a:pt x="331462" y="550933"/>
                      <a:pt x="326008" y="544030"/>
                      <a:pt x="319633" y="541729"/>
                    </a:cubicBezTo>
                    <a:cubicBezTo>
                      <a:pt x="313718" y="539658"/>
                      <a:pt x="307804" y="537204"/>
                      <a:pt x="302119" y="534443"/>
                    </a:cubicBezTo>
                    <a:cubicBezTo>
                      <a:pt x="299892" y="533369"/>
                      <a:pt x="297203" y="532756"/>
                      <a:pt x="294361" y="532756"/>
                    </a:cubicBezTo>
                    <a:cubicBezTo>
                      <a:pt x="289829" y="532756"/>
                      <a:pt x="285681" y="534290"/>
                      <a:pt x="283146" y="536821"/>
                    </a:cubicBezTo>
                    <a:lnTo>
                      <a:pt x="267400" y="552467"/>
                    </a:lnTo>
                    <a:cubicBezTo>
                      <a:pt x="262099" y="557759"/>
                      <a:pt x="255033" y="560750"/>
                      <a:pt x="247505" y="560750"/>
                    </a:cubicBezTo>
                    <a:cubicBezTo>
                      <a:pt x="239977" y="560750"/>
                      <a:pt x="232834" y="557759"/>
                      <a:pt x="227533" y="552467"/>
                    </a:cubicBezTo>
                    <a:lnTo>
                      <a:pt x="202031" y="527004"/>
                    </a:lnTo>
                    <a:cubicBezTo>
                      <a:pt x="191047" y="516036"/>
                      <a:pt x="191047" y="498166"/>
                      <a:pt x="202031" y="487199"/>
                    </a:cubicBezTo>
                    <a:lnTo>
                      <a:pt x="217701" y="471476"/>
                    </a:lnTo>
                    <a:cubicBezTo>
                      <a:pt x="221926" y="467258"/>
                      <a:pt x="223001" y="458591"/>
                      <a:pt x="220082" y="452532"/>
                    </a:cubicBezTo>
                    <a:cubicBezTo>
                      <a:pt x="217317" y="446780"/>
                      <a:pt x="214859" y="440951"/>
                      <a:pt x="212785" y="435045"/>
                    </a:cubicBezTo>
                    <a:cubicBezTo>
                      <a:pt x="210481" y="428603"/>
                      <a:pt x="203568" y="423234"/>
                      <a:pt x="197576" y="423234"/>
                    </a:cubicBezTo>
                    <a:lnTo>
                      <a:pt x="175531" y="423234"/>
                    </a:lnTo>
                    <a:cubicBezTo>
                      <a:pt x="159937" y="423234"/>
                      <a:pt x="147340" y="410579"/>
                      <a:pt x="147340" y="395087"/>
                    </a:cubicBezTo>
                    <a:lnTo>
                      <a:pt x="147340" y="359116"/>
                    </a:lnTo>
                    <a:cubicBezTo>
                      <a:pt x="147340" y="343547"/>
                      <a:pt x="159937" y="330969"/>
                      <a:pt x="175531" y="330969"/>
                    </a:cubicBezTo>
                    <a:lnTo>
                      <a:pt x="197576" y="330969"/>
                    </a:lnTo>
                    <a:cubicBezTo>
                      <a:pt x="203568" y="330969"/>
                      <a:pt x="210481" y="325524"/>
                      <a:pt x="212785" y="319158"/>
                    </a:cubicBezTo>
                    <a:cubicBezTo>
                      <a:pt x="214859" y="313252"/>
                      <a:pt x="217317" y="307347"/>
                      <a:pt x="220082" y="301671"/>
                    </a:cubicBezTo>
                    <a:cubicBezTo>
                      <a:pt x="223001" y="295612"/>
                      <a:pt x="221926" y="286946"/>
                      <a:pt x="217701" y="282727"/>
                    </a:cubicBezTo>
                    <a:lnTo>
                      <a:pt x="202031" y="267005"/>
                    </a:lnTo>
                    <a:cubicBezTo>
                      <a:pt x="196731" y="261713"/>
                      <a:pt x="193735" y="254657"/>
                      <a:pt x="193735" y="247141"/>
                    </a:cubicBezTo>
                    <a:cubicBezTo>
                      <a:pt x="193735" y="239624"/>
                      <a:pt x="196731" y="232492"/>
                      <a:pt x="202031" y="227200"/>
                    </a:cubicBezTo>
                    <a:lnTo>
                      <a:pt x="227533" y="201737"/>
                    </a:lnTo>
                    <a:cubicBezTo>
                      <a:pt x="232834" y="196445"/>
                      <a:pt x="239977" y="193530"/>
                      <a:pt x="247505" y="193530"/>
                    </a:cubicBezTo>
                    <a:cubicBezTo>
                      <a:pt x="255033" y="193530"/>
                      <a:pt x="262099" y="196445"/>
                      <a:pt x="267400" y="201737"/>
                    </a:cubicBezTo>
                    <a:lnTo>
                      <a:pt x="283070" y="217383"/>
                    </a:lnTo>
                    <a:cubicBezTo>
                      <a:pt x="285604" y="219913"/>
                      <a:pt x="289829" y="221447"/>
                      <a:pt x="294361" y="221447"/>
                    </a:cubicBezTo>
                    <a:cubicBezTo>
                      <a:pt x="297126" y="221447"/>
                      <a:pt x="299892" y="220834"/>
                      <a:pt x="302119" y="219760"/>
                    </a:cubicBezTo>
                    <a:cubicBezTo>
                      <a:pt x="307804" y="216999"/>
                      <a:pt x="313718" y="214545"/>
                      <a:pt x="319633" y="212474"/>
                    </a:cubicBezTo>
                    <a:cubicBezTo>
                      <a:pt x="326008" y="210173"/>
                      <a:pt x="331462" y="203270"/>
                      <a:pt x="331462" y="197288"/>
                    </a:cubicBezTo>
                    <a:lnTo>
                      <a:pt x="331462" y="175277"/>
                    </a:lnTo>
                    <a:cubicBezTo>
                      <a:pt x="331462" y="159707"/>
                      <a:pt x="344060" y="147129"/>
                      <a:pt x="359653" y="147129"/>
                    </a:cubicBezTo>
                    <a:close/>
                    <a:moveTo>
                      <a:pt x="119929" y="83135"/>
                    </a:moveTo>
                    <a:cubicBezTo>
                      <a:pt x="99723" y="83135"/>
                      <a:pt x="83282" y="99547"/>
                      <a:pt x="83282" y="119717"/>
                    </a:cubicBezTo>
                    <a:cubicBezTo>
                      <a:pt x="83282" y="139888"/>
                      <a:pt x="99723" y="156223"/>
                      <a:pt x="119929" y="156223"/>
                    </a:cubicBezTo>
                    <a:cubicBezTo>
                      <a:pt x="140135" y="156223"/>
                      <a:pt x="156499" y="139888"/>
                      <a:pt x="156499" y="119717"/>
                    </a:cubicBezTo>
                    <a:cubicBezTo>
                      <a:pt x="156499" y="99547"/>
                      <a:pt x="140135" y="83135"/>
                      <a:pt x="119929" y="83135"/>
                    </a:cubicBezTo>
                    <a:close/>
                    <a:moveTo>
                      <a:pt x="110863" y="0"/>
                    </a:moveTo>
                    <a:lnTo>
                      <a:pt x="128918" y="0"/>
                    </a:lnTo>
                    <a:cubicBezTo>
                      <a:pt x="139290" y="0"/>
                      <a:pt x="147741" y="8436"/>
                      <a:pt x="147741" y="18790"/>
                    </a:cubicBezTo>
                    <a:lnTo>
                      <a:pt x="147741" y="29834"/>
                    </a:lnTo>
                    <a:cubicBezTo>
                      <a:pt x="147741" y="30677"/>
                      <a:pt x="148970" y="32441"/>
                      <a:pt x="150507" y="32978"/>
                    </a:cubicBezTo>
                    <a:cubicBezTo>
                      <a:pt x="153580" y="34052"/>
                      <a:pt x="156730" y="35355"/>
                      <a:pt x="159726" y="36813"/>
                    </a:cubicBezTo>
                    <a:cubicBezTo>
                      <a:pt x="160187" y="37043"/>
                      <a:pt x="160878" y="37196"/>
                      <a:pt x="161570" y="37196"/>
                    </a:cubicBezTo>
                    <a:cubicBezTo>
                      <a:pt x="162799" y="37196"/>
                      <a:pt x="163644" y="36813"/>
                      <a:pt x="163875" y="36583"/>
                    </a:cubicBezTo>
                    <a:lnTo>
                      <a:pt x="171711" y="28683"/>
                    </a:lnTo>
                    <a:cubicBezTo>
                      <a:pt x="175245" y="25155"/>
                      <a:pt x="180009" y="23238"/>
                      <a:pt x="185002" y="23238"/>
                    </a:cubicBezTo>
                    <a:cubicBezTo>
                      <a:pt x="189996" y="23238"/>
                      <a:pt x="194760" y="25155"/>
                      <a:pt x="198294" y="28683"/>
                    </a:cubicBezTo>
                    <a:lnTo>
                      <a:pt x="211047" y="41414"/>
                    </a:lnTo>
                    <a:cubicBezTo>
                      <a:pt x="218346" y="48777"/>
                      <a:pt x="218346" y="60664"/>
                      <a:pt x="211047" y="67950"/>
                    </a:cubicBezTo>
                    <a:lnTo>
                      <a:pt x="203211" y="75849"/>
                    </a:lnTo>
                    <a:cubicBezTo>
                      <a:pt x="202596" y="76386"/>
                      <a:pt x="202212" y="78533"/>
                      <a:pt x="202903" y="79914"/>
                    </a:cubicBezTo>
                    <a:cubicBezTo>
                      <a:pt x="204363" y="82905"/>
                      <a:pt x="205669" y="86049"/>
                      <a:pt x="206822" y="89117"/>
                    </a:cubicBezTo>
                    <a:cubicBezTo>
                      <a:pt x="207359" y="90651"/>
                      <a:pt x="209127" y="91878"/>
                      <a:pt x="209972" y="91878"/>
                    </a:cubicBezTo>
                    <a:lnTo>
                      <a:pt x="220958" y="91878"/>
                    </a:lnTo>
                    <a:cubicBezTo>
                      <a:pt x="231330" y="91878"/>
                      <a:pt x="239781" y="100314"/>
                      <a:pt x="239781" y="110668"/>
                    </a:cubicBezTo>
                    <a:lnTo>
                      <a:pt x="239781" y="128691"/>
                    </a:lnTo>
                    <a:cubicBezTo>
                      <a:pt x="239781" y="139044"/>
                      <a:pt x="231330" y="147480"/>
                      <a:pt x="220958" y="147480"/>
                    </a:cubicBezTo>
                    <a:lnTo>
                      <a:pt x="209972" y="147480"/>
                    </a:lnTo>
                    <a:cubicBezTo>
                      <a:pt x="209127" y="147480"/>
                      <a:pt x="207359" y="148707"/>
                      <a:pt x="206822" y="150241"/>
                    </a:cubicBezTo>
                    <a:cubicBezTo>
                      <a:pt x="205669" y="153309"/>
                      <a:pt x="204363" y="156453"/>
                      <a:pt x="202903" y="159444"/>
                    </a:cubicBezTo>
                    <a:cubicBezTo>
                      <a:pt x="202212" y="160825"/>
                      <a:pt x="202596" y="162972"/>
                      <a:pt x="203211" y="163586"/>
                    </a:cubicBezTo>
                    <a:lnTo>
                      <a:pt x="211047" y="171408"/>
                    </a:lnTo>
                    <a:cubicBezTo>
                      <a:pt x="218346" y="178694"/>
                      <a:pt x="218346" y="190658"/>
                      <a:pt x="211047" y="197944"/>
                    </a:cubicBezTo>
                    <a:lnTo>
                      <a:pt x="198294" y="210675"/>
                    </a:lnTo>
                    <a:cubicBezTo>
                      <a:pt x="194760" y="214203"/>
                      <a:pt x="189996" y="216197"/>
                      <a:pt x="185002" y="216197"/>
                    </a:cubicBezTo>
                    <a:cubicBezTo>
                      <a:pt x="180009" y="216197"/>
                      <a:pt x="175245" y="214203"/>
                      <a:pt x="171711" y="210675"/>
                    </a:cubicBezTo>
                    <a:lnTo>
                      <a:pt x="163875" y="202852"/>
                    </a:lnTo>
                    <a:cubicBezTo>
                      <a:pt x="163644" y="202622"/>
                      <a:pt x="162799" y="202239"/>
                      <a:pt x="161570" y="202239"/>
                    </a:cubicBezTo>
                    <a:cubicBezTo>
                      <a:pt x="160878" y="202239"/>
                      <a:pt x="160187" y="202316"/>
                      <a:pt x="159726" y="202546"/>
                    </a:cubicBezTo>
                    <a:cubicBezTo>
                      <a:pt x="156730" y="204003"/>
                      <a:pt x="153580" y="205307"/>
                      <a:pt x="150507" y="206457"/>
                    </a:cubicBezTo>
                    <a:cubicBezTo>
                      <a:pt x="148970" y="206994"/>
                      <a:pt x="147741" y="208758"/>
                      <a:pt x="147741" y="209601"/>
                    </a:cubicBezTo>
                    <a:lnTo>
                      <a:pt x="147741" y="220568"/>
                    </a:lnTo>
                    <a:cubicBezTo>
                      <a:pt x="147741" y="230922"/>
                      <a:pt x="139290" y="239358"/>
                      <a:pt x="128918" y="239358"/>
                    </a:cubicBezTo>
                    <a:lnTo>
                      <a:pt x="110863" y="239358"/>
                    </a:lnTo>
                    <a:cubicBezTo>
                      <a:pt x="100491" y="239358"/>
                      <a:pt x="92117" y="230922"/>
                      <a:pt x="92117" y="220568"/>
                    </a:cubicBezTo>
                    <a:lnTo>
                      <a:pt x="92117" y="209601"/>
                    </a:lnTo>
                    <a:cubicBezTo>
                      <a:pt x="92117" y="208758"/>
                      <a:pt x="90811" y="206917"/>
                      <a:pt x="89274" y="206457"/>
                    </a:cubicBezTo>
                    <a:cubicBezTo>
                      <a:pt x="86201" y="205307"/>
                      <a:pt x="83051" y="204003"/>
                      <a:pt x="80055" y="202546"/>
                    </a:cubicBezTo>
                    <a:cubicBezTo>
                      <a:pt x="79594" y="202316"/>
                      <a:pt x="78903" y="202239"/>
                      <a:pt x="78211" y="202239"/>
                    </a:cubicBezTo>
                    <a:cubicBezTo>
                      <a:pt x="77059" y="202239"/>
                      <a:pt x="76214" y="202622"/>
                      <a:pt x="75983" y="202852"/>
                    </a:cubicBezTo>
                    <a:lnTo>
                      <a:pt x="68070" y="210675"/>
                    </a:lnTo>
                    <a:cubicBezTo>
                      <a:pt x="64536" y="214203"/>
                      <a:pt x="59849" y="216197"/>
                      <a:pt x="54779" y="216197"/>
                    </a:cubicBezTo>
                    <a:cubicBezTo>
                      <a:pt x="49785" y="216197"/>
                      <a:pt x="45021" y="214203"/>
                      <a:pt x="41487" y="210675"/>
                    </a:cubicBezTo>
                    <a:lnTo>
                      <a:pt x="28734" y="197944"/>
                    </a:lnTo>
                    <a:cubicBezTo>
                      <a:pt x="25200" y="194416"/>
                      <a:pt x="23279" y="189661"/>
                      <a:pt x="23279" y="184676"/>
                    </a:cubicBezTo>
                    <a:cubicBezTo>
                      <a:pt x="23279" y="179691"/>
                      <a:pt x="25200" y="174936"/>
                      <a:pt x="28734" y="171408"/>
                    </a:cubicBezTo>
                    <a:lnTo>
                      <a:pt x="36570" y="163586"/>
                    </a:lnTo>
                    <a:cubicBezTo>
                      <a:pt x="37185" y="162972"/>
                      <a:pt x="37569" y="160825"/>
                      <a:pt x="36878" y="159444"/>
                    </a:cubicBezTo>
                    <a:cubicBezTo>
                      <a:pt x="35418" y="156453"/>
                      <a:pt x="34112" y="153386"/>
                      <a:pt x="33036" y="150241"/>
                    </a:cubicBezTo>
                    <a:cubicBezTo>
                      <a:pt x="32498" y="148707"/>
                      <a:pt x="30654" y="147480"/>
                      <a:pt x="29886" y="147480"/>
                    </a:cubicBezTo>
                    <a:lnTo>
                      <a:pt x="18823" y="147480"/>
                    </a:lnTo>
                    <a:cubicBezTo>
                      <a:pt x="8451" y="147480"/>
                      <a:pt x="0" y="139044"/>
                      <a:pt x="0" y="128691"/>
                    </a:cubicBezTo>
                    <a:lnTo>
                      <a:pt x="0" y="110668"/>
                    </a:lnTo>
                    <a:cubicBezTo>
                      <a:pt x="0" y="100314"/>
                      <a:pt x="8451" y="91955"/>
                      <a:pt x="18823" y="91955"/>
                    </a:cubicBezTo>
                    <a:lnTo>
                      <a:pt x="29886" y="91955"/>
                    </a:lnTo>
                    <a:cubicBezTo>
                      <a:pt x="30654" y="91955"/>
                      <a:pt x="32498" y="90651"/>
                      <a:pt x="33036" y="89194"/>
                    </a:cubicBezTo>
                    <a:cubicBezTo>
                      <a:pt x="34112" y="86049"/>
                      <a:pt x="35418" y="82905"/>
                      <a:pt x="36878" y="79914"/>
                    </a:cubicBezTo>
                    <a:cubicBezTo>
                      <a:pt x="37569" y="78533"/>
                      <a:pt x="37185" y="76386"/>
                      <a:pt x="36570" y="75849"/>
                    </a:cubicBezTo>
                    <a:lnTo>
                      <a:pt x="28734" y="67950"/>
                    </a:lnTo>
                    <a:cubicBezTo>
                      <a:pt x="21435" y="60664"/>
                      <a:pt x="21435" y="48777"/>
                      <a:pt x="28734" y="41414"/>
                    </a:cubicBezTo>
                    <a:lnTo>
                      <a:pt x="41487" y="28683"/>
                    </a:lnTo>
                    <a:cubicBezTo>
                      <a:pt x="45021" y="25155"/>
                      <a:pt x="49785" y="23238"/>
                      <a:pt x="54779" y="23238"/>
                    </a:cubicBezTo>
                    <a:cubicBezTo>
                      <a:pt x="59849" y="23238"/>
                      <a:pt x="64536" y="25155"/>
                      <a:pt x="68070" y="28683"/>
                    </a:cubicBezTo>
                    <a:lnTo>
                      <a:pt x="75983" y="36583"/>
                    </a:lnTo>
                    <a:cubicBezTo>
                      <a:pt x="76214" y="36813"/>
                      <a:pt x="77059" y="37196"/>
                      <a:pt x="78211" y="37196"/>
                    </a:cubicBezTo>
                    <a:cubicBezTo>
                      <a:pt x="78903" y="37196"/>
                      <a:pt x="79594" y="37043"/>
                      <a:pt x="80055" y="36813"/>
                    </a:cubicBezTo>
                    <a:cubicBezTo>
                      <a:pt x="83051" y="35355"/>
                      <a:pt x="86201" y="34052"/>
                      <a:pt x="89351" y="32978"/>
                    </a:cubicBezTo>
                    <a:cubicBezTo>
                      <a:pt x="90811" y="32441"/>
                      <a:pt x="92117" y="30677"/>
                      <a:pt x="92117" y="29834"/>
                    </a:cubicBezTo>
                    <a:lnTo>
                      <a:pt x="92117" y="18790"/>
                    </a:lnTo>
                    <a:cubicBezTo>
                      <a:pt x="92117" y="8436"/>
                      <a:pt x="100491" y="0"/>
                      <a:pt x="11086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27" name="îṣ1ïḓê">
              <a:extLst>
                <a:ext uri="{FF2B5EF4-FFF2-40B4-BE49-F238E27FC236}">
                  <a16:creationId xmlns:a16="http://schemas.microsoft.com/office/drawing/2014/main" xmlns="" id="{05FE5ECB-B94B-46B9-8BEC-4F6230F83064}"/>
                </a:ext>
              </a:extLst>
            </p:cNvPr>
            <p:cNvGrpSpPr/>
            <p:nvPr/>
          </p:nvGrpSpPr>
          <p:grpSpPr>
            <a:xfrm>
              <a:off x="5915519" y="3270950"/>
              <a:ext cx="4317075" cy="1037258"/>
              <a:chOff x="5824079" y="3316670"/>
              <a:chExt cx="4317075" cy="1037258"/>
            </a:xfrm>
          </p:grpSpPr>
          <p:sp>
            <p:nvSpPr>
              <p:cNvPr id="28" name="iśļíḍè">
                <a:extLst>
                  <a:ext uri="{FF2B5EF4-FFF2-40B4-BE49-F238E27FC236}">
                    <a16:creationId xmlns:a16="http://schemas.microsoft.com/office/drawing/2014/main" xmlns="" id="{EFC9CF8B-56B0-4A90-BF5B-00586133CF5B}"/>
                  </a:ext>
                </a:extLst>
              </p:cNvPr>
              <p:cNvSpPr txBox="1"/>
              <p:nvPr/>
            </p:nvSpPr>
            <p:spPr bwMode="auto">
              <a:xfrm>
                <a:off x="5824079" y="3316670"/>
                <a:ext cx="4317074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</a:p>
            </p:txBody>
          </p:sp>
          <p:sp>
            <p:nvSpPr>
              <p:cNvPr id="29" name="ïŝḻiḋê">
                <a:extLst>
                  <a:ext uri="{FF2B5EF4-FFF2-40B4-BE49-F238E27FC236}">
                    <a16:creationId xmlns:a16="http://schemas.microsoft.com/office/drawing/2014/main" xmlns="" id="{92278F90-E9C9-4BB3-8B12-A1F462409F3E}"/>
                  </a:ext>
                </a:extLst>
              </p:cNvPr>
              <p:cNvSpPr/>
              <p:nvPr/>
            </p:nvSpPr>
            <p:spPr bwMode="auto">
              <a:xfrm>
                <a:off x="5825624" y="3758476"/>
                <a:ext cx="4315530" cy="5954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单击此处添加标题</a:t>
                </a:r>
                <a:endParaRPr lang="en-US" altLang="zh-CN" sz="1100" dirty="0"/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单击此处添加标题或将你需要的内容粘贴此处</a:t>
                </a:r>
              </a:p>
            </p:txBody>
          </p:sp>
        </p:grpSp>
      </p:grpSp>
      <p:grpSp>
        <p:nvGrpSpPr>
          <p:cNvPr id="10" name="iSlïḓè">
            <a:extLst>
              <a:ext uri="{FF2B5EF4-FFF2-40B4-BE49-F238E27FC236}">
                <a16:creationId xmlns:a16="http://schemas.microsoft.com/office/drawing/2014/main" xmlns="" id="{19C74082-FB4C-4E7D-B9D4-452BE79D2562}"/>
              </a:ext>
            </a:extLst>
          </p:cNvPr>
          <p:cNvGrpSpPr/>
          <p:nvPr/>
        </p:nvGrpSpPr>
        <p:grpSpPr>
          <a:xfrm>
            <a:off x="795085" y="4791240"/>
            <a:ext cx="5145117" cy="1037258"/>
            <a:chOff x="5087477" y="4817998"/>
            <a:chExt cx="5145117" cy="1037258"/>
          </a:xfrm>
        </p:grpSpPr>
        <p:grpSp>
          <p:nvGrpSpPr>
            <p:cNvPr id="20" name="íSļïḑê">
              <a:extLst>
                <a:ext uri="{FF2B5EF4-FFF2-40B4-BE49-F238E27FC236}">
                  <a16:creationId xmlns:a16="http://schemas.microsoft.com/office/drawing/2014/main" xmlns="" id="{91548E1A-A1CA-47D1-83E9-38DBF794F452}"/>
                </a:ext>
              </a:extLst>
            </p:cNvPr>
            <p:cNvGrpSpPr/>
            <p:nvPr/>
          </p:nvGrpSpPr>
          <p:grpSpPr>
            <a:xfrm>
              <a:off x="5087477" y="4863718"/>
              <a:ext cx="736602" cy="736602"/>
              <a:chOff x="6730810" y="4625974"/>
              <a:chExt cx="736602" cy="736602"/>
            </a:xfrm>
          </p:grpSpPr>
          <p:sp>
            <p:nvSpPr>
              <p:cNvPr id="24" name="îṩḻíḓe">
                <a:extLst>
                  <a:ext uri="{FF2B5EF4-FFF2-40B4-BE49-F238E27FC236}">
                    <a16:creationId xmlns:a16="http://schemas.microsoft.com/office/drawing/2014/main" xmlns="" id="{30F31312-9D22-4E57-A7AF-35E3F6E85039}"/>
                  </a:ext>
                </a:extLst>
              </p:cNvPr>
              <p:cNvSpPr/>
              <p:nvPr/>
            </p:nvSpPr>
            <p:spPr>
              <a:xfrm>
                <a:off x="6730810" y="4625974"/>
                <a:ext cx="736602" cy="73660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islîḋé">
                <a:extLst>
                  <a:ext uri="{FF2B5EF4-FFF2-40B4-BE49-F238E27FC236}">
                    <a16:creationId xmlns:a16="http://schemas.microsoft.com/office/drawing/2014/main" xmlns="" id="{D95E4612-088D-494F-9C5B-8F5E7F1CCA90}"/>
                  </a:ext>
                </a:extLst>
              </p:cNvPr>
              <p:cNvSpPr/>
              <p:nvPr/>
            </p:nvSpPr>
            <p:spPr bwMode="auto">
              <a:xfrm>
                <a:off x="6910713" y="4806948"/>
                <a:ext cx="376796" cy="374654"/>
              </a:xfrm>
              <a:custGeom>
                <a:avLst/>
                <a:gdLst>
                  <a:gd name="T0" fmla="*/ 3682 w 4808"/>
                  <a:gd name="T1" fmla="*/ 2763 h 4789"/>
                  <a:gd name="T2" fmla="*/ 3420 w 4808"/>
                  <a:gd name="T3" fmla="*/ 2703 h 4789"/>
                  <a:gd name="T4" fmla="*/ 3026 w 4808"/>
                  <a:gd name="T5" fmla="*/ 2392 h 4789"/>
                  <a:gd name="T6" fmla="*/ 2818 w 4808"/>
                  <a:gd name="T7" fmla="*/ 2517 h 4789"/>
                  <a:gd name="T8" fmla="*/ 3219 w 4808"/>
                  <a:gd name="T9" fmla="*/ 1876 h 4789"/>
                  <a:gd name="T10" fmla="*/ 3609 w 4808"/>
                  <a:gd name="T11" fmla="*/ 1953 h 4789"/>
                  <a:gd name="T12" fmla="*/ 4553 w 4808"/>
                  <a:gd name="T13" fmla="*/ 720 h 4789"/>
                  <a:gd name="T14" fmla="*/ 4388 w 4808"/>
                  <a:gd name="T15" fmla="*/ 680 h 4789"/>
                  <a:gd name="T16" fmla="*/ 3872 w 4808"/>
                  <a:gd name="T17" fmla="*/ 1161 h 4789"/>
                  <a:gd name="T18" fmla="*/ 3859 w 4808"/>
                  <a:gd name="T19" fmla="*/ 1160 h 4789"/>
                  <a:gd name="T20" fmla="*/ 3491 w 4808"/>
                  <a:gd name="T21" fmla="*/ 1099 h 4789"/>
                  <a:gd name="T22" fmla="*/ 3432 w 4808"/>
                  <a:gd name="T23" fmla="*/ 731 h 4789"/>
                  <a:gd name="T24" fmla="*/ 3454 w 4808"/>
                  <a:gd name="T25" fmla="*/ 658 h 4789"/>
                  <a:gd name="T26" fmla="*/ 3938 w 4808"/>
                  <a:gd name="T27" fmla="*/ 104 h 4789"/>
                  <a:gd name="T28" fmla="*/ 3609 w 4808"/>
                  <a:gd name="T29" fmla="*/ 0 h 4789"/>
                  <a:gd name="T30" fmla="*/ 2710 w 4808"/>
                  <a:gd name="T31" fmla="*/ 1369 h 4789"/>
                  <a:gd name="T32" fmla="*/ 1300 w 4808"/>
                  <a:gd name="T33" fmla="*/ 999 h 4789"/>
                  <a:gd name="T34" fmla="*/ 1309 w 4808"/>
                  <a:gd name="T35" fmla="*/ 892 h 4789"/>
                  <a:gd name="T36" fmla="*/ 865 w 4808"/>
                  <a:gd name="T37" fmla="*/ 294 h 4789"/>
                  <a:gd name="T38" fmla="*/ 665 w 4808"/>
                  <a:gd name="T39" fmla="*/ 298 h 4789"/>
                  <a:gd name="T40" fmla="*/ 278 w 4808"/>
                  <a:gd name="T41" fmla="*/ 787 h 4789"/>
                  <a:gd name="T42" fmla="*/ 630 w 4808"/>
                  <a:gd name="T43" fmla="*/ 1163 h 4789"/>
                  <a:gd name="T44" fmla="*/ 926 w 4808"/>
                  <a:gd name="T45" fmla="*/ 1291 h 4789"/>
                  <a:gd name="T46" fmla="*/ 1018 w 4808"/>
                  <a:gd name="T47" fmla="*/ 1282 h 4789"/>
                  <a:gd name="T48" fmla="*/ 1485 w 4808"/>
                  <a:gd name="T49" fmla="*/ 2594 h 4789"/>
                  <a:gd name="T50" fmla="*/ 1037 w 4808"/>
                  <a:gd name="T51" fmla="*/ 2572 h 4789"/>
                  <a:gd name="T52" fmla="*/ 92 w 4808"/>
                  <a:gd name="T53" fmla="*/ 3809 h 4789"/>
                  <a:gd name="T54" fmla="*/ 186 w 4808"/>
                  <a:gd name="T55" fmla="*/ 3882 h 4789"/>
                  <a:gd name="T56" fmla="*/ 727 w 4808"/>
                  <a:gd name="T57" fmla="*/ 3384 h 4789"/>
                  <a:gd name="T58" fmla="*/ 789 w 4808"/>
                  <a:gd name="T59" fmla="*/ 3371 h 4789"/>
                  <a:gd name="T60" fmla="*/ 796 w 4808"/>
                  <a:gd name="T61" fmla="*/ 3372 h 4789"/>
                  <a:gd name="T62" fmla="*/ 1218 w 4808"/>
                  <a:gd name="T63" fmla="*/ 3798 h 4789"/>
                  <a:gd name="T64" fmla="*/ 1192 w 4808"/>
                  <a:gd name="T65" fmla="*/ 3873 h 4789"/>
                  <a:gd name="T66" fmla="*/ 707 w 4808"/>
                  <a:gd name="T67" fmla="*/ 4427 h 4789"/>
                  <a:gd name="T68" fmla="*/ 1037 w 4808"/>
                  <a:gd name="T69" fmla="*/ 4531 h 4789"/>
                  <a:gd name="T70" fmla="*/ 2016 w 4808"/>
                  <a:gd name="T71" fmla="*/ 3551 h 4789"/>
                  <a:gd name="T72" fmla="*/ 1994 w 4808"/>
                  <a:gd name="T73" fmla="*/ 3103 h 4789"/>
                  <a:gd name="T74" fmla="*/ 2535 w 4808"/>
                  <a:gd name="T75" fmla="*/ 2799 h 4789"/>
                  <a:gd name="T76" fmla="*/ 2410 w 4808"/>
                  <a:gd name="T77" fmla="*/ 3007 h 4789"/>
                  <a:gd name="T78" fmla="*/ 2721 w 4808"/>
                  <a:gd name="T79" fmla="*/ 3401 h 4789"/>
                  <a:gd name="T80" fmla="*/ 2781 w 4808"/>
                  <a:gd name="T81" fmla="*/ 3663 h 4789"/>
                  <a:gd name="T82" fmla="*/ 4013 w 4808"/>
                  <a:gd name="T83" fmla="*/ 4789 h 4789"/>
                  <a:gd name="T84" fmla="*/ 4734 w 4808"/>
                  <a:gd name="T85" fmla="*/ 4173 h 4789"/>
                  <a:gd name="T86" fmla="*/ 4734 w 4808"/>
                  <a:gd name="T87" fmla="*/ 3815 h 4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808" h="4789">
                    <a:moveTo>
                      <a:pt x="4734" y="3815"/>
                    </a:moveTo>
                    <a:lnTo>
                      <a:pt x="3682" y="2763"/>
                    </a:lnTo>
                    <a:cubicBezTo>
                      <a:pt x="3634" y="2715"/>
                      <a:pt x="3570" y="2689"/>
                      <a:pt x="3502" y="2689"/>
                    </a:cubicBezTo>
                    <a:cubicBezTo>
                      <a:pt x="3474" y="2689"/>
                      <a:pt x="3446" y="2694"/>
                      <a:pt x="3420" y="2703"/>
                    </a:cubicBezTo>
                    <a:lnTo>
                      <a:pt x="3167" y="2450"/>
                    </a:lnTo>
                    <a:cubicBezTo>
                      <a:pt x="3130" y="2413"/>
                      <a:pt x="3079" y="2392"/>
                      <a:pt x="3026" y="2392"/>
                    </a:cubicBezTo>
                    <a:cubicBezTo>
                      <a:pt x="2972" y="2392"/>
                      <a:pt x="2922" y="2413"/>
                      <a:pt x="2884" y="2450"/>
                    </a:cubicBezTo>
                    <a:lnTo>
                      <a:pt x="2818" y="2517"/>
                    </a:lnTo>
                    <a:lnTo>
                      <a:pt x="2699" y="2398"/>
                    </a:lnTo>
                    <a:lnTo>
                      <a:pt x="3219" y="1876"/>
                    </a:lnTo>
                    <a:cubicBezTo>
                      <a:pt x="3340" y="1928"/>
                      <a:pt x="3472" y="1953"/>
                      <a:pt x="3609" y="1953"/>
                    </a:cubicBezTo>
                    <a:lnTo>
                      <a:pt x="3609" y="1953"/>
                    </a:lnTo>
                    <a:cubicBezTo>
                      <a:pt x="3870" y="1953"/>
                      <a:pt x="4116" y="1854"/>
                      <a:pt x="4301" y="1669"/>
                    </a:cubicBezTo>
                    <a:cubicBezTo>
                      <a:pt x="4549" y="1421"/>
                      <a:pt x="4646" y="1059"/>
                      <a:pt x="4553" y="720"/>
                    </a:cubicBezTo>
                    <a:cubicBezTo>
                      <a:pt x="4542" y="678"/>
                      <a:pt x="4502" y="648"/>
                      <a:pt x="4459" y="648"/>
                    </a:cubicBezTo>
                    <a:cubicBezTo>
                      <a:pt x="4441" y="648"/>
                      <a:pt x="4413" y="654"/>
                      <a:pt x="4388" y="680"/>
                    </a:cubicBezTo>
                    <a:cubicBezTo>
                      <a:pt x="4384" y="683"/>
                      <a:pt x="4034" y="1030"/>
                      <a:pt x="3918" y="1146"/>
                    </a:cubicBezTo>
                    <a:cubicBezTo>
                      <a:pt x="3906" y="1159"/>
                      <a:pt x="3885" y="1161"/>
                      <a:pt x="3872" y="1161"/>
                    </a:cubicBezTo>
                    <a:cubicBezTo>
                      <a:pt x="3864" y="1161"/>
                      <a:pt x="3859" y="1160"/>
                      <a:pt x="3859" y="1160"/>
                    </a:cubicBezTo>
                    <a:lnTo>
                      <a:pt x="3859" y="1160"/>
                    </a:lnTo>
                    <a:lnTo>
                      <a:pt x="3851" y="1159"/>
                    </a:lnTo>
                    <a:cubicBezTo>
                      <a:pt x="3707" y="1146"/>
                      <a:pt x="3535" y="1119"/>
                      <a:pt x="3491" y="1099"/>
                    </a:cubicBezTo>
                    <a:cubicBezTo>
                      <a:pt x="3470" y="1055"/>
                      <a:pt x="3445" y="879"/>
                      <a:pt x="3432" y="733"/>
                    </a:cubicBezTo>
                    <a:lnTo>
                      <a:pt x="3432" y="731"/>
                    </a:lnTo>
                    <a:lnTo>
                      <a:pt x="3429" y="727"/>
                    </a:lnTo>
                    <a:cubicBezTo>
                      <a:pt x="3428" y="720"/>
                      <a:pt x="3425" y="687"/>
                      <a:pt x="3454" y="658"/>
                    </a:cubicBezTo>
                    <a:cubicBezTo>
                      <a:pt x="3574" y="538"/>
                      <a:pt x="3905" y="204"/>
                      <a:pt x="3908" y="201"/>
                    </a:cubicBezTo>
                    <a:cubicBezTo>
                      <a:pt x="3936" y="173"/>
                      <a:pt x="3947" y="138"/>
                      <a:pt x="3938" y="104"/>
                    </a:cubicBezTo>
                    <a:cubicBezTo>
                      <a:pt x="3927" y="64"/>
                      <a:pt x="3893" y="42"/>
                      <a:pt x="3865" y="34"/>
                    </a:cubicBezTo>
                    <a:cubicBezTo>
                      <a:pt x="3782" y="11"/>
                      <a:pt x="3695" y="0"/>
                      <a:pt x="3609" y="0"/>
                    </a:cubicBezTo>
                    <a:cubicBezTo>
                      <a:pt x="3347" y="0"/>
                      <a:pt x="3101" y="102"/>
                      <a:pt x="2916" y="287"/>
                    </a:cubicBezTo>
                    <a:cubicBezTo>
                      <a:pt x="2624" y="579"/>
                      <a:pt x="2555" y="1011"/>
                      <a:pt x="2710" y="1369"/>
                    </a:cubicBezTo>
                    <a:lnTo>
                      <a:pt x="2190" y="1889"/>
                    </a:lnTo>
                    <a:lnTo>
                      <a:pt x="1300" y="999"/>
                    </a:lnTo>
                    <a:cubicBezTo>
                      <a:pt x="1300" y="998"/>
                      <a:pt x="1299" y="998"/>
                      <a:pt x="1299" y="997"/>
                    </a:cubicBezTo>
                    <a:cubicBezTo>
                      <a:pt x="1307" y="963"/>
                      <a:pt x="1311" y="928"/>
                      <a:pt x="1309" y="892"/>
                    </a:cubicBezTo>
                    <a:cubicBezTo>
                      <a:pt x="1305" y="788"/>
                      <a:pt x="1260" y="689"/>
                      <a:pt x="1182" y="611"/>
                    </a:cubicBezTo>
                    <a:lnTo>
                      <a:pt x="865" y="294"/>
                    </a:lnTo>
                    <a:cubicBezTo>
                      <a:pt x="858" y="288"/>
                      <a:pt x="821" y="253"/>
                      <a:pt x="766" y="253"/>
                    </a:cubicBezTo>
                    <a:cubicBezTo>
                      <a:pt x="740" y="253"/>
                      <a:pt x="702" y="261"/>
                      <a:pt x="665" y="298"/>
                    </a:cubicBezTo>
                    <a:lnTo>
                      <a:pt x="318" y="645"/>
                    </a:lnTo>
                    <a:cubicBezTo>
                      <a:pt x="277" y="685"/>
                      <a:pt x="263" y="737"/>
                      <a:pt x="278" y="787"/>
                    </a:cubicBezTo>
                    <a:cubicBezTo>
                      <a:pt x="288" y="820"/>
                      <a:pt x="308" y="842"/>
                      <a:pt x="314" y="848"/>
                    </a:cubicBezTo>
                    <a:lnTo>
                      <a:pt x="630" y="1163"/>
                    </a:lnTo>
                    <a:cubicBezTo>
                      <a:pt x="712" y="1246"/>
                      <a:pt x="817" y="1291"/>
                      <a:pt x="926" y="1291"/>
                    </a:cubicBezTo>
                    <a:lnTo>
                      <a:pt x="926" y="1291"/>
                    </a:lnTo>
                    <a:cubicBezTo>
                      <a:pt x="957" y="1291"/>
                      <a:pt x="987" y="1287"/>
                      <a:pt x="1016" y="1280"/>
                    </a:cubicBezTo>
                    <a:cubicBezTo>
                      <a:pt x="1017" y="1281"/>
                      <a:pt x="1017" y="1281"/>
                      <a:pt x="1018" y="1282"/>
                    </a:cubicBezTo>
                    <a:lnTo>
                      <a:pt x="1907" y="2171"/>
                    </a:lnTo>
                    <a:lnTo>
                      <a:pt x="1485" y="2594"/>
                    </a:lnTo>
                    <a:cubicBezTo>
                      <a:pt x="1466" y="2613"/>
                      <a:pt x="1449" y="2634"/>
                      <a:pt x="1435" y="2656"/>
                    </a:cubicBezTo>
                    <a:cubicBezTo>
                      <a:pt x="1311" y="2601"/>
                      <a:pt x="1176" y="2572"/>
                      <a:pt x="1037" y="2572"/>
                    </a:cubicBezTo>
                    <a:cubicBezTo>
                      <a:pt x="775" y="2572"/>
                      <a:pt x="529" y="2674"/>
                      <a:pt x="344" y="2859"/>
                    </a:cubicBezTo>
                    <a:cubicBezTo>
                      <a:pt x="96" y="3106"/>
                      <a:pt x="0" y="3471"/>
                      <a:pt x="92" y="3809"/>
                    </a:cubicBezTo>
                    <a:cubicBezTo>
                      <a:pt x="103" y="3852"/>
                      <a:pt x="143" y="3882"/>
                      <a:pt x="186" y="3882"/>
                    </a:cubicBezTo>
                    <a:lnTo>
                      <a:pt x="186" y="3882"/>
                    </a:lnTo>
                    <a:cubicBezTo>
                      <a:pt x="204" y="3882"/>
                      <a:pt x="232" y="3877"/>
                      <a:pt x="258" y="3851"/>
                    </a:cubicBezTo>
                    <a:cubicBezTo>
                      <a:pt x="261" y="3847"/>
                      <a:pt x="611" y="3500"/>
                      <a:pt x="727" y="3384"/>
                    </a:cubicBezTo>
                    <a:cubicBezTo>
                      <a:pt x="740" y="3372"/>
                      <a:pt x="762" y="3370"/>
                      <a:pt x="774" y="3370"/>
                    </a:cubicBezTo>
                    <a:cubicBezTo>
                      <a:pt x="783" y="3370"/>
                      <a:pt x="789" y="3371"/>
                      <a:pt x="789" y="3371"/>
                    </a:cubicBezTo>
                    <a:lnTo>
                      <a:pt x="789" y="3371"/>
                    </a:lnTo>
                    <a:lnTo>
                      <a:pt x="796" y="3372"/>
                    </a:lnTo>
                    <a:cubicBezTo>
                      <a:pt x="940" y="3385"/>
                      <a:pt x="1113" y="3411"/>
                      <a:pt x="1157" y="3431"/>
                    </a:cubicBezTo>
                    <a:cubicBezTo>
                      <a:pt x="1178" y="3475"/>
                      <a:pt x="1205" y="3652"/>
                      <a:pt x="1218" y="3798"/>
                    </a:cubicBezTo>
                    <a:lnTo>
                      <a:pt x="1219" y="3805"/>
                    </a:lnTo>
                    <a:cubicBezTo>
                      <a:pt x="1219" y="3805"/>
                      <a:pt x="1223" y="3842"/>
                      <a:pt x="1192" y="3873"/>
                    </a:cubicBezTo>
                    <a:cubicBezTo>
                      <a:pt x="1072" y="3993"/>
                      <a:pt x="741" y="4327"/>
                      <a:pt x="738" y="4330"/>
                    </a:cubicBezTo>
                    <a:cubicBezTo>
                      <a:pt x="710" y="4358"/>
                      <a:pt x="699" y="4393"/>
                      <a:pt x="707" y="4427"/>
                    </a:cubicBezTo>
                    <a:cubicBezTo>
                      <a:pt x="718" y="4467"/>
                      <a:pt x="752" y="4489"/>
                      <a:pt x="780" y="4497"/>
                    </a:cubicBezTo>
                    <a:cubicBezTo>
                      <a:pt x="864" y="4519"/>
                      <a:pt x="950" y="4531"/>
                      <a:pt x="1037" y="4531"/>
                    </a:cubicBezTo>
                    <a:cubicBezTo>
                      <a:pt x="1298" y="4531"/>
                      <a:pt x="1544" y="4429"/>
                      <a:pt x="1729" y="4244"/>
                    </a:cubicBezTo>
                    <a:cubicBezTo>
                      <a:pt x="1914" y="4059"/>
                      <a:pt x="2016" y="3813"/>
                      <a:pt x="2016" y="3551"/>
                    </a:cubicBezTo>
                    <a:cubicBezTo>
                      <a:pt x="2016" y="3412"/>
                      <a:pt x="1987" y="3277"/>
                      <a:pt x="1932" y="3153"/>
                    </a:cubicBezTo>
                    <a:cubicBezTo>
                      <a:pt x="1954" y="3139"/>
                      <a:pt x="1975" y="3122"/>
                      <a:pt x="1994" y="3103"/>
                    </a:cubicBezTo>
                    <a:lnTo>
                      <a:pt x="2417" y="2681"/>
                    </a:lnTo>
                    <a:lnTo>
                      <a:pt x="2535" y="2799"/>
                    </a:lnTo>
                    <a:lnTo>
                      <a:pt x="2469" y="2866"/>
                    </a:lnTo>
                    <a:cubicBezTo>
                      <a:pt x="2431" y="2904"/>
                      <a:pt x="2410" y="2954"/>
                      <a:pt x="2410" y="3007"/>
                    </a:cubicBezTo>
                    <a:cubicBezTo>
                      <a:pt x="2410" y="3061"/>
                      <a:pt x="2431" y="3111"/>
                      <a:pt x="2469" y="3149"/>
                    </a:cubicBezTo>
                    <a:lnTo>
                      <a:pt x="2721" y="3401"/>
                    </a:lnTo>
                    <a:cubicBezTo>
                      <a:pt x="2712" y="3427"/>
                      <a:pt x="2707" y="3455"/>
                      <a:pt x="2707" y="3484"/>
                    </a:cubicBezTo>
                    <a:cubicBezTo>
                      <a:pt x="2707" y="3552"/>
                      <a:pt x="2734" y="3615"/>
                      <a:pt x="2781" y="3663"/>
                    </a:cubicBezTo>
                    <a:lnTo>
                      <a:pt x="3834" y="4715"/>
                    </a:lnTo>
                    <a:cubicBezTo>
                      <a:pt x="3881" y="4763"/>
                      <a:pt x="3945" y="4789"/>
                      <a:pt x="4013" y="4789"/>
                    </a:cubicBezTo>
                    <a:cubicBezTo>
                      <a:pt x="4081" y="4789"/>
                      <a:pt x="4144" y="4763"/>
                      <a:pt x="4192" y="4715"/>
                    </a:cubicBezTo>
                    <a:lnTo>
                      <a:pt x="4734" y="4173"/>
                    </a:lnTo>
                    <a:cubicBezTo>
                      <a:pt x="4782" y="4126"/>
                      <a:pt x="4808" y="4062"/>
                      <a:pt x="4808" y="3994"/>
                    </a:cubicBezTo>
                    <a:cubicBezTo>
                      <a:pt x="4808" y="3926"/>
                      <a:pt x="4782" y="3863"/>
                      <a:pt x="4734" y="381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1" name="îṣ1îḋe">
              <a:extLst>
                <a:ext uri="{FF2B5EF4-FFF2-40B4-BE49-F238E27FC236}">
                  <a16:creationId xmlns:a16="http://schemas.microsoft.com/office/drawing/2014/main" xmlns="" id="{7409BC42-C08E-484F-BC31-C7CAE8DBEA49}"/>
                </a:ext>
              </a:extLst>
            </p:cNvPr>
            <p:cNvGrpSpPr/>
            <p:nvPr/>
          </p:nvGrpSpPr>
          <p:grpSpPr>
            <a:xfrm>
              <a:off x="5915519" y="4817998"/>
              <a:ext cx="4317075" cy="1037258"/>
              <a:chOff x="5788682" y="5198443"/>
              <a:chExt cx="4317075" cy="1037258"/>
            </a:xfrm>
          </p:grpSpPr>
          <p:sp>
            <p:nvSpPr>
              <p:cNvPr id="22" name="íṥlïdè">
                <a:extLst>
                  <a:ext uri="{FF2B5EF4-FFF2-40B4-BE49-F238E27FC236}">
                    <a16:creationId xmlns:a16="http://schemas.microsoft.com/office/drawing/2014/main" xmlns="" id="{EFC9CF8B-56B0-4A90-BF5B-00586133CF5B}"/>
                  </a:ext>
                </a:extLst>
              </p:cNvPr>
              <p:cNvSpPr txBox="1"/>
              <p:nvPr/>
            </p:nvSpPr>
            <p:spPr bwMode="auto">
              <a:xfrm>
                <a:off x="5788682" y="5198443"/>
                <a:ext cx="4317074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</a:p>
            </p:txBody>
          </p:sp>
          <p:sp>
            <p:nvSpPr>
              <p:cNvPr id="23" name="ïSḻídê">
                <a:extLst>
                  <a:ext uri="{FF2B5EF4-FFF2-40B4-BE49-F238E27FC236}">
                    <a16:creationId xmlns:a16="http://schemas.microsoft.com/office/drawing/2014/main" xmlns="" id="{92278F90-E9C9-4BB3-8B12-A1F462409F3E}"/>
                  </a:ext>
                </a:extLst>
              </p:cNvPr>
              <p:cNvSpPr/>
              <p:nvPr/>
            </p:nvSpPr>
            <p:spPr bwMode="auto">
              <a:xfrm>
                <a:off x="5790227" y="5640249"/>
                <a:ext cx="4315530" cy="5954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单击此处添加标题</a:t>
                </a:r>
                <a:endParaRPr lang="en-US" altLang="zh-CN" sz="1100" dirty="0"/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单击此处添加标题或将你需要的内容粘贴此处</a:t>
                </a:r>
              </a:p>
            </p:txBody>
          </p:sp>
        </p:grpSp>
      </p:grpSp>
      <p:grpSp>
        <p:nvGrpSpPr>
          <p:cNvPr id="11" name="îś1íḍê">
            <a:extLst>
              <a:ext uri="{FF2B5EF4-FFF2-40B4-BE49-F238E27FC236}">
                <a16:creationId xmlns:a16="http://schemas.microsoft.com/office/drawing/2014/main" xmlns="" id="{36C473AE-C6AA-4928-923C-4295FCC60DAB}"/>
              </a:ext>
            </a:extLst>
          </p:cNvPr>
          <p:cNvGrpSpPr/>
          <p:nvPr/>
        </p:nvGrpSpPr>
        <p:grpSpPr>
          <a:xfrm>
            <a:off x="795085" y="1558102"/>
            <a:ext cx="5145117" cy="1037258"/>
            <a:chOff x="1388653" y="1432878"/>
            <a:chExt cx="5145117" cy="1037258"/>
          </a:xfrm>
        </p:grpSpPr>
        <p:grpSp>
          <p:nvGrpSpPr>
            <p:cNvPr id="14" name="işļídê">
              <a:extLst>
                <a:ext uri="{FF2B5EF4-FFF2-40B4-BE49-F238E27FC236}">
                  <a16:creationId xmlns:a16="http://schemas.microsoft.com/office/drawing/2014/main" xmlns="" id="{90CE2EC5-8F73-4808-8C08-E045A504B589}"/>
                </a:ext>
              </a:extLst>
            </p:cNvPr>
            <p:cNvGrpSpPr/>
            <p:nvPr/>
          </p:nvGrpSpPr>
          <p:grpSpPr>
            <a:xfrm>
              <a:off x="2216695" y="1432878"/>
              <a:ext cx="4317075" cy="1037258"/>
              <a:chOff x="5824079" y="3316670"/>
              <a:chExt cx="4317075" cy="1037258"/>
            </a:xfrm>
          </p:grpSpPr>
          <p:sp>
            <p:nvSpPr>
              <p:cNvPr id="18" name="íSľîdè">
                <a:extLst>
                  <a:ext uri="{FF2B5EF4-FFF2-40B4-BE49-F238E27FC236}">
                    <a16:creationId xmlns:a16="http://schemas.microsoft.com/office/drawing/2014/main" xmlns="" id="{EFC9CF8B-56B0-4A90-BF5B-00586133CF5B}"/>
                  </a:ext>
                </a:extLst>
              </p:cNvPr>
              <p:cNvSpPr txBox="1"/>
              <p:nvPr/>
            </p:nvSpPr>
            <p:spPr bwMode="auto">
              <a:xfrm>
                <a:off x="5824079" y="3316670"/>
                <a:ext cx="4317074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2000" b="1" dirty="0"/>
                  <a:t>添加标题</a:t>
                </a:r>
                <a:endParaRPr lang="en-US" altLang="zh-CN" sz="2000" b="1" dirty="0"/>
              </a:p>
            </p:txBody>
          </p:sp>
          <p:sp>
            <p:nvSpPr>
              <p:cNvPr id="19" name="ïśľíḋé">
                <a:extLst>
                  <a:ext uri="{FF2B5EF4-FFF2-40B4-BE49-F238E27FC236}">
                    <a16:creationId xmlns:a16="http://schemas.microsoft.com/office/drawing/2014/main" xmlns="" id="{92278F90-E9C9-4BB3-8B12-A1F462409F3E}"/>
                  </a:ext>
                </a:extLst>
              </p:cNvPr>
              <p:cNvSpPr/>
              <p:nvPr/>
            </p:nvSpPr>
            <p:spPr bwMode="auto">
              <a:xfrm>
                <a:off x="5825624" y="3758476"/>
                <a:ext cx="4315530" cy="5954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单击此处添加标题</a:t>
                </a:r>
                <a:endParaRPr lang="en-US" altLang="zh-CN" sz="1100" dirty="0"/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单击此处添加标题或将你需要的内容粘贴此处</a:t>
                </a:r>
              </a:p>
            </p:txBody>
          </p:sp>
        </p:grpSp>
        <p:grpSp>
          <p:nvGrpSpPr>
            <p:cNvPr id="15" name="išļiḑê">
              <a:extLst>
                <a:ext uri="{FF2B5EF4-FFF2-40B4-BE49-F238E27FC236}">
                  <a16:creationId xmlns:a16="http://schemas.microsoft.com/office/drawing/2014/main" xmlns="" id="{36A46167-8877-4053-AC36-F591D3C098EE}"/>
                </a:ext>
              </a:extLst>
            </p:cNvPr>
            <p:cNvGrpSpPr/>
            <p:nvPr/>
          </p:nvGrpSpPr>
          <p:grpSpPr>
            <a:xfrm>
              <a:off x="1388653" y="1478598"/>
              <a:ext cx="736602" cy="736602"/>
              <a:chOff x="1388653" y="1478598"/>
              <a:chExt cx="736602" cy="736602"/>
            </a:xfrm>
          </p:grpSpPr>
          <p:sp>
            <p:nvSpPr>
              <p:cNvPr id="16" name="iŝ1ïḑe">
                <a:extLst>
                  <a:ext uri="{FF2B5EF4-FFF2-40B4-BE49-F238E27FC236}">
                    <a16:creationId xmlns:a16="http://schemas.microsoft.com/office/drawing/2014/main" xmlns="" id="{DCD0F203-5ECA-49CB-AAE4-E23334F897AA}"/>
                  </a:ext>
                </a:extLst>
              </p:cNvPr>
              <p:cNvSpPr/>
              <p:nvPr/>
            </p:nvSpPr>
            <p:spPr>
              <a:xfrm>
                <a:off x="1388653" y="1478598"/>
                <a:ext cx="736602" cy="73660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îṡ1ïďê">
                <a:extLst>
                  <a:ext uri="{FF2B5EF4-FFF2-40B4-BE49-F238E27FC236}">
                    <a16:creationId xmlns:a16="http://schemas.microsoft.com/office/drawing/2014/main" xmlns="" id="{E19B354F-BD99-4504-B86D-E476533D054F}"/>
                  </a:ext>
                </a:extLst>
              </p:cNvPr>
              <p:cNvSpPr/>
              <p:nvPr/>
            </p:nvSpPr>
            <p:spPr bwMode="auto">
              <a:xfrm>
                <a:off x="1579515" y="1669729"/>
                <a:ext cx="354878" cy="354340"/>
              </a:xfrm>
              <a:custGeom>
                <a:avLst/>
                <a:gdLst>
                  <a:gd name="connsiteX0" fmla="*/ 373273 h 605239"/>
                  <a:gd name="connsiteY0" fmla="*/ 373273 h 605239"/>
                  <a:gd name="connsiteX1" fmla="*/ 373273 h 605239"/>
                  <a:gd name="connsiteY1" fmla="*/ 373273 h 605239"/>
                  <a:gd name="connsiteX2" fmla="*/ 373273 h 605239"/>
                  <a:gd name="connsiteY2" fmla="*/ 373273 h 605239"/>
                  <a:gd name="connsiteX3" fmla="*/ 373273 h 605239"/>
                  <a:gd name="connsiteY3" fmla="*/ 373273 h 605239"/>
                  <a:gd name="connsiteX4" fmla="*/ 373273 h 605239"/>
                  <a:gd name="connsiteY4" fmla="*/ 373273 h 605239"/>
                  <a:gd name="connsiteX5" fmla="*/ 373273 h 605239"/>
                  <a:gd name="connsiteY5" fmla="*/ 373273 h 605239"/>
                  <a:gd name="connsiteX6" fmla="*/ 373273 h 605239"/>
                  <a:gd name="connsiteY6" fmla="*/ 373273 h 605239"/>
                  <a:gd name="connsiteX7" fmla="*/ 373273 h 605239"/>
                  <a:gd name="connsiteY7" fmla="*/ 373273 h 605239"/>
                  <a:gd name="connsiteX8" fmla="*/ 373273 h 605239"/>
                  <a:gd name="connsiteY8" fmla="*/ 373273 h 605239"/>
                  <a:gd name="connsiteX9" fmla="*/ 373273 h 605239"/>
                  <a:gd name="connsiteY9" fmla="*/ 373273 h 605239"/>
                  <a:gd name="connsiteX10" fmla="*/ 373273 h 605239"/>
                  <a:gd name="connsiteY10" fmla="*/ 373273 h 605239"/>
                  <a:gd name="connsiteX11" fmla="*/ 373273 h 605239"/>
                  <a:gd name="connsiteY11" fmla="*/ 373273 h 605239"/>
                  <a:gd name="connsiteX12" fmla="*/ 373273 h 605239"/>
                  <a:gd name="connsiteY12" fmla="*/ 373273 h 605239"/>
                  <a:gd name="connsiteX13" fmla="*/ 373273 h 605239"/>
                  <a:gd name="connsiteY13" fmla="*/ 373273 h 605239"/>
                  <a:gd name="connsiteX14" fmla="*/ 373273 h 605239"/>
                  <a:gd name="connsiteY14" fmla="*/ 373273 h 605239"/>
                  <a:gd name="connsiteX15" fmla="*/ 373273 h 605239"/>
                  <a:gd name="connsiteY15" fmla="*/ 373273 h 605239"/>
                  <a:gd name="connsiteX16" fmla="*/ 373273 h 605239"/>
                  <a:gd name="connsiteY16" fmla="*/ 373273 h 605239"/>
                  <a:gd name="connsiteX17" fmla="*/ 373273 h 605239"/>
                  <a:gd name="connsiteY17" fmla="*/ 373273 h 605239"/>
                  <a:gd name="connsiteX18" fmla="*/ 373273 h 605239"/>
                  <a:gd name="connsiteY18" fmla="*/ 373273 h 605239"/>
                  <a:gd name="connsiteX19" fmla="*/ 373273 h 605239"/>
                  <a:gd name="connsiteY19" fmla="*/ 373273 h 605239"/>
                  <a:gd name="connsiteX20" fmla="*/ 373273 h 605239"/>
                  <a:gd name="connsiteY20" fmla="*/ 373273 h 605239"/>
                  <a:gd name="connsiteX21" fmla="*/ 373273 h 605239"/>
                  <a:gd name="connsiteY21" fmla="*/ 373273 h 605239"/>
                  <a:gd name="connsiteX22" fmla="*/ 373273 h 605239"/>
                  <a:gd name="connsiteY22" fmla="*/ 373273 h 605239"/>
                  <a:gd name="connsiteX23" fmla="*/ 373273 h 605239"/>
                  <a:gd name="connsiteY23" fmla="*/ 373273 h 605239"/>
                  <a:gd name="connsiteX24" fmla="*/ 373273 h 605239"/>
                  <a:gd name="connsiteY24" fmla="*/ 373273 h 605239"/>
                  <a:gd name="connsiteX25" fmla="*/ 373273 h 605239"/>
                  <a:gd name="connsiteY25" fmla="*/ 373273 h 605239"/>
                  <a:gd name="connsiteX26" fmla="*/ 373273 h 605239"/>
                  <a:gd name="connsiteY26" fmla="*/ 373273 h 605239"/>
                  <a:gd name="connsiteX27" fmla="*/ 373273 h 605239"/>
                  <a:gd name="connsiteY27" fmla="*/ 373273 h 605239"/>
                  <a:gd name="connsiteX28" fmla="*/ 373273 h 605239"/>
                  <a:gd name="connsiteY28" fmla="*/ 373273 h 605239"/>
                  <a:gd name="connsiteX29" fmla="*/ 373273 h 605239"/>
                  <a:gd name="connsiteY29" fmla="*/ 373273 h 605239"/>
                  <a:gd name="connsiteX30" fmla="*/ 373273 h 605239"/>
                  <a:gd name="connsiteY30" fmla="*/ 373273 h 605239"/>
                  <a:gd name="connsiteX31" fmla="*/ 373273 h 605239"/>
                  <a:gd name="connsiteY31" fmla="*/ 373273 h 605239"/>
                  <a:gd name="connsiteX32" fmla="*/ 373273 h 605239"/>
                  <a:gd name="connsiteY32" fmla="*/ 373273 h 605239"/>
                  <a:gd name="connsiteX33" fmla="*/ 373273 h 605239"/>
                  <a:gd name="connsiteY33" fmla="*/ 373273 h 605239"/>
                  <a:gd name="connsiteX34" fmla="*/ 373273 h 605239"/>
                  <a:gd name="connsiteY34" fmla="*/ 373273 h 605239"/>
                  <a:gd name="connsiteX35" fmla="*/ 373273 h 605239"/>
                  <a:gd name="connsiteY35" fmla="*/ 373273 h 605239"/>
                  <a:gd name="connsiteX36" fmla="*/ 373273 h 605239"/>
                  <a:gd name="connsiteY36" fmla="*/ 373273 h 605239"/>
                  <a:gd name="connsiteX37" fmla="*/ 373273 h 605239"/>
                  <a:gd name="connsiteY37" fmla="*/ 373273 h 605239"/>
                  <a:gd name="connsiteX38" fmla="*/ 373273 h 605239"/>
                  <a:gd name="connsiteY38" fmla="*/ 373273 h 605239"/>
                  <a:gd name="connsiteX39" fmla="*/ 373273 h 605239"/>
                  <a:gd name="connsiteY39" fmla="*/ 373273 h 605239"/>
                  <a:gd name="connsiteX40" fmla="*/ 373273 h 605239"/>
                  <a:gd name="connsiteY40" fmla="*/ 373273 h 60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578649" h="594741">
                    <a:moveTo>
                      <a:pt x="411175" y="315251"/>
                    </a:moveTo>
                    <a:cubicBezTo>
                      <a:pt x="392328" y="315251"/>
                      <a:pt x="373301" y="322420"/>
                      <a:pt x="358940" y="336757"/>
                    </a:cubicBezTo>
                    <a:cubicBezTo>
                      <a:pt x="330220" y="365432"/>
                      <a:pt x="330220" y="411311"/>
                      <a:pt x="358940" y="439986"/>
                    </a:cubicBezTo>
                    <a:cubicBezTo>
                      <a:pt x="387661" y="468660"/>
                      <a:pt x="435049" y="468660"/>
                      <a:pt x="462333" y="439986"/>
                    </a:cubicBezTo>
                    <a:cubicBezTo>
                      <a:pt x="491053" y="411311"/>
                      <a:pt x="491053" y="365432"/>
                      <a:pt x="462333" y="336757"/>
                    </a:cubicBezTo>
                    <a:cubicBezTo>
                      <a:pt x="448691" y="322420"/>
                      <a:pt x="430023" y="315251"/>
                      <a:pt x="411175" y="315251"/>
                    </a:cubicBezTo>
                    <a:close/>
                    <a:moveTo>
                      <a:pt x="410816" y="276182"/>
                    </a:moveTo>
                    <a:cubicBezTo>
                      <a:pt x="439716" y="276182"/>
                      <a:pt x="468795" y="287293"/>
                      <a:pt x="491053" y="309516"/>
                    </a:cubicBezTo>
                    <a:cubicBezTo>
                      <a:pt x="525517" y="342492"/>
                      <a:pt x="532697" y="394106"/>
                      <a:pt x="514029" y="435685"/>
                    </a:cubicBezTo>
                    <a:lnTo>
                      <a:pt x="578649" y="500203"/>
                    </a:lnTo>
                    <a:lnTo>
                      <a:pt x="522645" y="556118"/>
                    </a:lnTo>
                    <a:lnTo>
                      <a:pt x="458025" y="491600"/>
                    </a:lnTo>
                    <a:cubicBezTo>
                      <a:pt x="416381" y="510239"/>
                      <a:pt x="366121" y="503070"/>
                      <a:pt x="331656" y="468660"/>
                    </a:cubicBezTo>
                    <a:cubicBezTo>
                      <a:pt x="287140" y="424215"/>
                      <a:pt x="287140" y="352528"/>
                      <a:pt x="331656" y="309516"/>
                    </a:cubicBezTo>
                    <a:cubicBezTo>
                      <a:pt x="353197" y="287293"/>
                      <a:pt x="381917" y="276182"/>
                      <a:pt x="410816" y="276182"/>
                    </a:cubicBezTo>
                    <a:close/>
                    <a:moveTo>
                      <a:pt x="134949" y="20001"/>
                    </a:moveTo>
                    <a:lnTo>
                      <a:pt x="134949" y="144835"/>
                    </a:lnTo>
                    <a:lnTo>
                      <a:pt x="17242" y="144835"/>
                    </a:lnTo>
                    <a:close/>
                    <a:moveTo>
                      <a:pt x="172278" y="0"/>
                    </a:moveTo>
                    <a:lnTo>
                      <a:pt x="480943" y="0"/>
                    </a:lnTo>
                    <a:lnTo>
                      <a:pt x="480943" y="276591"/>
                    </a:lnTo>
                    <a:cubicBezTo>
                      <a:pt x="460844" y="263693"/>
                      <a:pt x="436438" y="256527"/>
                      <a:pt x="410596" y="256527"/>
                    </a:cubicBezTo>
                    <a:cubicBezTo>
                      <a:pt x="381883" y="256527"/>
                      <a:pt x="354606" y="265126"/>
                      <a:pt x="331636" y="282323"/>
                    </a:cubicBezTo>
                    <a:lnTo>
                      <a:pt x="81832" y="282323"/>
                    </a:lnTo>
                    <a:lnTo>
                      <a:pt x="81832" y="322450"/>
                    </a:lnTo>
                    <a:lnTo>
                      <a:pt x="295744" y="322450"/>
                    </a:lnTo>
                    <a:cubicBezTo>
                      <a:pt x="288566" y="335348"/>
                      <a:pt x="282823" y="351112"/>
                      <a:pt x="279952" y="366877"/>
                    </a:cubicBezTo>
                    <a:lnTo>
                      <a:pt x="81832" y="366877"/>
                    </a:lnTo>
                    <a:lnTo>
                      <a:pt x="81832" y="407004"/>
                    </a:lnTo>
                    <a:lnTo>
                      <a:pt x="279952" y="407004"/>
                    </a:lnTo>
                    <a:cubicBezTo>
                      <a:pt x="281388" y="422768"/>
                      <a:pt x="287130" y="438532"/>
                      <a:pt x="294309" y="451430"/>
                    </a:cubicBezTo>
                    <a:lnTo>
                      <a:pt x="81832" y="451430"/>
                    </a:lnTo>
                    <a:lnTo>
                      <a:pt x="81832" y="491557"/>
                    </a:lnTo>
                    <a:lnTo>
                      <a:pt x="327329" y="491557"/>
                    </a:lnTo>
                    <a:cubicBezTo>
                      <a:pt x="350299" y="511621"/>
                      <a:pt x="380448" y="521653"/>
                      <a:pt x="410596" y="521653"/>
                    </a:cubicBezTo>
                    <a:cubicBezTo>
                      <a:pt x="424953" y="521653"/>
                      <a:pt x="439309" y="518786"/>
                      <a:pt x="453666" y="514487"/>
                    </a:cubicBezTo>
                    <a:lnTo>
                      <a:pt x="480943" y="543149"/>
                    </a:lnTo>
                    <a:lnTo>
                      <a:pt x="480943" y="594741"/>
                    </a:lnTo>
                    <a:lnTo>
                      <a:pt x="0" y="594741"/>
                    </a:lnTo>
                    <a:lnTo>
                      <a:pt x="0" y="180572"/>
                    </a:lnTo>
                    <a:lnTo>
                      <a:pt x="172278" y="18057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>
                <a:normAutofit lnSpcReduction="10000"/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xmlns="" id="{41D584DE-F37A-449D-A769-F751DC41BAB4}"/>
              </a:ext>
            </a:extLst>
          </p:cNvPr>
          <p:cNvCxnSpPr/>
          <p:nvPr/>
        </p:nvCxnSpPr>
        <p:spPr>
          <a:xfrm>
            <a:off x="795085" y="2885015"/>
            <a:ext cx="454320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xmlns="" id="{EF446418-77AE-4CBD-BE39-5DCC3248BCE4}"/>
              </a:ext>
            </a:extLst>
          </p:cNvPr>
          <p:cNvCxnSpPr/>
          <p:nvPr/>
        </p:nvCxnSpPr>
        <p:spPr>
          <a:xfrm>
            <a:off x="795085" y="4501583"/>
            <a:ext cx="4544646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AEFB5099-4D85-4C35-923F-C318804465D6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xmlns="" id="{D2E8419F-E78D-4AAD-A212-E0E298320EF9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E75B0463-DE9C-4C91-B852-F64E6725C366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年终工作总结</a:t>
            </a:r>
          </a:p>
        </p:txBody>
      </p:sp>
    </p:spTree>
    <p:extLst>
      <p:ext uri="{BB962C8B-B14F-4D97-AF65-F5344CB8AC3E}">
        <p14:creationId xmlns:p14="http://schemas.microsoft.com/office/powerpoint/2010/main" xmlns="" val="1198266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prism dir="u" isContent="1"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xmlns="" id="{46E03F46-6C6D-4FFE-9AFD-60C6151974C9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003DF801-DDEE-4C0D-A56F-5DEB2D525C7C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BA4B9664-04A9-4A39-9137-9D58BB864D13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年终工作总结</a:t>
            </a:r>
          </a:p>
        </p:txBody>
      </p:sp>
      <p:sp>
        <p:nvSpPr>
          <p:cNvPr id="8" name="ïśḻïḍé">
            <a:extLst>
              <a:ext uri="{FF2B5EF4-FFF2-40B4-BE49-F238E27FC236}">
                <a16:creationId xmlns:a16="http://schemas.microsoft.com/office/drawing/2014/main" xmlns="" id="{B80F03A6-6F83-4DDA-A4AB-089AC61FE684}"/>
              </a:ext>
            </a:extLst>
          </p:cNvPr>
          <p:cNvSpPr/>
          <p:nvPr/>
        </p:nvSpPr>
        <p:spPr bwMode="auto">
          <a:xfrm>
            <a:off x="986" y="2307234"/>
            <a:ext cx="12191014" cy="115212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  <a:round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9" name="ïSḻíde">
            <a:extLst>
              <a:ext uri="{FF2B5EF4-FFF2-40B4-BE49-F238E27FC236}">
                <a16:creationId xmlns:a16="http://schemas.microsoft.com/office/drawing/2014/main" xmlns="" id="{D9392D9A-8A30-4B09-9E3D-A37E96C9CFE1}"/>
              </a:ext>
            </a:extLst>
          </p:cNvPr>
          <p:cNvSpPr/>
          <p:nvPr/>
        </p:nvSpPr>
        <p:spPr bwMode="auto">
          <a:xfrm rot="5400000">
            <a:off x="758551" y="1982319"/>
            <a:ext cx="2075478" cy="1789205"/>
          </a:xfrm>
          <a:prstGeom prst="hexagon">
            <a:avLst/>
          </a:prstGeom>
          <a:solidFill>
            <a:schemeClr val="accent1">
              <a:lumMod val="100000"/>
            </a:schemeClr>
          </a:solidFill>
          <a:ln w="57150">
            <a:solidFill>
              <a:schemeClr val="bg1"/>
            </a:solidFill>
            <a:round/>
            <a:headEnd/>
            <a:tailEnd/>
          </a:ln>
        </p:spPr>
        <p:txBody>
          <a:bodyPr rot="0" spcFirstLastPara="0" vert="vert270" wrap="squar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添加标题</a:t>
            </a:r>
          </a:p>
        </p:txBody>
      </p:sp>
      <p:sp>
        <p:nvSpPr>
          <p:cNvPr id="10" name="îṧḻîḋe">
            <a:extLst>
              <a:ext uri="{FF2B5EF4-FFF2-40B4-BE49-F238E27FC236}">
                <a16:creationId xmlns:a16="http://schemas.microsoft.com/office/drawing/2014/main" xmlns="" id="{0E55AD32-5BED-4F51-8A4A-EFCA20694053}"/>
              </a:ext>
            </a:extLst>
          </p:cNvPr>
          <p:cNvSpPr txBox="1"/>
          <p:nvPr/>
        </p:nvSpPr>
        <p:spPr bwMode="auto">
          <a:xfrm>
            <a:off x="689719" y="3927412"/>
            <a:ext cx="2213143" cy="96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1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ctr">
              <a:lnSpc>
                <a:spcPct val="170000"/>
              </a:lnSpc>
              <a:defRPr/>
            </a:pPr>
            <a:r>
              <a:rPr lang="zh-CN" altLang="en-US" sz="1100" dirty="0"/>
              <a:t>单击此处添加标题或将你需要的内容粘贴此处</a:t>
            </a:r>
          </a:p>
        </p:txBody>
      </p:sp>
      <p:sp>
        <p:nvSpPr>
          <p:cNvPr id="11" name="íśḻiḓè">
            <a:extLst>
              <a:ext uri="{FF2B5EF4-FFF2-40B4-BE49-F238E27FC236}">
                <a16:creationId xmlns:a16="http://schemas.microsoft.com/office/drawing/2014/main" xmlns="" id="{139D463D-31FA-42D6-826D-5D83C425EBE4}"/>
              </a:ext>
            </a:extLst>
          </p:cNvPr>
          <p:cNvSpPr/>
          <p:nvPr/>
        </p:nvSpPr>
        <p:spPr bwMode="auto">
          <a:xfrm rot="5400000">
            <a:off x="3633750" y="1982320"/>
            <a:ext cx="2075478" cy="1789205"/>
          </a:xfrm>
          <a:prstGeom prst="hexagon">
            <a:avLst/>
          </a:prstGeom>
          <a:solidFill>
            <a:srgbClr val="E8B13E"/>
          </a:solidFill>
          <a:ln w="57150">
            <a:solidFill>
              <a:schemeClr val="bg1"/>
            </a:solidFill>
            <a:round/>
            <a:headEnd/>
            <a:tailEnd/>
          </a:ln>
        </p:spPr>
        <p:txBody>
          <a:bodyPr rot="0" spcFirstLastPara="0" vert="vert270" wrap="squar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添加标题</a:t>
            </a:r>
          </a:p>
        </p:txBody>
      </p:sp>
      <p:sp>
        <p:nvSpPr>
          <p:cNvPr id="12" name="işlïdè">
            <a:extLst>
              <a:ext uri="{FF2B5EF4-FFF2-40B4-BE49-F238E27FC236}">
                <a16:creationId xmlns:a16="http://schemas.microsoft.com/office/drawing/2014/main" xmlns="" id="{FD84BE59-7019-43FA-B3C1-BC68B6D75D9D}"/>
              </a:ext>
            </a:extLst>
          </p:cNvPr>
          <p:cNvSpPr/>
          <p:nvPr/>
        </p:nvSpPr>
        <p:spPr bwMode="auto">
          <a:xfrm rot="5400000">
            <a:off x="6508949" y="1982321"/>
            <a:ext cx="2075478" cy="1789205"/>
          </a:xfrm>
          <a:prstGeom prst="hexagon">
            <a:avLst/>
          </a:prstGeom>
          <a:solidFill>
            <a:schemeClr val="accent1">
              <a:lumMod val="100000"/>
            </a:schemeClr>
          </a:solidFill>
          <a:ln w="57150">
            <a:solidFill>
              <a:schemeClr val="bg1"/>
            </a:solidFill>
            <a:round/>
            <a:headEnd/>
            <a:tailEnd/>
          </a:ln>
        </p:spPr>
        <p:txBody>
          <a:bodyPr rot="0" spcFirstLastPara="0" vert="vert270" wrap="squar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添加标题</a:t>
            </a:r>
          </a:p>
        </p:txBody>
      </p:sp>
      <p:sp>
        <p:nvSpPr>
          <p:cNvPr id="13" name="iṩliḋê">
            <a:extLst>
              <a:ext uri="{FF2B5EF4-FFF2-40B4-BE49-F238E27FC236}">
                <a16:creationId xmlns:a16="http://schemas.microsoft.com/office/drawing/2014/main" xmlns="" id="{C1BD5CEF-9D1C-4379-999E-8B0CE375A9DF}"/>
              </a:ext>
            </a:extLst>
          </p:cNvPr>
          <p:cNvSpPr/>
          <p:nvPr/>
        </p:nvSpPr>
        <p:spPr bwMode="auto">
          <a:xfrm rot="5400000">
            <a:off x="9384149" y="1982322"/>
            <a:ext cx="2075478" cy="1789205"/>
          </a:xfrm>
          <a:prstGeom prst="hexagon">
            <a:avLst/>
          </a:prstGeom>
          <a:solidFill>
            <a:schemeClr val="accent2"/>
          </a:solidFill>
          <a:ln w="57150">
            <a:solidFill>
              <a:schemeClr val="bg1"/>
            </a:solidFill>
            <a:round/>
            <a:headEnd/>
            <a:tailEnd/>
          </a:ln>
        </p:spPr>
        <p:txBody>
          <a:bodyPr rot="0" spcFirstLastPara="0" vert="vert270" wrap="square" lIns="91440" tIns="45720" rIns="91440" bIns="45720" anchor="ctr" anchorCtr="1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添加标题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xmlns="" id="{40C9D3E8-97C0-4398-AB17-938B97EC7BB2}"/>
              </a:ext>
            </a:extLst>
          </p:cNvPr>
          <p:cNvCxnSpPr/>
          <p:nvPr/>
        </p:nvCxnSpPr>
        <p:spPr>
          <a:xfrm>
            <a:off x="6096000" y="3812258"/>
            <a:ext cx="0" cy="2154387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prstDash val="dash"/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íŝḻíḑé">
            <a:extLst>
              <a:ext uri="{FF2B5EF4-FFF2-40B4-BE49-F238E27FC236}">
                <a16:creationId xmlns:a16="http://schemas.microsoft.com/office/drawing/2014/main" xmlns="" id="{CCC3B469-32B9-460F-A213-26C45EAF799B}"/>
              </a:ext>
            </a:extLst>
          </p:cNvPr>
          <p:cNvGrpSpPr/>
          <p:nvPr/>
        </p:nvGrpSpPr>
        <p:grpSpPr>
          <a:xfrm>
            <a:off x="3261000" y="3812258"/>
            <a:ext cx="5670000" cy="2154387"/>
            <a:chOff x="3261000" y="3989238"/>
            <a:chExt cx="5670000" cy="1814625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xmlns="" id="{9120B76A-D171-4374-9DAF-39AD98358BC5}"/>
                </a:ext>
              </a:extLst>
            </p:cNvPr>
            <p:cNvCxnSpPr/>
            <p:nvPr/>
          </p:nvCxnSpPr>
          <p:spPr>
            <a:xfrm>
              <a:off x="3261000" y="3989238"/>
              <a:ext cx="0" cy="1814625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1A063F7D-8E07-4594-B976-AF30A3F06EB3}"/>
                </a:ext>
              </a:extLst>
            </p:cNvPr>
            <p:cNvCxnSpPr/>
            <p:nvPr/>
          </p:nvCxnSpPr>
          <p:spPr>
            <a:xfrm>
              <a:off x="8931000" y="3989238"/>
              <a:ext cx="0" cy="1814625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íŝḷïḓé">
            <a:extLst>
              <a:ext uri="{FF2B5EF4-FFF2-40B4-BE49-F238E27FC236}">
                <a16:creationId xmlns:a16="http://schemas.microsoft.com/office/drawing/2014/main" xmlns="" id="{491F0234-F6B0-4E3C-AD92-54989B48A855}"/>
              </a:ext>
            </a:extLst>
          </p:cNvPr>
          <p:cNvSpPr/>
          <p:nvPr/>
        </p:nvSpPr>
        <p:spPr bwMode="auto">
          <a:xfrm>
            <a:off x="1582804" y="1300821"/>
            <a:ext cx="426972" cy="440490"/>
          </a:xfrm>
          <a:custGeom>
            <a:avLst/>
            <a:gdLst>
              <a:gd name="connsiteX0" fmla="*/ 437277 w 581518"/>
              <a:gd name="connsiteY0" fmla="*/ 409440 h 599930"/>
              <a:gd name="connsiteX1" fmla="*/ 396550 w 581518"/>
              <a:gd name="connsiteY1" fmla="*/ 450118 h 599930"/>
              <a:gd name="connsiteX2" fmla="*/ 437277 w 581518"/>
              <a:gd name="connsiteY2" fmla="*/ 490795 h 599930"/>
              <a:gd name="connsiteX3" fmla="*/ 478005 w 581518"/>
              <a:gd name="connsiteY3" fmla="*/ 450118 h 599930"/>
              <a:gd name="connsiteX4" fmla="*/ 437277 w 581518"/>
              <a:gd name="connsiteY4" fmla="*/ 409440 h 599930"/>
              <a:gd name="connsiteX5" fmla="*/ 144240 w 581518"/>
              <a:gd name="connsiteY5" fmla="*/ 409440 h 599930"/>
              <a:gd name="connsiteX6" fmla="*/ 103513 w 581518"/>
              <a:gd name="connsiteY6" fmla="*/ 450118 h 599930"/>
              <a:gd name="connsiteX7" fmla="*/ 144240 w 581518"/>
              <a:gd name="connsiteY7" fmla="*/ 490795 h 599930"/>
              <a:gd name="connsiteX8" fmla="*/ 184967 w 581518"/>
              <a:gd name="connsiteY8" fmla="*/ 450118 h 599930"/>
              <a:gd name="connsiteX9" fmla="*/ 144240 w 581518"/>
              <a:gd name="connsiteY9" fmla="*/ 409440 h 599930"/>
              <a:gd name="connsiteX10" fmla="*/ 227681 w 581518"/>
              <a:gd name="connsiteY10" fmla="*/ 234825 h 599930"/>
              <a:gd name="connsiteX11" fmla="*/ 159140 w 581518"/>
              <a:gd name="connsiteY11" fmla="*/ 296337 h 599930"/>
              <a:gd name="connsiteX12" fmla="*/ 154173 w 581518"/>
              <a:gd name="connsiteY12" fmla="*/ 344952 h 599930"/>
              <a:gd name="connsiteX13" fmla="*/ 427344 w 581518"/>
              <a:gd name="connsiteY13" fmla="*/ 344952 h 599930"/>
              <a:gd name="connsiteX14" fmla="*/ 422377 w 581518"/>
              <a:gd name="connsiteY14" fmla="*/ 296337 h 599930"/>
              <a:gd name="connsiteX15" fmla="*/ 353836 w 581518"/>
              <a:gd name="connsiteY15" fmla="*/ 234825 h 599930"/>
              <a:gd name="connsiteX16" fmla="*/ 346883 w 581518"/>
              <a:gd name="connsiteY16" fmla="*/ 234825 h 599930"/>
              <a:gd name="connsiteX17" fmla="*/ 346883 w 581518"/>
              <a:gd name="connsiteY17" fmla="*/ 249707 h 599930"/>
              <a:gd name="connsiteX18" fmla="*/ 323042 w 581518"/>
              <a:gd name="connsiteY18" fmla="*/ 273518 h 599930"/>
              <a:gd name="connsiteX19" fmla="*/ 258475 w 581518"/>
              <a:gd name="connsiteY19" fmla="*/ 273518 h 599930"/>
              <a:gd name="connsiteX20" fmla="*/ 234634 w 581518"/>
              <a:gd name="connsiteY20" fmla="*/ 249707 h 599930"/>
              <a:gd name="connsiteX21" fmla="*/ 234634 w 581518"/>
              <a:gd name="connsiteY21" fmla="*/ 234825 h 599930"/>
              <a:gd name="connsiteX22" fmla="*/ 227681 w 581518"/>
              <a:gd name="connsiteY22" fmla="*/ 193155 h 599930"/>
              <a:gd name="connsiteX23" fmla="*/ 353836 w 581518"/>
              <a:gd name="connsiteY23" fmla="*/ 193155 h 599930"/>
              <a:gd name="connsiteX24" fmla="*/ 463105 w 581518"/>
              <a:gd name="connsiteY24" fmla="*/ 292369 h 599930"/>
              <a:gd name="connsiteX25" fmla="*/ 468071 w 581518"/>
              <a:gd name="connsiteY25" fmla="*/ 344952 h 599930"/>
              <a:gd name="connsiteX26" fmla="*/ 481978 w 581518"/>
              <a:gd name="connsiteY26" fmla="*/ 344952 h 599930"/>
              <a:gd name="connsiteX27" fmla="*/ 504825 w 581518"/>
              <a:gd name="connsiteY27" fmla="*/ 364794 h 599930"/>
              <a:gd name="connsiteX28" fmla="*/ 524692 w 581518"/>
              <a:gd name="connsiteY28" fmla="*/ 477898 h 599930"/>
              <a:gd name="connsiteX29" fmla="*/ 514759 w 581518"/>
              <a:gd name="connsiteY29" fmla="*/ 516591 h 599930"/>
              <a:gd name="connsiteX30" fmla="*/ 478998 w 581518"/>
              <a:gd name="connsiteY30" fmla="*/ 533457 h 599930"/>
              <a:gd name="connsiteX31" fmla="*/ 478998 w 581518"/>
              <a:gd name="connsiteY31" fmla="*/ 552308 h 599930"/>
              <a:gd name="connsiteX32" fmla="*/ 431317 w 581518"/>
              <a:gd name="connsiteY32" fmla="*/ 599930 h 599930"/>
              <a:gd name="connsiteX33" fmla="*/ 416417 w 581518"/>
              <a:gd name="connsiteY33" fmla="*/ 599930 h 599930"/>
              <a:gd name="connsiteX34" fmla="*/ 368736 w 581518"/>
              <a:gd name="connsiteY34" fmla="*/ 552308 h 599930"/>
              <a:gd name="connsiteX35" fmla="*/ 368736 w 581518"/>
              <a:gd name="connsiteY35" fmla="*/ 534449 h 599930"/>
              <a:gd name="connsiteX36" fmla="*/ 212781 w 581518"/>
              <a:gd name="connsiteY36" fmla="*/ 534449 h 599930"/>
              <a:gd name="connsiteX37" fmla="*/ 212781 w 581518"/>
              <a:gd name="connsiteY37" fmla="*/ 552308 h 599930"/>
              <a:gd name="connsiteX38" fmla="*/ 165100 w 581518"/>
              <a:gd name="connsiteY38" fmla="*/ 599930 h 599930"/>
              <a:gd name="connsiteX39" fmla="*/ 150200 w 581518"/>
              <a:gd name="connsiteY39" fmla="*/ 599930 h 599930"/>
              <a:gd name="connsiteX40" fmla="*/ 102519 w 581518"/>
              <a:gd name="connsiteY40" fmla="*/ 552308 h 599930"/>
              <a:gd name="connsiteX41" fmla="*/ 102519 w 581518"/>
              <a:gd name="connsiteY41" fmla="*/ 533457 h 599930"/>
              <a:gd name="connsiteX42" fmla="*/ 67752 w 581518"/>
              <a:gd name="connsiteY42" fmla="*/ 516591 h 599930"/>
              <a:gd name="connsiteX43" fmla="*/ 56825 w 581518"/>
              <a:gd name="connsiteY43" fmla="*/ 477898 h 599930"/>
              <a:gd name="connsiteX44" fmla="*/ 76692 w 581518"/>
              <a:gd name="connsiteY44" fmla="*/ 364794 h 599930"/>
              <a:gd name="connsiteX45" fmla="*/ 100532 w 581518"/>
              <a:gd name="connsiteY45" fmla="*/ 344952 h 599930"/>
              <a:gd name="connsiteX46" fmla="*/ 113446 w 581518"/>
              <a:gd name="connsiteY46" fmla="*/ 344952 h 599930"/>
              <a:gd name="connsiteX47" fmla="*/ 118413 w 581518"/>
              <a:gd name="connsiteY47" fmla="*/ 292369 h 599930"/>
              <a:gd name="connsiteX48" fmla="*/ 227681 w 581518"/>
              <a:gd name="connsiteY48" fmla="*/ 193155 h 599930"/>
              <a:gd name="connsiteX49" fmla="*/ 291256 w 581518"/>
              <a:gd name="connsiteY49" fmla="*/ 0 h 599930"/>
              <a:gd name="connsiteX50" fmla="*/ 324037 w 581518"/>
              <a:gd name="connsiteY50" fmla="*/ 9676 h 599930"/>
              <a:gd name="connsiteX51" fmla="*/ 566417 w 581518"/>
              <a:gd name="connsiteY51" fmla="*/ 167472 h 599930"/>
              <a:gd name="connsiteX52" fmla="*/ 576351 w 581518"/>
              <a:gd name="connsiteY52" fmla="*/ 213124 h 599930"/>
              <a:gd name="connsiteX53" fmla="*/ 548536 w 581518"/>
              <a:gd name="connsiteY53" fmla="*/ 228010 h 599930"/>
              <a:gd name="connsiteX54" fmla="*/ 530656 w 581518"/>
              <a:gd name="connsiteY54" fmla="*/ 223048 h 599930"/>
              <a:gd name="connsiteX55" fmla="*/ 291256 w 581518"/>
              <a:gd name="connsiteY55" fmla="*/ 66244 h 599930"/>
              <a:gd name="connsiteX56" fmla="*/ 50862 w 581518"/>
              <a:gd name="connsiteY56" fmla="*/ 223048 h 599930"/>
              <a:gd name="connsiteX57" fmla="*/ 5167 w 581518"/>
              <a:gd name="connsiteY57" fmla="*/ 213124 h 599930"/>
              <a:gd name="connsiteX58" fmla="*/ 15101 w 581518"/>
              <a:gd name="connsiteY58" fmla="*/ 168464 h 599930"/>
              <a:gd name="connsiteX59" fmla="*/ 258475 w 581518"/>
              <a:gd name="connsiteY59" fmla="*/ 9676 h 599930"/>
              <a:gd name="connsiteX60" fmla="*/ 291256 w 581518"/>
              <a:gd name="connsiteY60" fmla="*/ 0 h 599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581518" h="599930">
                <a:moveTo>
                  <a:pt x="437277" y="409440"/>
                </a:moveTo>
                <a:cubicBezTo>
                  <a:pt x="415424" y="409440"/>
                  <a:pt x="396550" y="428291"/>
                  <a:pt x="396550" y="450118"/>
                </a:cubicBezTo>
                <a:cubicBezTo>
                  <a:pt x="396550" y="472937"/>
                  <a:pt x="415424" y="490795"/>
                  <a:pt x="437277" y="490795"/>
                </a:cubicBezTo>
                <a:cubicBezTo>
                  <a:pt x="460124" y="490795"/>
                  <a:pt x="478005" y="472937"/>
                  <a:pt x="478005" y="450118"/>
                </a:cubicBezTo>
                <a:cubicBezTo>
                  <a:pt x="478005" y="428291"/>
                  <a:pt x="460124" y="409440"/>
                  <a:pt x="437277" y="409440"/>
                </a:cubicBezTo>
                <a:close/>
                <a:moveTo>
                  <a:pt x="144240" y="409440"/>
                </a:moveTo>
                <a:cubicBezTo>
                  <a:pt x="122386" y="409440"/>
                  <a:pt x="103513" y="428291"/>
                  <a:pt x="103513" y="450118"/>
                </a:cubicBezTo>
                <a:cubicBezTo>
                  <a:pt x="103513" y="472937"/>
                  <a:pt x="122386" y="490795"/>
                  <a:pt x="144240" y="490795"/>
                </a:cubicBezTo>
                <a:cubicBezTo>
                  <a:pt x="167087" y="490795"/>
                  <a:pt x="184967" y="472937"/>
                  <a:pt x="184967" y="450118"/>
                </a:cubicBezTo>
                <a:cubicBezTo>
                  <a:pt x="184967" y="428291"/>
                  <a:pt x="167087" y="409440"/>
                  <a:pt x="144240" y="409440"/>
                </a:cubicBezTo>
                <a:close/>
                <a:moveTo>
                  <a:pt x="227681" y="234825"/>
                </a:moveTo>
                <a:cubicBezTo>
                  <a:pt x="191921" y="234825"/>
                  <a:pt x="163113" y="260620"/>
                  <a:pt x="159140" y="296337"/>
                </a:cubicBezTo>
                <a:lnTo>
                  <a:pt x="154173" y="344952"/>
                </a:lnTo>
                <a:lnTo>
                  <a:pt x="427344" y="344952"/>
                </a:lnTo>
                <a:lnTo>
                  <a:pt x="422377" y="296337"/>
                </a:lnTo>
                <a:cubicBezTo>
                  <a:pt x="419397" y="260620"/>
                  <a:pt x="389597" y="234825"/>
                  <a:pt x="353836" y="234825"/>
                </a:cubicBezTo>
                <a:lnTo>
                  <a:pt x="346883" y="234825"/>
                </a:lnTo>
                <a:lnTo>
                  <a:pt x="346883" y="249707"/>
                </a:lnTo>
                <a:cubicBezTo>
                  <a:pt x="346883" y="262605"/>
                  <a:pt x="335956" y="273518"/>
                  <a:pt x="323042" y="273518"/>
                </a:cubicBezTo>
                <a:lnTo>
                  <a:pt x="258475" y="273518"/>
                </a:lnTo>
                <a:cubicBezTo>
                  <a:pt x="245561" y="273518"/>
                  <a:pt x="234634" y="262605"/>
                  <a:pt x="234634" y="249707"/>
                </a:cubicBezTo>
                <a:lnTo>
                  <a:pt x="234634" y="234825"/>
                </a:lnTo>
                <a:close/>
                <a:moveTo>
                  <a:pt x="227681" y="193155"/>
                </a:moveTo>
                <a:lnTo>
                  <a:pt x="353836" y="193155"/>
                </a:lnTo>
                <a:cubicBezTo>
                  <a:pt x="410457" y="193155"/>
                  <a:pt x="458138" y="235817"/>
                  <a:pt x="463105" y="292369"/>
                </a:cubicBezTo>
                <a:lnTo>
                  <a:pt x="468071" y="344952"/>
                </a:lnTo>
                <a:lnTo>
                  <a:pt x="481978" y="344952"/>
                </a:lnTo>
                <a:cubicBezTo>
                  <a:pt x="492905" y="344952"/>
                  <a:pt x="502838" y="353881"/>
                  <a:pt x="504825" y="364794"/>
                </a:cubicBezTo>
                <a:lnTo>
                  <a:pt x="524692" y="477898"/>
                </a:lnTo>
                <a:cubicBezTo>
                  <a:pt x="527672" y="491788"/>
                  <a:pt x="523699" y="505677"/>
                  <a:pt x="514759" y="516591"/>
                </a:cubicBezTo>
                <a:cubicBezTo>
                  <a:pt x="505818" y="527504"/>
                  <a:pt x="492905" y="533457"/>
                  <a:pt x="478998" y="533457"/>
                </a:cubicBezTo>
                <a:lnTo>
                  <a:pt x="478998" y="552308"/>
                </a:lnTo>
                <a:cubicBezTo>
                  <a:pt x="478998" y="579095"/>
                  <a:pt x="458138" y="599930"/>
                  <a:pt x="431317" y="599930"/>
                </a:cubicBezTo>
                <a:lnTo>
                  <a:pt x="416417" y="599930"/>
                </a:lnTo>
                <a:cubicBezTo>
                  <a:pt x="389597" y="599930"/>
                  <a:pt x="368736" y="579095"/>
                  <a:pt x="368736" y="552308"/>
                </a:cubicBezTo>
                <a:lnTo>
                  <a:pt x="368736" y="534449"/>
                </a:lnTo>
                <a:lnTo>
                  <a:pt x="212781" y="534449"/>
                </a:lnTo>
                <a:lnTo>
                  <a:pt x="212781" y="552308"/>
                </a:lnTo>
                <a:cubicBezTo>
                  <a:pt x="212781" y="579095"/>
                  <a:pt x="191921" y="599930"/>
                  <a:pt x="165100" y="599930"/>
                </a:cubicBezTo>
                <a:lnTo>
                  <a:pt x="150200" y="599930"/>
                </a:lnTo>
                <a:cubicBezTo>
                  <a:pt x="123379" y="599930"/>
                  <a:pt x="102519" y="579095"/>
                  <a:pt x="102519" y="552308"/>
                </a:cubicBezTo>
                <a:lnTo>
                  <a:pt x="102519" y="533457"/>
                </a:lnTo>
                <a:cubicBezTo>
                  <a:pt x="88612" y="533457"/>
                  <a:pt x="75699" y="527504"/>
                  <a:pt x="67752" y="516591"/>
                </a:cubicBezTo>
                <a:cubicBezTo>
                  <a:pt x="57819" y="505677"/>
                  <a:pt x="53845" y="491788"/>
                  <a:pt x="56825" y="477898"/>
                </a:cubicBezTo>
                <a:lnTo>
                  <a:pt x="76692" y="364794"/>
                </a:lnTo>
                <a:cubicBezTo>
                  <a:pt x="78679" y="353881"/>
                  <a:pt x="88612" y="344952"/>
                  <a:pt x="100532" y="344952"/>
                </a:cubicBezTo>
                <a:lnTo>
                  <a:pt x="113446" y="344952"/>
                </a:lnTo>
                <a:lnTo>
                  <a:pt x="118413" y="292369"/>
                </a:lnTo>
                <a:cubicBezTo>
                  <a:pt x="124373" y="235817"/>
                  <a:pt x="171060" y="193155"/>
                  <a:pt x="227681" y="193155"/>
                </a:cubicBezTo>
                <a:close/>
                <a:moveTo>
                  <a:pt x="291256" y="0"/>
                </a:moveTo>
                <a:cubicBezTo>
                  <a:pt x="302680" y="0"/>
                  <a:pt x="314103" y="3226"/>
                  <a:pt x="324037" y="9676"/>
                </a:cubicBezTo>
                <a:lnTo>
                  <a:pt x="566417" y="167472"/>
                </a:lnTo>
                <a:cubicBezTo>
                  <a:pt x="581317" y="177396"/>
                  <a:pt x="586284" y="198237"/>
                  <a:pt x="576351" y="213124"/>
                </a:cubicBezTo>
                <a:cubicBezTo>
                  <a:pt x="570390" y="223048"/>
                  <a:pt x="559463" y="228010"/>
                  <a:pt x="548536" y="228010"/>
                </a:cubicBezTo>
                <a:cubicBezTo>
                  <a:pt x="542576" y="228010"/>
                  <a:pt x="536616" y="226025"/>
                  <a:pt x="530656" y="223048"/>
                </a:cubicBezTo>
                <a:lnTo>
                  <a:pt x="291256" y="66244"/>
                </a:lnTo>
                <a:lnTo>
                  <a:pt x="50862" y="223048"/>
                </a:lnTo>
                <a:cubicBezTo>
                  <a:pt x="35962" y="232972"/>
                  <a:pt x="15101" y="228010"/>
                  <a:pt x="5167" y="213124"/>
                </a:cubicBezTo>
                <a:cubicBezTo>
                  <a:pt x="-4766" y="198237"/>
                  <a:pt x="201" y="178388"/>
                  <a:pt x="15101" y="168464"/>
                </a:cubicBezTo>
                <a:lnTo>
                  <a:pt x="258475" y="9676"/>
                </a:lnTo>
                <a:cubicBezTo>
                  <a:pt x="268409" y="3226"/>
                  <a:pt x="279832" y="0"/>
                  <a:pt x="291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ïŝlîḓe">
            <a:extLst>
              <a:ext uri="{FF2B5EF4-FFF2-40B4-BE49-F238E27FC236}">
                <a16:creationId xmlns:a16="http://schemas.microsoft.com/office/drawing/2014/main" xmlns="" id="{1F5791F4-0995-42CB-94FE-D89B8DD79916}"/>
              </a:ext>
            </a:extLst>
          </p:cNvPr>
          <p:cNvSpPr/>
          <p:nvPr/>
        </p:nvSpPr>
        <p:spPr bwMode="auto">
          <a:xfrm>
            <a:off x="4451244" y="1305061"/>
            <a:ext cx="440490" cy="432011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594321" h="582881">
                <a:moveTo>
                  <a:pt x="418375" y="222528"/>
                </a:moveTo>
                <a:lnTo>
                  <a:pt x="384902" y="272673"/>
                </a:lnTo>
                <a:lnTo>
                  <a:pt x="418375" y="272673"/>
                </a:lnTo>
                <a:close/>
                <a:moveTo>
                  <a:pt x="425069" y="169041"/>
                </a:moveTo>
                <a:lnTo>
                  <a:pt x="448978" y="169041"/>
                </a:lnTo>
                <a:lnTo>
                  <a:pt x="448978" y="272673"/>
                </a:lnTo>
                <a:lnTo>
                  <a:pt x="470496" y="272673"/>
                </a:lnTo>
                <a:lnTo>
                  <a:pt x="470496" y="300372"/>
                </a:lnTo>
                <a:lnTo>
                  <a:pt x="448978" y="300372"/>
                </a:lnTo>
                <a:lnTo>
                  <a:pt x="448978" y="337622"/>
                </a:lnTo>
                <a:lnTo>
                  <a:pt x="418375" y="337622"/>
                </a:lnTo>
                <a:lnTo>
                  <a:pt x="418375" y="300372"/>
                </a:lnTo>
                <a:lnTo>
                  <a:pt x="351430" y="300372"/>
                </a:lnTo>
                <a:lnTo>
                  <a:pt x="351430" y="276016"/>
                </a:lnTo>
                <a:close/>
                <a:moveTo>
                  <a:pt x="280632" y="168581"/>
                </a:moveTo>
                <a:cubicBezTo>
                  <a:pt x="289241" y="168581"/>
                  <a:pt x="296894" y="169536"/>
                  <a:pt x="303589" y="171924"/>
                </a:cubicBezTo>
                <a:cubicBezTo>
                  <a:pt x="310763" y="174789"/>
                  <a:pt x="316024" y="178131"/>
                  <a:pt x="320807" y="182429"/>
                </a:cubicBezTo>
                <a:cubicBezTo>
                  <a:pt x="325590" y="186727"/>
                  <a:pt x="328937" y="191979"/>
                  <a:pt x="331329" y="198187"/>
                </a:cubicBezTo>
                <a:cubicBezTo>
                  <a:pt x="333720" y="203917"/>
                  <a:pt x="334677" y="210603"/>
                  <a:pt x="334677" y="217288"/>
                </a:cubicBezTo>
                <a:cubicBezTo>
                  <a:pt x="334677" y="223973"/>
                  <a:pt x="334198" y="229703"/>
                  <a:pt x="332285" y="234956"/>
                </a:cubicBezTo>
                <a:cubicBezTo>
                  <a:pt x="330372" y="240686"/>
                  <a:pt x="327981" y="245461"/>
                  <a:pt x="324633" y="250714"/>
                </a:cubicBezTo>
                <a:cubicBezTo>
                  <a:pt x="321285" y="255012"/>
                  <a:pt x="316503" y="260264"/>
                  <a:pt x="309807" y="266472"/>
                </a:cubicBezTo>
                <a:cubicBezTo>
                  <a:pt x="303589" y="273157"/>
                  <a:pt x="295459" y="279842"/>
                  <a:pt x="285893" y="287960"/>
                </a:cubicBezTo>
                <a:cubicBezTo>
                  <a:pt x="280632" y="292735"/>
                  <a:pt x="275850" y="296556"/>
                  <a:pt x="271545" y="300376"/>
                </a:cubicBezTo>
                <a:cubicBezTo>
                  <a:pt x="267719" y="304196"/>
                  <a:pt x="264850" y="307061"/>
                  <a:pt x="262937" y="309449"/>
                </a:cubicBezTo>
                <a:lnTo>
                  <a:pt x="335155" y="309449"/>
                </a:lnTo>
                <a:lnTo>
                  <a:pt x="335155" y="337622"/>
                </a:lnTo>
                <a:lnTo>
                  <a:pt x="220849" y="337622"/>
                </a:lnTo>
                <a:cubicBezTo>
                  <a:pt x="220849" y="324252"/>
                  <a:pt x="224197" y="312314"/>
                  <a:pt x="230414" y="302763"/>
                </a:cubicBezTo>
                <a:cubicBezTo>
                  <a:pt x="233762" y="297988"/>
                  <a:pt x="238067" y="293213"/>
                  <a:pt x="243806" y="287483"/>
                </a:cubicBezTo>
                <a:cubicBezTo>
                  <a:pt x="249067" y="282230"/>
                  <a:pt x="256241" y="276022"/>
                  <a:pt x="264371" y="269337"/>
                </a:cubicBezTo>
                <a:cubicBezTo>
                  <a:pt x="271545" y="263607"/>
                  <a:pt x="277763" y="258354"/>
                  <a:pt x="283024" y="253579"/>
                </a:cubicBezTo>
                <a:cubicBezTo>
                  <a:pt x="287806" y="249281"/>
                  <a:pt x="292111" y="244984"/>
                  <a:pt x="294980" y="241164"/>
                </a:cubicBezTo>
                <a:cubicBezTo>
                  <a:pt x="298328" y="237343"/>
                  <a:pt x="300241" y="233523"/>
                  <a:pt x="301676" y="229703"/>
                </a:cubicBezTo>
                <a:cubicBezTo>
                  <a:pt x="303111" y="225883"/>
                  <a:pt x="303589" y="221585"/>
                  <a:pt x="303589" y="216810"/>
                </a:cubicBezTo>
                <a:cubicBezTo>
                  <a:pt x="303589" y="209647"/>
                  <a:pt x="301676" y="203917"/>
                  <a:pt x="297372" y="200097"/>
                </a:cubicBezTo>
                <a:cubicBezTo>
                  <a:pt x="293546" y="196277"/>
                  <a:pt x="287806" y="194367"/>
                  <a:pt x="280154" y="194367"/>
                </a:cubicBezTo>
                <a:cubicBezTo>
                  <a:pt x="277285" y="194367"/>
                  <a:pt x="273937" y="194844"/>
                  <a:pt x="271067" y="195799"/>
                </a:cubicBezTo>
                <a:cubicBezTo>
                  <a:pt x="268197" y="197232"/>
                  <a:pt x="265806" y="199142"/>
                  <a:pt x="263893" y="201530"/>
                </a:cubicBezTo>
                <a:cubicBezTo>
                  <a:pt x="261502" y="203917"/>
                  <a:pt x="259589" y="207260"/>
                  <a:pt x="258154" y="210603"/>
                </a:cubicBezTo>
                <a:cubicBezTo>
                  <a:pt x="256719" y="214423"/>
                  <a:pt x="255763" y="218720"/>
                  <a:pt x="255763" y="223495"/>
                </a:cubicBezTo>
                <a:lnTo>
                  <a:pt x="224197" y="223495"/>
                </a:lnTo>
                <a:cubicBezTo>
                  <a:pt x="224675" y="215378"/>
                  <a:pt x="226588" y="207737"/>
                  <a:pt x="229458" y="201052"/>
                </a:cubicBezTo>
                <a:cubicBezTo>
                  <a:pt x="232806" y="193889"/>
                  <a:pt x="236632" y="188159"/>
                  <a:pt x="241415" y="183384"/>
                </a:cubicBezTo>
                <a:cubicBezTo>
                  <a:pt x="246197" y="178609"/>
                  <a:pt x="251936" y="174789"/>
                  <a:pt x="258632" y="172401"/>
                </a:cubicBezTo>
                <a:cubicBezTo>
                  <a:pt x="265328" y="169536"/>
                  <a:pt x="272502" y="168581"/>
                  <a:pt x="280632" y="168581"/>
                </a:cubicBezTo>
                <a:close/>
                <a:moveTo>
                  <a:pt x="107583" y="110843"/>
                </a:moveTo>
                <a:cubicBezTo>
                  <a:pt x="128620" y="114185"/>
                  <a:pt x="145833" y="142833"/>
                  <a:pt x="155873" y="159544"/>
                </a:cubicBezTo>
                <a:cubicBezTo>
                  <a:pt x="166870" y="178642"/>
                  <a:pt x="181213" y="206812"/>
                  <a:pt x="178344" y="227820"/>
                </a:cubicBezTo>
                <a:cubicBezTo>
                  <a:pt x="176910" y="241666"/>
                  <a:pt x="165913" y="251693"/>
                  <a:pt x="156351" y="259332"/>
                </a:cubicBezTo>
                <a:cubicBezTo>
                  <a:pt x="150614" y="264107"/>
                  <a:pt x="142486" y="270314"/>
                  <a:pt x="135314" y="274611"/>
                </a:cubicBezTo>
                <a:cubicBezTo>
                  <a:pt x="126230" y="280340"/>
                  <a:pt x="116189" y="286547"/>
                  <a:pt x="112843" y="296574"/>
                </a:cubicBezTo>
                <a:cubicBezTo>
                  <a:pt x="106149" y="317105"/>
                  <a:pt x="117146" y="337635"/>
                  <a:pt x="125752" y="352437"/>
                </a:cubicBezTo>
                <a:cubicBezTo>
                  <a:pt x="143920" y="383949"/>
                  <a:pt x="166870" y="412119"/>
                  <a:pt x="192210" y="435514"/>
                </a:cubicBezTo>
                <a:cubicBezTo>
                  <a:pt x="203207" y="445541"/>
                  <a:pt x="224244" y="463207"/>
                  <a:pt x="246237" y="461297"/>
                </a:cubicBezTo>
                <a:cubicBezTo>
                  <a:pt x="257712" y="460342"/>
                  <a:pt x="267274" y="449838"/>
                  <a:pt x="275880" y="441244"/>
                </a:cubicBezTo>
                <a:cubicBezTo>
                  <a:pt x="275880" y="441244"/>
                  <a:pt x="276358" y="441244"/>
                  <a:pt x="276358" y="441244"/>
                </a:cubicBezTo>
                <a:cubicBezTo>
                  <a:pt x="277793" y="439811"/>
                  <a:pt x="279227" y="437902"/>
                  <a:pt x="281139" y="436947"/>
                </a:cubicBezTo>
                <a:cubicBezTo>
                  <a:pt x="281139" y="436469"/>
                  <a:pt x="281618" y="436469"/>
                  <a:pt x="281618" y="435992"/>
                </a:cubicBezTo>
                <a:lnTo>
                  <a:pt x="281618" y="436469"/>
                </a:lnTo>
                <a:cubicBezTo>
                  <a:pt x="289267" y="429785"/>
                  <a:pt x="295483" y="425010"/>
                  <a:pt x="299786" y="422146"/>
                </a:cubicBezTo>
                <a:cubicBezTo>
                  <a:pt x="301220" y="421191"/>
                  <a:pt x="302655" y="420236"/>
                  <a:pt x="303611" y="419758"/>
                </a:cubicBezTo>
                <a:lnTo>
                  <a:pt x="304567" y="419281"/>
                </a:lnTo>
                <a:cubicBezTo>
                  <a:pt x="310783" y="415461"/>
                  <a:pt x="316998" y="412596"/>
                  <a:pt x="324648" y="412119"/>
                </a:cubicBezTo>
                <a:cubicBezTo>
                  <a:pt x="348076" y="411641"/>
                  <a:pt x="379153" y="436947"/>
                  <a:pt x="393497" y="449838"/>
                </a:cubicBezTo>
                <a:cubicBezTo>
                  <a:pt x="407840" y="463207"/>
                  <a:pt x="431268" y="488512"/>
                  <a:pt x="427921" y="508565"/>
                </a:cubicBezTo>
                <a:cubicBezTo>
                  <a:pt x="426965" y="515250"/>
                  <a:pt x="422662" y="520502"/>
                  <a:pt x="418837" y="524799"/>
                </a:cubicBezTo>
                <a:cubicBezTo>
                  <a:pt x="418837" y="524799"/>
                  <a:pt x="418359" y="524799"/>
                  <a:pt x="418359" y="524799"/>
                </a:cubicBezTo>
                <a:cubicBezTo>
                  <a:pt x="416446" y="527186"/>
                  <a:pt x="414056" y="528619"/>
                  <a:pt x="412143" y="530529"/>
                </a:cubicBezTo>
                <a:cubicBezTo>
                  <a:pt x="404972" y="536735"/>
                  <a:pt x="392541" y="547240"/>
                  <a:pt x="377241" y="557744"/>
                </a:cubicBezTo>
                <a:cubicBezTo>
                  <a:pt x="376763" y="557744"/>
                  <a:pt x="376763" y="557744"/>
                  <a:pt x="376763" y="557744"/>
                </a:cubicBezTo>
                <a:cubicBezTo>
                  <a:pt x="349510" y="576365"/>
                  <a:pt x="318911" y="587346"/>
                  <a:pt x="275402" y="581139"/>
                </a:cubicBezTo>
                <a:cubicBezTo>
                  <a:pt x="235718" y="575887"/>
                  <a:pt x="209422" y="561086"/>
                  <a:pt x="182648" y="542942"/>
                </a:cubicBezTo>
                <a:cubicBezTo>
                  <a:pt x="134836" y="510475"/>
                  <a:pt x="94196" y="465117"/>
                  <a:pt x="62640" y="420713"/>
                </a:cubicBezTo>
                <a:cubicBezTo>
                  <a:pt x="32997" y="378697"/>
                  <a:pt x="485" y="325222"/>
                  <a:pt x="7" y="257900"/>
                </a:cubicBezTo>
                <a:cubicBezTo>
                  <a:pt x="-471" y="208722"/>
                  <a:pt x="20566" y="173390"/>
                  <a:pt x="46384" y="148562"/>
                </a:cubicBezTo>
                <a:cubicBezTo>
                  <a:pt x="48297" y="146652"/>
                  <a:pt x="50209" y="145220"/>
                  <a:pt x="51644" y="143787"/>
                </a:cubicBezTo>
                <a:cubicBezTo>
                  <a:pt x="52122" y="143310"/>
                  <a:pt x="52600" y="142833"/>
                  <a:pt x="53078" y="142833"/>
                </a:cubicBezTo>
                <a:cubicBezTo>
                  <a:pt x="64553" y="132328"/>
                  <a:pt x="77940" y="122302"/>
                  <a:pt x="82721" y="118960"/>
                </a:cubicBezTo>
                <a:cubicBezTo>
                  <a:pt x="89893" y="113230"/>
                  <a:pt x="98021" y="108933"/>
                  <a:pt x="107583" y="110843"/>
                </a:cubicBezTo>
                <a:close/>
                <a:moveTo>
                  <a:pt x="339460" y="0"/>
                </a:moveTo>
                <a:cubicBezTo>
                  <a:pt x="480040" y="0"/>
                  <a:pt x="594321" y="114119"/>
                  <a:pt x="594321" y="254978"/>
                </a:cubicBezTo>
                <a:cubicBezTo>
                  <a:pt x="594321" y="355727"/>
                  <a:pt x="535507" y="443107"/>
                  <a:pt x="449916" y="484171"/>
                </a:cubicBezTo>
                <a:cubicBezTo>
                  <a:pt x="446090" y="472711"/>
                  <a:pt x="438440" y="461252"/>
                  <a:pt x="430311" y="451224"/>
                </a:cubicBezTo>
                <a:cubicBezTo>
                  <a:pt x="504426" y="416845"/>
                  <a:pt x="556068" y="341880"/>
                  <a:pt x="556068" y="254978"/>
                </a:cubicBezTo>
                <a:cubicBezTo>
                  <a:pt x="556068" y="135606"/>
                  <a:pt x="459001" y="38199"/>
                  <a:pt x="339460" y="38199"/>
                </a:cubicBezTo>
                <a:cubicBezTo>
                  <a:pt x="268213" y="38199"/>
                  <a:pt x="204618" y="73055"/>
                  <a:pt x="164930" y="126534"/>
                </a:cubicBezTo>
                <a:cubicBezTo>
                  <a:pt x="157758" y="116029"/>
                  <a:pt x="149151" y="105524"/>
                  <a:pt x="138631" y="97885"/>
                </a:cubicBezTo>
                <a:cubicBezTo>
                  <a:pt x="185491" y="38199"/>
                  <a:pt x="258172" y="0"/>
                  <a:pt x="339460" y="0"/>
                </a:cubicBezTo>
                <a:close/>
              </a:path>
            </a:pathLst>
          </a:custGeom>
          <a:solidFill>
            <a:srgbClr val="E8B13E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/>
          <a:p>
            <a:endParaRPr lang="zh-CN" altLang="en-US"/>
          </a:p>
        </p:txBody>
      </p:sp>
      <p:sp>
        <p:nvSpPr>
          <p:cNvPr id="18" name="íślïḓé">
            <a:extLst>
              <a:ext uri="{FF2B5EF4-FFF2-40B4-BE49-F238E27FC236}">
                <a16:creationId xmlns:a16="http://schemas.microsoft.com/office/drawing/2014/main" xmlns="" id="{013A465D-E1BC-4AB1-8047-18A7EDAA5E1A}"/>
              </a:ext>
            </a:extLst>
          </p:cNvPr>
          <p:cNvSpPr/>
          <p:nvPr/>
        </p:nvSpPr>
        <p:spPr bwMode="auto">
          <a:xfrm>
            <a:off x="7332818" y="1300821"/>
            <a:ext cx="427740" cy="440490"/>
          </a:xfrm>
          <a:custGeom>
            <a:avLst/>
            <a:gdLst>
              <a:gd name="connsiteX0" fmla="*/ 204318 w 590797"/>
              <a:gd name="connsiteY0" fmla="*/ 320467 h 608406"/>
              <a:gd name="connsiteX1" fmla="*/ 131187 w 590797"/>
              <a:gd name="connsiteY1" fmla="*/ 393358 h 608406"/>
              <a:gd name="connsiteX2" fmla="*/ 204318 w 590797"/>
              <a:gd name="connsiteY2" fmla="*/ 466249 h 608406"/>
              <a:gd name="connsiteX3" fmla="*/ 277314 w 590797"/>
              <a:gd name="connsiteY3" fmla="*/ 393358 h 608406"/>
              <a:gd name="connsiteX4" fmla="*/ 204318 w 590797"/>
              <a:gd name="connsiteY4" fmla="*/ 320467 h 608406"/>
              <a:gd name="connsiteX5" fmla="*/ 532443 w 590797"/>
              <a:gd name="connsiteY5" fmla="*/ 180620 h 608406"/>
              <a:gd name="connsiteX6" fmla="*/ 512814 w 590797"/>
              <a:gd name="connsiteY6" fmla="*/ 202765 h 608406"/>
              <a:gd name="connsiteX7" fmla="*/ 534998 w 590797"/>
              <a:gd name="connsiteY7" fmla="*/ 222360 h 608406"/>
              <a:gd name="connsiteX8" fmla="*/ 554761 w 590797"/>
              <a:gd name="connsiteY8" fmla="*/ 200215 h 608406"/>
              <a:gd name="connsiteX9" fmla="*/ 532443 w 590797"/>
              <a:gd name="connsiteY9" fmla="*/ 180620 h 608406"/>
              <a:gd name="connsiteX10" fmla="*/ 173264 w 590797"/>
              <a:gd name="connsiteY10" fmla="*/ 178310 h 608406"/>
              <a:gd name="connsiteX11" fmla="*/ 235237 w 590797"/>
              <a:gd name="connsiteY11" fmla="*/ 178310 h 608406"/>
              <a:gd name="connsiteX12" fmla="*/ 251637 w 590797"/>
              <a:gd name="connsiteY12" fmla="*/ 191599 h 608406"/>
              <a:gd name="connsiteX13" fmla="*/ 259434 w 590797"/>
              <a:gd name="connsiteY13" fmla="*/ 229723 h 608406"/>
              <a:gd name="connsiteX14" fmla="*/ 266290 w 590797"/>
              <a:gd name="connsiteY14" fmla="*/ 232273 h 608406"/>
              <a:gd name="connsiteX15" fmla="*/ 312804 w 590797"/>
              <a:gd name="connsiteY15" fmla="*/ 259255 h 608406"/>
              <a:gd name="connsiteX16" fmla="*/ 318450 w 590797"/>
              <a:gd name="connsiteY16" fmla="*/ 263819 h 608406"/>
              <a:gd name="connsiteX17" fmla="*/ 355553 w 590797"/>
              <a:gd name="connsiteY17" fmla="*/ 251604 h 608406"/>
              <a:gd name="connsiteX18" fmla="*/ 360795 w 590797"/>
              <a:gd name="connsiteY18" fmla="*/ 250664 h 608406"/>
              <a:gd name="connsiteX19" fmla="*/ 375314 w 590797"/>
              <a:gd name="connsiteY19" fmla="*/ 259121 h 608406"/>
              <a:gd name="connsiteX20" fmla="*/ 406233 w 590797"/>
              <a:gd name="connsiteY20" fmla="*/ 312681 h 608406"/>
              <a:gd name="connsiteX21" fmla="*/ 402872 w 590797"/>
              <a:gd name="connsiteY21" fmla="*/ 333488 h 608406"/>
              <a:gd name="connsiteX22" fmla="*/ 373835 w 590797"/>
              <a:gd name="connsiteY22" fmla="*/ 359262 h 608406"/>
              <a:gd name="connsiteX23" fmla="*/ 374911 w 590797"/>
              <a:gd name="connsiteY23" fmla="*/ 366511 h 608406"/>
              <a:gd name="connsiteX24" fmla="*/ 377062 w 590797"/>
              <a:gd name="connsiteY24" fmla="*/ 393358 h 608406"/>
              <a:gd name="connsiteX25" fmla="*/ 374911 w 590797"/>
              <a:gd name="connsiteY25" fmla="*/ 420340 h 608406"/>
              <a:gd name="connsiteX26" fmla="*/ 373835 w 590797"/>
              <a:gd name="connsiteY26" fmla="*/ 427454 h 608406"/>
              <a:gd name="connsiteX27" fmla="*/ 402872 w 590797"/>
              <a:gd name="connsiteY27" fmla="*/ 453228 h 608406"/>
              <a:gd name="connsiteX28" fmla="*/ 406233 w 590797"/>
              <a:gd name="connsiteY28" fmla="*/ 474035 h 608406"/>
              <a:gd name="connsiteX29" fmla="*/ 375314 w 590797"/>
              <a:gd name="connsiteY29" fmla="*/ 527729 h 608406"/>
              <a:gd name="connsiteX30" fmla="*/ 360795 w 590797"/>
              <a:gd name="connsiteY30" fmla="*/ 536052 h 608406"/>
              <a:gd name="connsiteX31" fmla="*/ 355553 w 590797"/>
              <a:gd name="connsiteY31" fmla="*/ 535247 h 608406"/>
              <a:gd name="connsiteX32" fmla="*/ 318450 w 590797"/>
              <a:gd name="connsiteY32" fmla="*/ 522897 h 608406"/>
              <a:gd name="connsiteX33" fmla="*/ 312804 w 590797"/>
              <a:gd name="connsiteY33" fmla="*/ 527461 h 608406"/>
              <a:gd name="connsiteX34" fmla="*/ 266290 w 590797"/>
              <a:gd name="connsiteY34" fmla="*/ 554443 h 608406"/>
              <a:gd name="connsiteX35" fmla="*/ 259434 w 590797"/>
              <a:gd name="connsiteY35" fmla="*/ 556993 h 608406"/>
              <a:gd name="connsiteX36" fmla="*/ 251637 w 590797"/>
              <a:gd name="connsiteY36" fmla="*/ 595117 h 608406"/>
              <a:gd name="connsiteX37" fmla="*/ 235237 w 590797"/>
              <a:gd name="connsiteY37" fmla="*/ 608406 h 608406"/>
              <a:gd name="connsiteX38" fmla="*/ 173264 w 590797"/>
              <a:gd name="connsiteY38" fmla="*/ 608406 h 608406"/>
              <a:gd name="connsiteX39" fmla="*/ 156864 w 590797"/>
              <a:gd name="connsiteY39" fmla="*/ 595117 h 608406"/>
              <a:gd name="connsiteX40" fmla="*/ 149067 w 590797"/>
              <a:gd name="connsiteY40" fmla="*/ 557127 h 608406"/>
              <a:gd name="connsiteX41" fmla="*/ 142211 w 590797"/>
              <a:gd name="connsiteY41" fmla="*/ 554443 h 608406"/>
              <a:gd name="connsiteX42" fmla="*/ 95697 w 590797"/>
              <a:gd name="connsiteY42" fmla="*/ 527595 h 608406"/>
              <a:gd name="connsiteX43" fmla="*/ 90051 w 590797"/>
              <a:gd name="connsiteY43" fmla="*/ 522897 h 608406"/>
              <a:gd name="connsiteX44" fmla="*/ 52948 w 590797"/>
              <a:gd name="connsiteY44" fmla="*/ 535247 h 608406"/>
              <a:gd name="connsiteX45" fmla="*/ 47706 w 590797"/>
              <a:gd name="connsiteY45" fmla="*/ 536052 h 608406"/>
              <a:gd name="connsiteX46" fmla="*/ 33321 w 590797"/>
              <a:gd name="connsiteY46" fmla="*/ 527729 h 608406"/>
              <a:gd name="connsiteX47" fmla="*/ 2268 w 590797"/>
              <a:gd name="connsiteY47" fmla="*/ 474169 h 608406"/>
              <a:gd name="connsiteX48" fmla="*/ 5629 w 590797"/>
              <a:gd name="connsiteY48" fmla="*/ 453362 h 608406"/>
              <a:gd name="connsiteX49" fmla="*/ 34666 w 590797"/>
              <a:gd name="connsiteY49" fmla="*/ 427454 h 608406"/>
              <a:gd name="connsiteX50" fmla="*/ 33590 w 590797"/>
              <a:gd name="connsiteY50" fmla="*/ 420340 h 608406"/>
              <a:gd name="connsiteX51" fmla="*/ 31439 w 590797"/>
              <a:gd name="connsiteY51" fmla="*/ 393358 h 608406"/>
              <a:gd name="connsiteX52" fmla="*/ 33590 w 590797"/>
              <a:gd name="connsiteY52" fmla="*/ 366511 h 608406"/>
              <a:gd name="connsiteX53" fmla="*/ 34666 w 590797"/>
              <a:gd name="connsiteY53" fmla="*/ 359262 h 608406"/>
              <a:gd name="connsiteX54" fmla="*/ 5629 w 590797"/>
              <a:gd name="connsiteY54" fmla="*/ 333488 h 608406"/>
              <a:gd name="connsiteX55" fmla="*/ 2268 w 590797"/>
              <a:gd name="connsiteY55" fmla="*/ 312681 h 608406"/>
              <a:gd name="connsiteX56" fmla="*/ 33187 w 590797"/>
              <a:gd name="connsiteY56" fmla="*/ 259121 h 608406"/>
              <a:gd name="connsiteX57" fmla="*/ 47706 w 590797"/>
              <a:gd name="connsiteY57" fmla="*/ 250664 h 608406"/>
              <a:gd name="connsiteX58" fmla="*/ 52948 w 590797"/>
              <a:gd name="connsiteY58" fmla="*/ 251604 h 608406"/>
              <a:gd name="connsiteX59" fmla="*/ 90051 w 590797"/>
              <a:gd name="connsiteY59" fmla="*/ 263819 h 608406"/>
              <a:gd name="connsiteX60" fmla="*/ 95697 w 590797"/>
              <a:gd name="connsiteY60" fmla="*/ 259255 h 608406"/>
              <a:gd name="connsiteX61" fmla="*/ 142211 w 590797"/>
              <a:gd name="connsiteY61" fmla="*/ 232408 h 608406"/>
              <a:gd name="connsiteX62" fmla="*/ 149067 w 590797"/>
              <a:gd name="connsiteY62" fmla="*/ 229723 h 608406"/>
              <a:gd name="connsiteX63" fmla="*/ 156864 w 590797"/>
              <a:gd name="connsiteY63" fmla="*/ 191734 h 608406"/>
              <a:gd name="connsiteX64" fmla="*/ 173264 w 590797"/>
              <a:gd name="connsiteY64" fmla="*/ 178310 h 608406"/>
              <a:gd name="connsiteX65" fmla="*/ 538897 w 590797"/>
              <a:gd name="connsiteY65" fmla="*/ 142102 h 608406"/>
              <a:gd name="connsiteX66" fmla="*/ 542930 w 590797"/>
              <a:gd name="connsiteY66" fmla="*/ 145055 h 608406"/>
              <a:gd name="connsiteX67" fmla="*/ 545753 w 590797"/>
              <a:gd name="connsiteY67" fmla="*/ 155926 h 608406"/>
              <a:gd name="connsiteX68" fmla="*/ 563097 w 590797"/>
              <a:gd name="connsiteY68" fmla="*/ 164649 h 608406"/>
              <a:gd name="connsiteX69" fmla="*/ 573584 w 590797"/>
              <a:gd name="connsiteY69" fmla="*/ 160355 h 608406"/>
              <a:gd name="connsiteX70" fmla="*/ 578289 w 590797"/>
              <a:gd name="connsiteY70" fmla="*/ 161831 h 608406"/>
              <a:gd name="connsiteX71" fmla="*/ 587835 w 590797"/>
              <a:gd name="connsiteY71" fmla="*/ 176326 h 608406"/>
              <a:gd name="connsiteX72" fmla="*/ 587297 w 590797"/>
              <a:gd name="connsiteY72" fmla="*/ 181157 h 608406"/>
              <a:gd name="connsiteX73" fmla="*/ 579365 w 590797"/>
              <a:gd name="connsiteY73" fmla="*/ 189076 h 608406"/>
              <a:gd name="connsiteX74" fmla="*/ 580844 w 590797"/>
              <a:gd name="connsiteY74" fmla="*/ 198739 h 608406"/>
              <a:gd name="connsiteX75" fmla="*/ 580440 w 590797"/>
              <a:gd name="connsiteY75" fmla="*/ 208536 h 608406"/>
              <a:gd name="connsiteX76" fmla="*/ 589314 w 590797"/>
              <a:gd name="connsiteY76" fmla="*/ 215515 h 608406"/>
              <a:gd name="connsiteX77" fmla="*/ 590389 w 590797"/>
              <a:gd name="connsiteY77" fmla="*/ 220212 h 608406"/>
              <a:gd name="connsiteX78" fmla="*/ 582726 w 590797"/>
              <a:gd name="connsiteY78" fmla="*/ 235646 h 608406"/>
              <a:gd name="connsiteX79" fmla="*/ 578155 w 590797"/>
              <a:gd name="connsiteY79" fmla="*/ 237660 h 608406"/>
              <a:gd name="connsiteX80" fmla="*/ 567265 w 590797"/>
              <a:gd name="connsiteY80" fmla="*/ 234707 h 608406"/>
              <a:gd name="connsiteX81" fmla="*/ 550997 w 590797"/>
              <a:gd name="connsiteY81" fmla="*/ 245444 h 608406"/>
              <a:gd name="connsiteX82" fmla="*/ 549383 w 590797"/>
              <a:gd name="connsiteY82" fmla="*/ 256583 h 608406"/>
              <a:gd name="connsiteX83" fmla="*/ 545753 w 590797"/>
              <a:gd name="connsiteY83" fmla="*/ 259804 h 608406"/>
              <a:gd name="connsiteX84" fmla="*/ 528544 w 590797"/>
              <a:gd name="connsiteY84" fmla="*/ 260878 h 608406"/>
              <a:gd name="connsiteX85" fmla="*/ 524511 w 590797"/>
              <a:gd name="connsiteY85" fmla="*/ 257925 h 608406"/>
              <a:gd name="connsiteX86" fmla="*/ 521688 w 590797"/>
              <a:gd name="connsiteY86" fmla="*/ 247054 h 608406"/>
              <a:gd name="connsiteX87" fmla="*/ 504344 w 590797"/>
              <a:gd name="connsiteY87" fmla="*/ 238331 h 608406"/>
              <a:gd name="connsiteX88" fmla="*/ 493857 w 590797"/>
              <a:gd name="connsiteY88" fmla="*/ 242625 h 608406"/>
              <a:gd name="connsiteX89" fmla="*/ 489152 w 590797"/>
              <a:gd name="connsiteY89" fmla="*/ 241149 h 608406"/>
              <a:gd name="connsiteX90" fmla="*/ 479606 w 590797"/>
              <a:gd name="connsiteY90" fmla="*/ 226789 h 608406"/>
              <a:gd name="connsiteX91" fmla="*/ 480144 w 590797"/>
              <a:gd name="connsiteY91" fmla="*/ 221823 h 608406"/>
              <a:gd name="connsiteX92" fmla="*/ 488076 w 590797"/>
              <a:gd name="connsiteY92" fmla="*/ 213904 h 608406"/>
              <a:gd name="connsiteX93" fmla="*/ 486597 w 590797"/>
              <a:gd name="connsiteY93" fmla="*/ 204241 h 608406"/>
              <a:gd name="connsiteX94" fmla="*/ 487001 w 590797"/>
              <a:gd name="connsiteY94" fmla="*/ 194444 h 608406"/>
              <a:gd name="connsiteX95" fmla="*/ 478127 w 590797"/>
              <a:gd name="connsiteY95" fmla="*/ 187465 h 608406"/>
              <a:gd name="connsiteX96" fmla="*/ 477052 w 590797"/>
              <a:gd name="connsiteY96" fmla="*/ 182768 h 608406"/>
              <a:gd name="connsiteX97" fmla="*/ 484850 w 590797"/>
              <a:gd name="connsiteY97" fmla="*/ 167334 h 608406"/>
              <a:gd name="connsiteX98" fmla="*/ 489286 w 590797"/>
              <a:gd name="connsiteY98" fmla="*/ 165320 h 608406"/>
              <a:gd name="connsiteX99" fmla="*/ 500176 w 590797"/>
              <a:gd name="connsiteY99" fmla="*/ 168273 h 608406"/>
              <a:gd name="connsiteX100" fmla="*/ 516444 w 590797"/>
              <a:gd name="connsiteY100" fmla="*/ 157536 h 608406"/>
              <a:gd name="connsiteX101" fmla="*/ 518058 w 590797"/>
              <a:gd name="connsiteY101" fmla="*/ 146397 h 608406"/>
              <a:gd name="connsiteX102" fmla="*/ 521688 w 590797"/>
              <a:gd name="connsiteY102" fmla="*/ 143176 h 608406"/>
              <a:gd name="connsiteX103" fmla="*/ 376508 w 590797"/>
              <a:gd name="connsiteY103" fmla="*/ 67611 h 608406"/>
              <a:gd name="connsiteX104" fmla="*/ 356075 w 590797"/>
              <a:gd name="connsiteY104" fmla="*/ 115265 h 608406"/>
              <a:gd name="connsiteX105" fmla="*/ 403662 w 590797"/>
              <a:gd name="connsiteY105" fmla="*/ 135669 h 608406"/>
              <a:gd name="connsiteX106" fmla="*/ 424095 w 590797"/>
              <a:gd name="connsiteY106" fmla="*/ 88015 h 608406"/>
              <a:gd name="connsiteX107" fmla="*/ 376508 w 590797"/>
              <a:gd name="connsiteY107" fmla="*/ 67611 h 608406"/>
              <a:gd name="connsiteX108" fmla="*/ 365754 w 590797"/>
              <a:gd name="connsiteY108" fmla="*/ 493 h 608406"/>
              <a:gd name="connsiteX109" fmla="*/ 374088 w 590797"/>
              <a:gd name="connsiteY109" fmla="*/ 3044 h 608406"/>
              <a:gd name="connsiteX110" fmla="*/ 384842 w 590797"/>
              <a:gd name="connsiteY110" fmla="*/ 19420 h 608406"/>
              <a:gd name="connsiteX111" fmla="*/ 418315 w 590797"/>
              <a:gd name="connsiteY111" fmla="*/ 24253 h 608406"/>
              <a:gd name="connsiteX112" fmla="*/ 433505 w 590797"/>
              <a:gd name="connsiteY112" fmla="*/ 11635 h 608406"/>
              <a:gd name="connsiteX113" fmla="*/ 442108 w 590797"/>
              <a:gd name="connsiteY113" fmla="*/ 11500 h 608406"/>
              <a:gd name="connsiteX114" fmla="*/ 465633 w 590797"/>
              <a:gd name="connsiteY114" fmla="*/ 30025 h 608406"/>
              <a:gd name="connsiteX115" fmla="*/ 467515 w 590797"/>
              <a:gd name="connsiteY115" fmla="*/ 38482 h 608406"/>
              <a:gd name="connsiteX116" fmla="*/ 458777 w 590797"/>
              <a:gd name="connsiteY116" fmla="*/ 55933 h 608406"/>
              <a:gd name="connsiteX117" fmla="*/ 466709 w 590797"/>
              <a:gd name="connsiteY117" fmla="*/ 71101 h 608406"/>
              <a:gd name="connsiteX118" fmla="*/ 471414 w 590797"/>
              <a:gd name="connsiteY118" fmla="*/ 87478 h 608406"/>
              <a:gd name="connsiteX119" fmla="*/ 489830 w 590797"/>
              <a:gd name="connsiteY119" fmla="*/ 94056 h 608406"/>
              <a:gd name="connsiteX120" fmla="*/ 494266 w 590797"/>
              <a:gd name="connsiteY120" fmla="*/ 101439 h 608406"/>
              <a:gd name="connsiteX121" fmla="*/ 489965 w 590797"/>
              <a:gd name="connsiteY121" fmla="*/ 131239 h 608406"/>
              <a:gd name="connsiteX122" fmla="*/ 483647 w 590797"/>
              <a:gd name="connsiteY122" fmla="*/ 137011 h 608406"/>
              <a:gd name="connsiteX123" fmla="*/ 464020 w 590797"/>
              <a:gd name="connsiteY123" fmla="*/ 138219 h 608406"/>
              <a:gd name="connsiteX124" fmla="*/ 443049 w 590797"/>
              <a:gd name="connsiteY124" fmla="*/ 164798 h 608406"/>
              <a:gd name="connsiteX125" fmla="*/ 446545 w 590797"/>
              <a:gd name="connsiteY125" fmla="*/ 184128 h 608406"/>
              <a:gd name="connsiteX126" fmla="*/ 442243 w 590797"/>
              <a:gd name="connsiteY126" fmla="*/ 191645 h 608406"/>
              <a:gd name="connsiteX127" fmla="*/ 414416 w 590797"/>
              <a:gd name="connsiteY127" fmla="*/ 202787 h 608406"/>
              <a:gd name="connsiteX128" fmla="*/ 406216 w 590797"/>
              <a:gd name="connsiteY128" fmla="*/ 200236 h 608406"/>
              <a:gd name="connsiteX129" fmla="*/ 395328 w 590797"/>
              <a:gd name="connsiteY129" fmla="*/ 183860 h 608406"/>
              <a:gd name="connsiteX130" fmla="*/ 361855 w 590797"/>
              <a:gd name="connsiteY130" fmla="*/ 179027 h 608406"/>
              <a:gd name="connsiteX131" fmla="*/ 346799 w 590797"/>
              <a:gd name="connsiteY131" fmla="*/ 191645 h 608406"/>
              <a:gd name="connsiteX132" fmla="*/ 338062 w 590797"/>
              <a:gd name="connsiteY132" fmla="*/ 191780 h 608406"/>
              <a:gd name="connsiteX133" fmla="*/ 314537 w 590797"/>
              <a:gd name="connsiteY133" fmla="*/ 173255 h 608406"/>
              <a:gd name="connsiteX134" fmla="*/ 312655 w 590797"/>
              <a:gd name="connsiteY134" fmla="*/ 164798 h 608406"/>
              <a:gd name="connsiteX135" fmla="*/ 321393 w 590797"/>
              <a:gd name="connsiteY135" fmla="*/ 147213 h 608406"/>
              <a:gd name="connsiteX136" fmla="*/ 313461 w 590797"/>
              <a:gd name="connsiteY136" fmla="*/ 132179 h 608406"/>
              <a:gd name="connsiteX137" fmla="*/ 308891 w 590797"/>
              <a:gd name="connsiteY137" fmla="*/ 115802 h 608406"/>
              <a:gd name="connsiteX138" fmla="*/ 290340 w 590797"/>
              <a:gd name="connsiteY138" fmla="*/ 109090 h 608406"/>
              <a:gd name="connsiteX139" fmla="*/ 285904 w 590797"/>
              <a:gd name="connsiteY139" fmla="*/ 101707 h 608406"/>
              <a:gd name="connsiteX140" fmla="*/ 290205 w 590797"/>
              <a:gd name="connsiteY140" fmla="*/ 72041 h 608406"/>
              <a:gd name="connsiteX141" fmla="*/ 296523 w 590797"/>
              <a:gd name="connsiteY141" fmla="*/ 66269 h 608406"/>
              <a:gd name="connsiteX142" fmla="*/ 316284 w 590797"/>
              <a:gd name="connsiteY142" fmla="*/ 65061 h 608406"/>
              <a:gd name="connsiteX143" fmla="*/ 337121 w 590797"/>
              <a:gd name="connsiteY143" fmla="*/ 38482 h 608406"/>
              <a:gd name="connsiteX144" fmla="*/ 333625 w 590797"/>
              <a:gd name="connsiteY144" fmla="*/ 19152 h 608406"/>
              <a:gd name="connsiteX145" fmla="*/ 337927 w 590797"/>
              <a:gd name="connsiteY145" fmla="*/ 11635 h 608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</a:cxnLst>
            <a:rect l="l" t="t" r="r" b="b"/>
            <a:pathLst>
              <a:path w="590797" h="608406">
                <a:moveTo>
                  <a:pt x="204318" y="320467"/>
                </a:moveTo>
                <a:cubicBezTo>
                  <a:pt x="163988" y="320467"/>
                  <a:pt x="131187" y="353221"/>
                  <a:pt x="131187" y="393358"/>
                </a:cubicBezTo>
                <a:cubicBezTo>
                  <a:pt x="131187" y="433629"/>
                  <a:pt x="163988" y="466249"/>
                  <a:pt x="204318" y="466249"/>
                </a:cubicBezTo>
                <a:cubicBezTo>
                  <a:pt x="244513" y="466249"/>
                  <a:pt x="277314" y="433629"/>
                  <a:pt x="277314" y="393358"/>
                </a:cubicBezTo>
                <a:cubicBezTo>
                  <a:pt x="277314" y="353221"/>
                  <a:pt x="244513" y="320467"/>
                  <a:pt x="204318" y="320467"/>
                </a:cubicBezTo>
                <a:close/>
                <a:moveTo>
                  <a:pt x="532443" y="180620"/>
                </a:moveTo>
                <a:cubicBezTo>
                  <a:pt x="520881" y="181291"/>
                  <a:pt x="512142" y="191223"/>
                  <a:pt x="512814" y="202765"/>
                </a:cubicBezTo>
                <a:cubicBezTo>
                  <a:pt x="513486" y="214307"/>
                  <a:pt x="523435" y="223031"/>
                  <a:pt x="534998" y="222360"/>
                </a:cubicBezTo>
                <a:cubicBezTo>
                  <a:pt x="546560" y="221689"/>
                  <a:pt x="555434" y="211757"/>
                  <a:pt x="554761" y="200215"/>
                </a:cubicBezTo>
                <a:cubicBezTo>
                  <a:pt x="554089" y="188673"/>
                  <a:pt x="544140" y="179949"/>
                  <a:pt x="532443" y="180620"/>
                </a:cubicBezTo>
                <a:close/>
                <a:moveTo>
                  <a:pt x="173264" y="178310"/>
                </a:moveTo>
                <a:lnTo>
                  <a:pt x="235237" y="178310"/>
                </a:lnTo>
                <a:cubicBezTo>
                  <a:pt x="243168" y="178310"/>
                  <a:pt x="250024" y="183948"/>
                  <a:pt x="251637" y="191599"/>
                </a:cubicBezTo>
                <a:lnTo>
                  <a:pt x="259434" y="229723"/>
                </a:lnTo>
                <a:lnTo>
                  <a:pt x="266290" y="232273"/>
                </a:lnTo>
                <a:cubicBezTo>
                  <a:pt x="283094" y="238851"/>
                  <a:pt x="298688" y="247845"/>
                  <a:pt x="312804" y="259255"/>
                </a:cubicBezTo>
                <a:lnTo>
                  <a:pt x="318450" y="263819"/>
                </a:lnTo>
                <a:lnTo>
                  <a:pt x="355553" y="251604"/>
                </a:lnTo>
                <a:cubicBezTo>
                  <a:pt x="357166" y="250932"/>
                  <a:pt x="359048" y="250664"/>
                  <a:pt x="360795" y="250664"/>
                </a:cubicBezTo>
                <a:cubicBezTo>
                  <a:pt x="366710" y="250664"/>
                  <a:pt x="372222" y="253886"/>
                  <a:pt x="375314" y="259121"/>
                </a:cubicBezTo>
                <a:lnTo>
                  <a:pt x="406233" y="312681"/>
                </a:lnTo>
                <a:cubicBezTo>
                  <a:pt x="410266" y="319528"/>
                  <a:pt x="408787" y="328253"/>
                  <a:pt x="402872" y="333488"/>
                </a:cubicBezTo>
                <a:lnTo>
                  <a:pt x="373835" y="359262"/>
                </a:lnTo>
                <a:lnTo>
                  <a:pt x="374911" y="366511"/>
                </a:lnTo>
                <a:cubicBezTo>
                  <a:pt x="376389" y="375370"/>
                  <a:pt x="377062" y="384364"/>
                  <a:pt x="377062" y="393358"/>
                </a:cubicBezTo>
                <a:cubicBezTo>
                  <a:pt x="377062" y="402352"/>
                  <a:pt x="376389" y="411480"/>
                  <a:pt x="374911" y="420340"/>
                </a:cubicBezTo>
                <a:lnTo>
                  <a:pt x="373835" y="427454"/>
                </a:lnTo>
                <a:lnTo>
                  <a:pt x="402872" y="453228"/>
                </a:lnTo>
                <a:cubicBezTo>
                  <a:pt x="408787" y="458463"/>
                  <a:pt x="410266" y="467188"/>
                  <a:pt x="406233" y="474035"/>
                </a:cubicBezTo>
                <a:lnTo>
                  <a:pt x="375314" y="527729"/>
                </a:lnTo>
                <a:cubicBezTo>
                  <a:pt x="372356" y="532830"/>
                  <a:pt x="366710" y="536052"/>
                  <a:pt x="360795" y="536052"/>
                </a:cubicBezTo>
                <a:cubicBezTo>
                  <a:pt x="359048" y="536052"/>
                  <a:pt x="357166" y="535784"/>
                  <a:pt x="355553" y="535247"/>
                </a:cubicBezTo>
                <a:lnTo>
                  <a:pt x="318450" y="522897"/>
                </a:lnTo>
                <a:lnTo>
                  <a:pt x="312804" y="527461"/>
                </a:lnTo>
                <a:cubicBezTo>
                  <a:pt x="298823" y="538871"/>
                  <a:pt x="283094" y="547999"/>
                  <a:pt x="266290" y="554443"/>
                </a:cubicBezTo>
                <a:lnTo>
                  <a:pt x="259434" y="556993"/>
                </a:lnTo>
                <a:lnTo>
                  <a:pt x="251637" y="595117"/>
                </a:lnTo>
                <a:cubicBezTo>
                  <a:pt x="250024" y="602902"/>
                  <a:pt x="243168" y="608406"/>
                  <a:pt x="235237" y="608406"/>
                </a:cubicBezTo>
                <a:lnTo>
                  <a:pt x="173264" y="608406"/>
                </a:lnTo>
                <a:cubicBezTo>
                  <a:pt x="165333" y="608406"/>
                  <a:pt x="158477" y="602768"/>
                  <a:pt x="156864" y="595117"/>
                </a:cubicBezTo>
                <a:lnTo>
                  <a:pt x="149067" y="557127"/>
                </a:lnTo>
                <a:lnTo>
                  <a:pt x="142211" y="554443"/>
                </a:lnTo>
                <a:cubicBezTo>
                  <a:pt x="125407" y="547999"/>
                  <a:pt x="109813" y="538871"/>
                  <a:pt x="95697" y="527595"/>
                </a:cubicBezTo>
                <a:lnTo>
                  <a:pt x="90051" y="522897"/>
                </a:lnTo>
                <a:lnTo>
                  <a:pt x="52948" y="535247"/>
                </a:lnTo>
                <a:cubicBezTo>
                  <a:pt x="51335" y="535784"/>
                  <a:pt x="49588" y="536052"/>
                  <a:pt x="47706" y="536052"/>
                </a:cubicBezTo>
                <a:cubicBezTo>
                  <a:pt x="41791" y="536052"/>
                  <a:pt x="36279" y="532830"/>
                  <a:pt x="33321" y="527729"/>
                </a:cubicBezTo>
                <a:lnTo>
                  <a:pt x="2268" y="474169"/>
                </a:lnTo>
                <a:cubicBezTo>
                  <a:pt x="-1631" y="467323"/>
                  <a:pt x="-286" y="458597"/>
                  <a:pt x="5629" y="453362"/>
                </a:cubicBezTo>
                <a:lnTo>
                  <a:pt x="34666" y="427454"/>
                </a:lnTo>
                <a:lnTo>
                  <a:pt x="33590" y="420340"/>
                </a:lnTo>
                <a:cubicBezTo>
                  <a:pt x="32112" y="411480"/>
                  <a:pt x="31439" y="402352"/>
                  <a:pt x="31439" y="393358"/>
                </a:cubicBezTo>
                <a:cubicBezTo>
                  <a:pt x="31439" y="384364"/>
                  <a:pt x="32246" y="375370"/>
                  <a:pt x="33590" y="366511"/>
                </a:cubicBezTo>
                <a:lnTo>
                  <a:pt x="34666" y="359262"/>
                </a:lnTo>
                <a:lnTo>
                  <a:pt x="5629" y="333488"/>
                </a:lnTo>
                <a:cubicBezTo>
                  <a:pt x="-286" y="328253"/>
                  <a:pt x="-1765" y="319528"/>
                  <a:pt x="2268" y="312681"/>
                </a:cubicBezTo>
                <a:lnTo>
                  <a:pt x="33187" y="259121"/>
                </a:lnTo>
                <a:cubicBezTo>
                  <a:pt x="36279" y="253886"/>
                  <a:pt x="41791" y="250664"/>
                  <a:pt x="47706" y="250664"/>
                </a:cubicBezTo>
                <a:cubicBezTo>
                  <a:pt x="49453" y="250664"/>
                  <a:pt x="51335" y="251067"/>
                  <a:pt x="52948" y="251604"/>
                </a:cubicBezTo>
                <a:lnTo>
                  <a:pt x="90051" y="263819"/>
                </a:lnTo>
                <a:lnTo>
                  <a:pt x="95697" y="259255"/>
                </a:lnTo>
                <a:cubicBezTo>
                  <a:pt x="109813" y="247845"/>
                  <a:pt x="125407" y="238851"/>
                  <a:pt x="142211" y="232408"/>
                </a:cubicBezTo>
                <a:lnTo>
                  <a:pt x="149067" y="229723"/>
                </a:lnTo>
                <a:lnTo>
                  <a:pt x="156864" y="191734"/>
                </a:lnTo>
                <a:cubicBezTo>
                  <a:pt x="158477" y="183948"/>
                  <a:pt x="165333" y="178310"/>
                  <a:pt x="173264" y="178310"/>
                </a:cubicBezTo>
                <a:close/>
                <a:moveTo>
                  <a:pt x="538897" y="142102"/>
                </a:moveTo>
                <a:cubicBezTo>
                  <a:pt x="540779" y="141968"/>
                  <a:pt x="542392" y="143176"/>
                  <a:pt x="542930" y="145055"/>
                </a:cubicBezTo>
                <a:lnTo>
                  <a:pt x="545753" y="155926"/>
                </a:lnTo>
                <a:cubicBezTo>
                  <a:pt x="552207" y="157536"/>
                  <a:pt x="558122" y="160623"/>
                  <a:pt x="563097" y="164649"/>
                </a:cubicBezTo>
                <a:lnTo>
                  <a:pt x="573584" y="160355"/>
                </a:lnTo>
                <a:cubicBezTo>
                  <a:pt x="575331" y="159684"/>
                  <a:pt x="577348" y="160355"/>
                  <a:pt x="578289" y="161831"/>
                </a:cubicBezTo>
                <a:lnTo>
                  <a:pt x="587835" y="176326"/>
                </a:lnTo>
                <a:cubicBezTo>
                  <a:pt x="588776" y="177802"/>
                  <a:pt x="588642" y="179815"/>
                  <a:pt x="587297" y="181157"/>
                </a:cubicBezTo>
                <a:lnTo>
                  <a:pt x="579365" y="189076"/>
                </a:lnTo>
                <a:cubicBezTo>
                  <a:pt x="580171" y="192162"/>
                  <a:pt x="580709" y="195383"/>
                  <a:pt x="580844" y="198739"/>
                </a:cubicBezTo>
                <a:cubicBezTo>
                  <a:pt x="581113" y="202094"/>
                  <a:pt x="580978" y="205315"/>
                  <a:pt x="580440" y="208536"/>
                </a:cubicBezTo>
                <a:lnTo>
                  <a:pt x="589314" y="215515"/>
                </a:lnTo>
                <a:cubicBezTo>
                  <a:pt x="590793" y="216589"/>
                  <a:pt x="591196" y="218602"/>
                  <a:pt x="590389" y="220212"/>
                </a:cubicBezTo>
                <a:lnTo>
                  <a:pt x="582726" y="235646"/>
                </a:lnTo>
                <a:cubicBezTo>
                  <a:pt x="581785" y="237257"/>
                  <a:pt x="579903" y="238196"/>
                  <a:pt x="578155" y="237660"/>
                </a:cubicBezTo>
                <a:lnTo>
                  <a:pt x="567265" y="234707"/>
                </a:lnTo>
                <a:cubicBezTo>
                  <a:pt x="562694" y="239270"/>
                  <a:pt x="557181" y="243028"/>
                  <a:pt x="550997" y="245444"/>
                </a:cubicBezTo>
                <a:lnTo>
                  <a:pt x="549383" y="256583"/>
                </a:lnTo>
                <a:cubicBezTo>
                  <a:pt x="549115" y="258328"/>
                  <a:pt x="547636" y="259804"/>
                  <a:pt x="545753" y="259804"/>
                </a:cubicBezTo>
                <a:lnTo>
                  <a:pt x="528544" y="260878"/>
                </a:lnTo>
                <a:cubicBezTo>
                  <a:pt x="526662" y="261012"/>
                  <a:pt x="525049" y="259804"/>
                  <a:pt x="524511" y="257925"/>
                </a:cubicBezTo>
                <a:lnTo>
                  <a:pt x="521688" y="247054"/>
                </a:lnTo>
                <a:cubicBezTo>
                  <a:pt x="515234" y="245444"/>
                  <a:pt x="509319" y="242357"/>
                  <a:pt x="504344" y="238331"/>
                </a:cubicBezTo>
                <a:lnTo>
                  <a:pt x="493857" y="242625"/>
                </a:lnTo>
                <a:cubicBezTo>
                  <a:pt x="492110" y="243296"/>
                  <a:pt x="490093" y="242625"/>
                  <a:pt x="489152" y="241149"/>
                </a:cubicBezTo>
                <a:lnTo>
                  <a:pt x="479606" y="226789"/>
                </a:lnTo>
                <a:cubicBezTo>
                  <a:pt x="478665" y="225178"/>
                  <a:pt x="478799" y="223165"/>
                  <a:pt x="480144" y="221823"/>
                </a:cubicBezTo>
                <a:lnTo>
                  <a:pt x="488076" y="213904"/>
                </a:lnTo>
                <a:cubicBezTo>
                  <a:pt x="487270" y="210818"/>
                  <a:pt x="486732" y="207597"/>
                  <a:pt x="486597" y="204241"/>
                </a:cubicBezTo>
                <a:cubicBezTo>
                  <a:pt x="486328" y="200886"/>
                  <a:pt x="486463" y="197665"/>
                  <a:pt x="487001" y="194444"/>
                </a:cubicBezTo>
                <a:lnTo>
                  <a:pt x="478127" y="187465"/>
                </a:lnTo>
                <a:cubicBezTo>
                  <a:pt x="476648" y="186391"/>
                  <a:pt x="476245" y="184378"/>
                  <a:pt x="477052" y="182768"/>
                </a:cubicBezTo>
                <a:lnTo>
                  <a:pt x="484850" y="167334"/>
                </a:lnTo>
                <a:cubicBezTo>
                  <a:pt x="485656" y="165723"/>
                  <a:pt x="487538" y="164784"/>
                  <a:pt x="489286" y="165320"/>
                </a:cubicBezTo>
                <a:lnTo>
                  <a:pt x="500176" y="168273"/>
                </a:lnTo>
                <a:cubicBezTo>
                  <a:pt x="504747" y="163710"/>
                  <a:pt x="510260" y="159952"/>
                  <a:pt x="516444" y="157536"/>
                </a:cubicBezTo>
                <a:lnTo>
                  <a:pt x="518058" y="146397"/>
                </a:lnTo>
                <a:cubicBezTo>
                  <a:pt x="518327" y="144652"/>
                  <a:pt x="519805" y="143176"/>
                  <a:pt x="521688" y="143176"/>
                </a:cubicBezTo>
                <a:close/>
                <a:moveTo>
                  <a:pt x="376508" y="67611"/>
                </a:moveTo>
                <a:cubicBezTo>
                  <a:pt x="357688" y="75128"/>
                  <a:pt x="348547" y="96472"/>
                  <a:pt x="356075" y="115265"/>
                </a:cubicBezTo>
                <a:cubicBezTo>
                  <a:pt x="363603" y="133924"/>
                  <a:pt x="384977" y="143052"/>
                  <a:pt x="403662" y="135669"/>
                </a:cubicBezTo>
                <a:cubicBezTo>
                  <a:pt x="422482" y="128152"/>
                  <a:pt x="431623" y="106808"/>
                  <a:pt x="424095" y="88015"/>
                </a:cubicBezTo>
                <a:cubicBezTo>
                  <a:pt x="416702" y="69356"/>
                  <a:pt x="395328" y="60094"/>
                  <a:pt x="376508" y="67611"/>
                </a:cubicBezTo>
                <a:close/>
                <a:moveTo>
                  <a:pt x="365754" y="493"/>
                </a:moveTo>
                <a:cubicBezTo>
                  <a:pt x="368845" y="-715"/>
                  <a:pt x="372206" y="359"/>
                  <a:pt x="374088" y="3044"/>
                </a:cubicBezTo>
                <a:lnTo>
                  <a:pt x="384842" y="19420"/>
                </a:lnTo>
                <a:cubicBezTo>
                  <a:pt x="396403" y="18749"/>
                  <a:pt x="407829" y="20494"/>
                  <a:pt x="418315" y="24253"/>
                </a:cubicBezTo>
                <a:lnTo>
                  <a:pt x="433505" y="11635"/>
                </a:lnTo>
                <a:cubicBezTo>
                  <a:pt x="435925" y="9487"/>
                  <a:pt x="439554" y="9487"/>
                  <a:pt x="442108" y="11500"/>
                </a:cubicBezTo>
                <a:lnTo>
                  <a:pt x="465633" y="30025"/>
                </a:lnTo>
                <a:cubicBezTo>
                  <a:pt x="468187" y="32039"/>
                  <a:pt x="468994" y="35529"/>
                  <a:pt x="467515" y="38482"/>
                </a:cubicBezTo>
                <a:lnTo>
                  <a:pt x="458777" y="55933"/>
                </a:lnTo>
                <a:cubicBezTo>
                  <a:pt x="461869" y="60631"/>
                  <a:pt x="464558" y="65732"/>
                  <a:pt x="466709" y="71101"/>
                </a:cubicBezTo>
                <a:cubicBezTo>
                  <a:pt x="468860" y="76471"/>
                  <a:pt x="470338" y="81974"/>
                  <a:pt x="471414" y="87478"/>
                </a:cubicBezTo>
                <a:lnTo>
                  <a:pt x="489830" y="94056"/>
                </a:lnTo>
                <a:cubicBezTo>
                  <a:pt x="492922" y="95264"/>
                  <a:pt x="494804" y="98351"/>
                  <a:pt x="494266" y="101439"/>
                </a:cubicBezTo>
                <a:lnTo>
                  <a:pt x="489965" y="131239"/>
                </a:lnTo>
                <a:cubicBezTo>
                  <a:pt x="489561" y="134461"/>
                  <a:pt x="486873" y="136877"/>
                  <a:pt x="483647" y="137011"/>
                </a:cubicBezTo>
                <a:lnTo>
                  <a:pt x="464020" y="138219"/>
                </a:lnTo>
                <a:cubicBezTo>
                  <a:pt x="458912" y="148287"/>
                  <a:pt x="451922" y="157415"/>
                  <a:pt x="443049" y="164798"/>
                </a:cubicBezTo>
                <a:lnTo>
                  <a:pt x="446545" y="184128"/>
                </a:lnTo>
                <a:cubicBezTo>
                  <a:pt x="447082" y="187350"/>
                  <a:pt x="445335" y="190437"/>
                  <a:pt x="442243" y="191645"/>
                </a:cubicBezTo>
                <a:lnTo>
                  <a:pt x="414416" y="202787"/>
                </a:lnTo>
                <a:cubicBezTo>
                  <a:pt x="411325" y="203995"/>
                  <a:pt x="407964" y="202921"/>
                  <a:pt x="406216" y="200236"/>
                </a:cubicBezTo>
                <a:lnTo>
                  <a:pt x="395328" y="183860"/>
                </a:lnTo>
                <a:cubicBezTo>
                  <a:pt x="383767" y="184531"/>
                  <a:pt x="372475" y="182786"/>
                  <a:pt x="361855" y="179027"/>
                </a:cubicBezTo>
                <a:lnTo>
                  <a:pt x="346799" y="191645"/>
                </a:lnTo>
                <a:cubicBezTo>
                  <a:pt x="344245" y="193793"/>
                  <a:pt x="340616" y="193793"/>
                  <a:pt x="338062" y="191780"/>
                </a:cubicBezTo>
                <a:lnTo>
                  <a:pt x="314537" y="173255"/>
                </a:lnTo>
                <a:cubicBezTo>
                  <a:pt x="311983" y="171241"/>
                  <a:pt x="311176" y="167751"/>
                  <a:pt x="312655" y="164798"/>
                </a:cubicBezTo>
                <a:lnTo>
                  <a:pt x="321393" y="147213"/>
                </a:lnTo>
                <a:cubicBezTo>
                  <a:pt x="318301" y="142649"/>
                  <a:pt x="315612" y="137548"/>
                  <a:pt x="313461" y="132179"/>
                </a:cubicBezTo>
                <a:cubicBezTo>
                  <a:pt x="311311" y="126809"/>
                  <a:pt x="309832" y="121306"/>
                  <a:pt x="308891" y="115802"/>
                </a:cubicBezTo>
                <a:lnTo>
                  <a:pt x="290340" y="109090"/>
                </a:lnTo>
                <a:cubicBezTo>
                  <a:pt x="287248" y="108016"/>
                  <a:pt x="285366" y="104929"/>
                  <a:pt x="285904" y="101707"/>
                </a:cubicBezTo>
                <a:lnTo>
                  <a:pt x="290205" y="72041"/>
                </a:lnTo>
                <a:cubicBezTo>
                  <a:pt x="290609" y="68819"/>
                  <a:pt x="293297" y="66403"/>
                  <a:pt x="296523" y="66269"/>
                </a:cubicBezTo>
                <a:lnTo>
                  <a:pt x="316284" y="65061"/>
                </a:lnTo>
                <a:cubicBezTo>
                  <a:pt x="321258" y="54993"/>
                  <a:pt x="328248" y="45865"/>
                  <a:pt x="337121" y="38482"/>
                </a:cubicBezTo>
                <a:lnTo>
                  <a:pt x="333625" y="19152"/>
                </a:lnTo>
                <a:cubicBezTo>
                  <a:pt x="333088" y="15930"/>
                  <a:pt x="334835" y="12843"/>
                  <a:pt x="337927" y="116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/>
          </a:p>
        </p:txBody>
      </p:sp>
      <p:sp>
        <p:nvSpPr>
          <p:cNvPr id="19" name="iŝļîḓè">
            <a:extLst>
              <a:ext uri="{FF2B5EF4-FFF2-40B4-BE49-F238E27FC236}">
                <a16:creationId xmlns:a16="http://schemas.microsoft.com/office/drawing/2014/main" xmlns="" id="{F9B597D0-0081-4F19-8F76-CBB28CF3AA6A}"/>
              </a:ext>
            </a:extLst>
          </p:cNvPr>
          <p:cNvSpPr/>
          <p:nvPr/>
        </p:nvSpPr>
        <p:spPr bwMode="auto">
          <a:xfrm>
            <a:off x="10260169" y="1300821"/>
            <a:ext cx="323437" cy="440490"/>
          </a:xfrm>
          <a:custGeom>
            <a:avLst/>
            <a:gdLst>
              <a:gd name="connsiteX0" fmla="*/ 219401 w 444350"/>
              <a:gd name="connsiteY0" fmla="*/ 389328 h 605161"/>
              <a:gd name="connsiteX1" fmla="*/ 216430 w 444350"/>
              <a:gd name="connsiteY1" fmla="*/ 392295 h 605161"/>
              <a:gd name="connsiteX2" fmla="*/ 216430 w 444350"/>
              <a:gd name="connsiteY2" fmla="*/ 405460 h 605161"/>
              <a:gd name="connsiteX3" fmla="*/ 196100 w 444350"/>
              <a:gd name="connsiteY3" fmla="*/ 414731 h 605161"/>
              <a:gd name="connsiteX4" fmla="*/ 187559 w 444350"/>
              <a:gd name="connsiteY4" fmla="*/ 435591 h 605161"/>
              <a:gd name="connsiteX5" fmla="*/ 195635 w 444350"/>
              <a:gd name="connsiteY5" fmla="*/ 456822 h 605161"/>
              <a:gd name="connsiteX6" fmla="*/ 221536 w 444350"/>
              <a:gd name="connsiteY6" fmla="*/ 471192 h 605161"/>
              <a:gd name="connsiteX7" fmla="*/ 231655 w 444350"/>
              <a:gd name="connsiteY7" fmla="*/ 477589 h 605161"/>
              <a:gd name="connsiteX8" fmla="*/ 234533 w 444350"/>
              <a:gd name="connsiteY8" fmla="*/ 486768 h 605161"/>
              <a:gd name="connsiteX9" fmla="*/ 231748 w 444350"/>
              <a:gd name="connsiteY9" fmla="*/ 495019 h 605161"/>
              <a:gd name="connsiteX10" fmla="*/ 223578 w 444350"/>
              <a:gd name="connsiteY10" fmla="*/ 498264 h 605161"/>
              <a:gd name="connsiteX11" fmla="*/ 213088 w 444350"/>
              <a:gd name="connsiteY11" fmla="*/ 494185 h 605161"/>
              <a:gd name="connsiteX12" fmla="*/ 209096 w 444350"/>
              <a:gd name="connsiteY12" fmla="*/ 483894 h 605161"/>
              <a:gd name="connsiteX13" fmla="*/ 205569 w 444350"/>
              <a:gd name="connsiteY13" fmla="*/ 480834 h 605161"/>
              <a:gd name="connsiteX14" fmla="*/ 187559 w 444350"/>
              <a:gd name="connsiteY14" fmla="*/ 481205 h 605161"/>
              <a:gd name="connsiteX15" fmla="*/ 184124 w 444350"/>
              <a:gd name="connsiteY15" fmla="*/ 484821 h 605161"/>
              <a:gd name="connsiteX16" fmla="*/ 193407 w 444350"/>
              <a:gd name="connsiteY16" fmla="*/ 506886 h 605161"/>
              <a:gd name="connsiteX17" fmla="*/ 216709 w 444350"/>
              <a:gd name="connsiteY17" fmla="*/ 516714 h 605161"/>
              <a:gd name="connsiteX18" fmla="*/ 216709 w 444350"/>
              <a:gd name="connsiteY18" fmla="*/ 528952 h 605161"/>
              <a:gd name="connsiteX19" fmla="*/ 219679 w 444350"/>
              <a:gd name="connsiteY19" fmla="*/ 531919 h 605161"/>
              <a:gd name="connsiteX20" fmla="*/ 230262 w 444350"/>
              <a:gd name="connsiteY20" fmla="*/ 531919 h 605161"/>
              <a:gd name="connsiteX21" fmla="*/ 233233 w 444350"/>
              <a:gd name="connsiteY21" fmla="*/ 528952 h 605161"/>
              <a:gd name="connsiteX22" fmla="*/ 233233 w 444350"/>
              <a:gd name="connsiteY22" fmla="*/ 516343 h 605161"/>
              <a:gd name="connsiteX23" fmla="*/ 251336 w 444350"/>
              <a:gd name="connsiteY23" fmla="*/ 507535 h 605161"/>
              <a:gd name="connsiteX24" fmla="*/ 259598 w 444350"/>
              <a:gd name="connsiteY24" fmla="*/ 486490 h 605161"/>
              <a:gd name="connsiteX25" fmla="*/ 251429 w 444350"/>
              <a:gd name="connsiteY25" fmla="*/ 465352 h 605161"/>
              <a:gd name="connsiteX26" fmla="*/ 225806 w 444350"/>
              <a:gd name="connsiteY26" fmla="*/ 450518 h 605161"/>
              <a:gd name="connsiteX27" fmla="*/ 215595 w 444350"/>
              <a:gd name="connsiteY27" fmla="*/ 444028 h 605161"/>
              <a:gd name="connsiteX28" fmla="*/ 212810 w 444350"/>
              <a:gd name="connsiteY28" fmla="*/ 435591 h 605161"/>
              <a:gd name="connsiteX29" fmla="*/ 215409 w 444350"/>
              <a:gd name="connsiteY29" fmla="*/ 427154 h 605161"/>
              <a:gd name="connsiteX30" fmla="*/ 223393 w 444350"/>
              <a:gd name="connsiteY30" fmla="*/ 423817 h 605161"/>
              <a:gd name="connsiteX31" fmla="*/ 231748 w 444350"/>
              <a:gd name="connsiteY31" fmla="*/ 427896 h 605161"/>
              <a:gd name="connsiteX32" fmla="*/ 234718 w 444350"/>
              <a:gd name="connsiteY32" fmla="*/ 437074 h 605161"/>
              <a:gd name="connsiteX33" fmla="*/ 238339 w 444350"/>
              <a:gd name="connsiteY33" fmla="*/ 440134 h 605161"/>
              <a:gd name="connsiteX34" fmla="*/ 256442 w 444350"/>
              <a:gd name="connsiteY34" fmla="*/ 439948 h 605161"/>
              <a:gd name="connsiteX35" fmla="*/ 259876 w 444350"/>
              <a:gd name="connsiteY35" fmla="*/ 436333 h 605161"/>
              <a:gd name="connsiteX36" fmla="*/ 252357 w 444350"/>
              <a:gd name="connsiteY36" fmla="*/ 416585 h 605161"/>
              <a:gd name="connsiteX37" fmla="*/ 233419 w 444350"/>
              <a:gd name="connsiteY37" fmla="*/ 405923 h 605161"/>
              <a:gd name="connsiteX38" fmla="*/ 233419 w 444350"/>
              <a:gd name="connsiteY38" fmla="*/ 392295 h 605161"/>
              <a:gd name="connsiteX39" fmla="*/ 230448 w 444350"/>
              <a:gd name="connsiteY39" fmla="*/ 389328 h 605161"/>
              <a:gd name="connsiteX40" fmla="*/ 209746 w 444350"/>
              <a:gd name="connsiteY40" fmla="*/ 316549 h 605161"/>
              <a:gd name="connsiteX41" fmla="*/ 234533 w 444350"/>
              <a:gd name="connsiteY41" fmla="*/ 316549 h 605161"/>
              <a:gd name="connsiteX42" fmla="*/ 234533 w 444350"/>
              <a:gd name="connsiteY42" fmla="*/ 345197 h 605161"/>
              <a:gd name="connsiteX43" fmla="*/ 337950 w 444350"/>
              <a:gd name="connsiteY43" fmla="*/ 448571 h 605161"/>
              <a:gd name="connsiteX44" fmla="*/ 366728 w 444350"/>
              <a:gd name="connsiteY44" fmla="*/ 448571 h 605161"/>
              <a:gd name="connsiteX45" fmla="*/ 366728 w 444350"/>
              <a:gd name="connsiteY45" fmla="*/ 473139 h 605161"/>
              <a:gd name="connsiteX46" fmla="*/ 337950 w 444350"/>
              <a:gd name="connsiteY46" fmla="*/ 473139 h 605161"/>
              <a:gd name="connsiteX47" fmla="*/ 234533 w 444350"/>
              <a:gd name="connsiteY47" fmla="*/ 576513 h 605161"/>
              <a:gd name="connsiteX48" fmla="*/ 234533 w 444350"/>
              <a:gd name="connsiteY48" fmla="*/ 605161 h 605161"/>
              <a:gd name="connsiteX49" fmla="*/ 209746 w 444350"/>
              <a:gd name="connsiteY49" fmla="*/ 605161 h 605161"/>
              <a:gd name="connsiteX50" fmla="*/ 209746 w 444350"/>
              <a:gd name="connsiteY50" fmla="*/ 576513 h 605161"/>
              <a:gd name="connsiteX51" fmla="*/ 106237 w 444350"/>
              <a:gd name="connsiteY51" fmla="*/ 473139 h 605161"/>
              <a:gd name="connsiteX52" fmla="*/ 77551 w 444350"/>
              <a:gd name="connsiteY52" fmla="*/ 473139 h 605161"/>
              <a:gd name="connsiteX53" fmla="*/ 77551 w 444350"/>
              <a:gd name="connsiteY53" fmla="*/ 448571 h 605161"/>
              <a:gd name="connsiteX54" fmla="*/ 106237 w 444350"/>
              <a:gd name="connsiteY54" fmla="*/ 448571 h 605161"/>
              <a:gd name="connsiteX55" fmla="*/ 209746 w 444350"/>
              <a:gd name="connsiteY55" fmla="*/ 345197 h 605161"/>
              <a:gd name="connsiteX56" fmla="*/ 215397 w 444350"/>
              <a:gd name="connsiteY56" fmla="*/ 387 h 605161"/>
              <a:gd name="connsiteX57" fmla="*/ 267668 w 444350"/>
              <a:gd name="connsiteY57" fmla="*/ 11417 h 605161"/>
              <a:gd name="connsiteX58" fmla="*/ 293015 w 444350"/>
              <a:gd name="connsiteY58" fmla="*/ 35053 h 605161"/>
              <a:gd name="connsiteX59" fmla="*/ 321054 w 444350"/>
              <a:gd name="connsiteY59" fmla="*/ 123667 h 605161"/>
              <a:gd name="connsiteX60" fmla="*/ 319197 w 444350"/>
              <a:gd name="connsiteY60" fmla="*/ 131546 h 605161"/>
              <a:gd name="connsiteX61" fmla="*/ 326624 w 444350"/>
              <a:gd name="connsiteY61" fmla="*/ 168716 h 605161"/>
              <a:gd name="connsiteX62" fmla="*/ 308520 w 444350"/>
              <a:gd name="connsiteY62" fmla="*/ 200046 h 605161"/>
              <a:gd name="connsiteX63" fmla="*/ 295893 w 444350"/>
              <a:gd name="connsiteY63" fmla="*/ 234527 h 605161"/>
              <a:gd name="connsiteX64" fmla="*/ 295893 w 444350"/>
              <a:gd name="connsiteY64" fmla="*/ 277536 h 605161"/>
              <a:gd name="connsiteX65" fmla="*/ 298121 w 444350"/>
              <a:gd name="connsiteY65" fmla="*/ 281059 h 605161"/>
              <a:gd name="connsiteX66" fmla="*/ 428381 w 444350"/>
              <a:gd name="connsiteY66" fmla="*/ 364482 h 605161"/>
              <a:gd name="connsiteX67" fmla="*/ 444350 w 444350"/>
              <a:gd name="connsiteY67" fmla="*/ 398500 h 605161"/>
              <a:gd name="connsiteX68" fmla="*/ 444350 w 444350"/>
              <a:gd name="connsiteY68" fmla="*/ 461067 h 605161"/>
              <a:gd name="connsiteX69" fmla="*/ 388365 w 444350"/>
              <a:gd name="connsiteY69" fmla="*/ 461067 h 605161"/>
              <a:gd name="connsiteX70" fmla="*/ 388365 w 444350"/>
              <a:gd name="connsiteY70" fmla="*/ 448554 h 605161"/>
              <a:gd name="connsiteX71" fmla="*/ 366733 w 444350"/>
              <a:gd name="connsiteY71" fmla="*/ 426956 h 605161"/>
              <a:gd name="connsiteX72" fmla="*/ 356056 w 444350"/>
              <a:gd name="connsiteY72" fmla="*/ 426956 h 605161"/>
              <a:gd name="connsiteX73" fmla="*/ 256156 w 444350"/>
              <a:gd name="connsiteY73" fmla="*/ 327219 h 605161"/>
              <a:gd name="connsiteX74" fmla="*/ 256156 w 444350"/>
              <a:gd name="connsiteY74" fmla="*/ 316560 h 605161"/>
              <a:gd name="connsiteX75" fmla="*/ 234523 w 444350"/>
              <a:gd name="connsiteY75" fmla="*/ 294962 h 605161"/>
              <a:gd name="connsiteX76" fmla="*/ 209734 w 444350"/>
              <a:gd name="connsiteY76" fmla="*/ 294962 h 605161"/>
              <a:gd name="connsiteX77" fmla="*/ 188101 w 444350"/>
              <a:gd name="connsiteY77" fmla="*/ 316560 h 605161"/>
              <a:gd name="connsiteX78" fmla="*/ 188101 w 444350"/>
              <a:gd name="connsiteY78" fmla="*/ 327219 h 605161"/>
              <a:gd name="connsiteX79" fmla="*/ 88202 w 444350"/>
              <a:gd name="connsiteY79" fmla="*/ 426956 h 605161"/>
              <a:gd name="connsiteX80" fmla="*/ 77525 w 444350"/>
              <a:gd name="connsiteY80" fmla="*/ 426956 h 605161"/>
              <a:gd name="connsiteX81" fmla="*/ 55892 w 444350"/>
              <a:gd name="connsiteY81" fmla="*/ 448554 h 605161"/>
              <a:gd name="connsiteX82" fmla="*/ 55985 w 444350"/>
              <a:gd name="connsiteY82" fmla="*/ 448554 h 605161"/>
              <a:gd name="connsiteX83" fmla="*/ 55985 w 444350"/>
              <a:gd name="connsiteY83" fmla="*/ 461067 h 605161"/>
              <a:gd name="connsiteX84" fmla="*/ 0 w 444350"/>
              <a:gd name="connsiteY84" fmla="*/ 461067 h 605161"/>
              <a:gd name="connsiteX85" fmla="*/ 0 w 444350"/>
              <a:gd name="connsiteY85" fmla="*/ 398500 h 605161"/>
              <a:gd name="connsiteX86" fmla="*/ 15969 w 444350"/>
              <a:gd name="connsiteY86" fmla="*/ 364482 h 605161"/>
              <a:gd name="connsiteX87" fmla="*/ 146229 w 444350"/>
              <a:gd name="connsiteY87" fmla="*/ 281059 h 605161"/>
              <a:gd name="connsiteX88" fmla="*/ 148457 w 444350"/>
              <a:gd name="connsiteY88" fmla="*/ 277536 h 605161"/>
              <a:gd name="connsiteX89" fmla="*/ 148457 w 444350"/>
              <a:gd name="connsiteY89" fmla="*/ 234527 h 605161"/>
              <a:gd name="connsiteX90" fmla="*/ 135830 w 444350"/>
              <a:gd name="connsiteY90" fmla="*/ 200046 h 605161"/>
              <a:gd name="connsiteX91" fmla="*/ 117726 w 444350"/>
              <a:gd name="connsiteY91" fmla="*/ 168716 h 605161"/>
              <a:gd name="connsiteX92" fmla="*/ 124782 w 444350"/>
              <a:gd name="connsiteY92" fmla="*/ 131546 h 605161"/>
              <a:gd name="connsiteX93" fmla="*/ 122925 w 444350"/>
              <a:gd name="connsiteY93" fmla="*/ 123667 h 605161"/>
              <a:gd name="connsiteX94" fmla="*/ 122739 w 444350"/>
              <a:gd name="connsiteY94" fmla="*/ 80102 h 605161"/>
              <a:gd name="connsiteX95" fmla="*/ 148179 w 444350"/>
              <a:gd name="connsiteY95" fmla="*/ 35517 h 605161"/>
              <a:gd name="connsiteX96" fmla="*/ 171761 w 444350"/>
              <a:gd name="connsiteY96" fmla="*/ 16144 h 605161"/>
              <a:gd name="connsiteX97" fmla="*/ 194600 w 444350"/>
              <a:gd name="connsiteY97" fmla="*/ 4372 h 605161"/>
              <a:gd name="connsiteX98" fmla="*/ 215397 w 444350"/>
              <a:gd name="connsiteY98" fmla="*/ 387 h 605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444350" h="605161">
                <a:moveTo>
                  <a:pt x="219401" y="389328"/>
                </a:moveTo>
                <a:cubicBezTo>
                  <a:pt x="217823" y="389328"/>
                  <a:pt x="216430" y="390718"/>
                  <a:pt x="216430" y="392295"/>
                </a:cubicBezTo>
                <a:lnTo>
                  <a:pt x="216430" y="405460"/>
                </a:lnTo>
                <a:cubicBezTo>
                  <a:pt x="208168" y="406665"/>
                  <a:pt x="201298" y="409724"/>
                  <a:pt x="196100" y="414731"/>
                </a:cubicBezTo>
                <a:cubicBezTo>
                  <a:pt x="190437" y="420108"/>
                  <a:pt x="187559" y="427154"/>
                  <a:pt x="187559" y="435591"/>
                </a:cubicBezTo>
                <a:cubicBezTo>
                  <a:pt x="187559" y="444955"/>
                  <a:pt x="190158" y="452001"/>
                  <a:pt x="195635" y="456822"/>
                </a:cubicBezTo>
                <a:cubicBezTo>
                  <a:pt x="201113" y="461643"/>
                  <a:pt x="209653" y="466464"/>
                  <a:pt x="221536" y="471192"/>
                </a:cubicBezTo>
                <a:cubicBezTo>
                  <a:pt x="226363" y="473325"/>
                  <a:pt x="229798" y="475364"/>
                  <a:pt x="231655" y="477589"/>
                </a:cubicBezTo>
                <a:cubicBezTo>
                  <a:pt x="233512" y="479722"/>
                  <a:pt x="234533" y="482781"/>
                  <a:pt x="234533" y="486768"/>
                </a:cubicBezTo>
                <a:cubicBezTo>
                  <a:pt x="234533" y="490198"/>
                  <a:pt x="233604" y="492980"/>
                  <a:pt x="231748" y="495019"/>
                </a:cubicBezTo>
                <a:cubicBezTo>
                  <a:pt x="229891" y="497152"/>
                  <a:pt x="227199" y="498264"/>
                  <a:pt x="223578" y="498264"/>
                </a:cubicBezTo>
                <a:cubicBezTo>
                  <a:pt x="219308" y="498264"/>
                  <a:pt x="215780" y="496874"/>
                  <a:pt x="213088" y="494185"/>
                </a:cubicBezTo>
                <a:cubicBezTo>
                  <a:pt x="210860" y="491960"/>
                  <a:pt x="209468" y="488529"/>
                  <a:pt x="209096" y="483894"/>
                </a:cubicBezTo>
                <a:cubicBezTo>
                  <a:pt x="209004" y="482225"/>
                  <a:pt x="207425" y="480834"/>
                  <a:pt x="205569" y="480834"/>
                </a:cubicBezTo>
                <a:lnTo>
                  <a:pt x="187559" y="481205"/>
                </a:lnTo>
                <a:cubicBezTo>
                  <a:pt x="185609" y="481205"/>
                  <a:pt x="184031" y="482781"/>
                  <a:pt x="184124" y="484821"/>
                </a:cubicBezTo>
                <a:cubicBezTo>
                  <a:pt x="184588" y="494278"/>
                  <a:pt x="187745" y="501695"/>
                  <a:pt x="193407" y="506886"/>
                </a:cubicBezTo>
                <a:cubicBezTo>
                  <a:pt x="199627" y="512635"/>
                  <a:pt x="207240" y="515972"/>
                  <a:pt x="216709" y="516714"/>
                </a:cubicBezTo>
                <a:lnTo>
                  <a:pt x="216709" y="528952"/>
                </a:lnTo>
                <a:cubicBezTo>
                  <a:pt x="216709" y="530528"/>
                  <a:pt x="218008" y="531919"/>
                  <a:pt x="219679" y="531919"/>
                </a:cubicBezTo>
                <a:lnTo>
                  <a:pt x="230262" y="531919"/>
                </a:lnTo>
                <a:cubicBezTo>
                  <a:pt x="231933" y="531919"/>
                  <a:pt x="233233" y="530528"/>
                  <a:pt x="233233" y="528952"/>
                </a:cubicBezTo>
                <a:lnTo>
                  <a:pt x="233233" y="516343"/>
                </a:lnTo>
                <a:cubicBezTo>
                  <a:pt x="240567" y="514952"/>
                  <a:pt x="246601" y="512078"/>
                  <a:pt x="251336" y="507535"/>
                </a:cubicBezTo>
                <a:cubicBezTo>
                  <a:pt x="256906" y="502251"/>
                  <a:pt x="259598" y="495205"/>
                  <a:pt x="259598" y="486490"/>
                </a:cubicBezTo>
                <a:cubicBezTo>
                  <a:pt x="259598" y="477404"/>
                  <a:pt x="256906" y="470358"/>
                  <a:pt x="251429" y="465352"/>
                </a:cubicBezTo>
                <a:cubicBezTo>
                  <a:pt x="246044" y="460438"/>
                  <a:pt x="237503" y="455524"/>
                  <a:pt x="225806" y="450518"/>
                </a:cubicBezTo>
                <a:cubicBezTo>
                  <a:pt x="220793" y="448293"/>
                  <a:pt x="217451" y="446067"/>
                  <a:pt x="215595" y="444028"/>
                </a:cubicBezTo>
                <a:cubicBezTo>
                  <a:pt x="213738" y="441895"/>
                  <a:pt x="212810" y="439021"/>
                  <a:pt x="212810" y="435591"/>
                </a:cubicBezTo>
                <a:cubicBezTo>
                  <a:pt x="212810" y="432161"/>
                  <a:pt x="213738" y="429379"/>
                  <a:pt x="215409" y="427154"/>
                </a:cubicBezTo>
                <a:cubicBezTo>
                  <a:pt x="217173" y="424929"/>
                  <a:pt x="219772" y="423817"/>
                  <a:pt x="223393" y="423817"/>
                </a:cubicBezTo>
                <a:cubicBezTo>
                  <a:pt x="226828" y="423817"/>
                  <a:pt x="229705" y="425207"/>
                  <a:pt x="231748" y="427896"/>
                </a:cubicBezTo>
                <a:cubicBezTo>
                  <a:pt x="233419" y="430121"/>
                  <a:pt x="234347" y="433088"/>
                  <a:pt x="234718" y="437074"/>
                </a:cubicBezTo>
                <a:cubicBezTo>
                  <a:pt x="234904" y="438929"/>
                  <a:pt x="236575" y="440134"/>
                  <a:pt x="238339" y="440134"/>
                </a:cubicBezTo>
                <a:lnTo>
                  <a:pt x="256442" y="439948"/>
                </a:lnTo>
                <a:cubicBezTo>
                  <a:pt x="258391" y="439948"/>
                  <a:pt x="259969" y="438280"/>
                  <a:pt x="259876" y="436333"/>
                </a:cubicBezTo>
                <a:cubicBezTo>
                  <a:pt x="259412" y="428452"/>
                  <a:pt x="256906" y="421870"/>
                  <a:pt x="252357" y="416585"/>
                </a:cubicBezTo>
                <a:cubicBezTo>
                  <a:pt x="247530" y="411022"/>
                  <a:pt x="241217" y="407499"/>
                  <a:pt x="233419" y="405923"/>
                </a:cubicBezTo>
                <a:lnTo>
                  <a:pt x="233419" y="392295"/>
                </a:lnTo>
                <a:cubicBezTo>
                  <a:pt x="233419" y="390718"/>
                  <a:pt x="232119" y="389328"/>
                  <a:pt x="230448" y="389328"/>
                </a:cubicBezTo>
                <a:close/>
                <a:moveTo>
                  <a:pt x="209746" y="316549"/>
                </a:moveTo>
                <a:lnTo>
                  <a:pt x="234533" y="316549"/>
                </a:lnTo>
                <a:lnTo>
                  <a:pt x="234533" y="345197"/>
                </a:lnTo>
                <a:cubicBezTo>
                  <a:pt x="288841" y="350945"/>
                  <a:pt x="332287" y="394149"/>
                  <a:pt x="337950" y="448571"/>
                </a:cubicBezTo>
                <a:lnTo>
                  <a:pt x="366728" y="448571"/>
                </a:lnTo>
                <a:lnTo>
                  <a:pt x="366728" y="473139"/>
                </a:lnTo>
                <a:lnTo>
                  <a:pt x="337950" y="473139"/>
                </a:lnTo>
                <a:cubicBezTo>
                  <a:pt x="332287" y="527468"/>
                  <a:pt x="288933" y="570858"/>
                  <a:pt x="234533" y="576513"/>
                </a:cubicBezTo>
                <a:lnTo>
                  <a:pt x="234533" y="605161"/>
                </a:lnTo>
                <a:lnTo>
                  <a:pt x="209746" y="605161"/>
                </a:lnTo>
                <a:lnTo>
                  <a:pt x="209746" y="576513"/>
                </a:lnTo>
                <a:cubicBezTo>
                  <a:pt x="155438" y="570858"/>
                  <a:pt x="111992" y="527561"/>
                  <a:pt x="106237" y="473139"/>
                </a:cubicBezTo>
                <a:lnTo>
                  <a:pt x="77551" y="473139"/>
                </a:lnTo>
                <a:lnTo>
                  <a:pt x="77551" y="448571"/>
                </a:lnTo>
                <a:lnTo>
                  <a:pt x="106237" y="448571"/>
                </a:lnTo>
                <a:cubicBezTo>
                  <a:pt x="111992" y="394334"/>
                  <a:pt x="155253" y="350945"/>
                  <a:pt x="209746" y="345197"/>
                </a:cubicBezTo>
                <a:close/>
                <a:moveTo>
                  <a:pt x="215397" y="387"/>
                </a:moveTo>
                <a:cubicBezTo>
                  <a:pt x="238051" y="-1560"/>
                  <a:pt x="255320" y="4094"/>
                  <a:pt x="267668" y="11417"/>
                </a:cubicBezTo>
                <a:cubicBezTo>
                  <a:pt x="285959" y="21520"/>
                  <a:pt x="293015" y="35053"/>
                  <a:pt x="293015" y="35053"/>
                </a:cubicBezTo>
                <a:cubicBezTo>
                  <a:pt x="293015" y="35053"/>
                  <a:pt x="335259" y="38020"/>
                  <a:pt x="321054" y="123667"/>
                </a:cubicBezTo>
                <a:cubicBezTo>
                  <a:pt x="320497" y="126263"/>
                  <a:pt x="319939" y="128951"/>
                  <a:pt x="319197" y="131546"/>
                </a:cubicBezTo>
                <a:cubicBezTo>
                  <a:pt x="327181" y="131546"/>
                  <a:pt x="335351" y="137756"/>
                  <a:pt x="326624" y="168716"/>
                </a:cubicBezTo>
                <a:cubicBezTo>
                  <a:pt x="319661" y="192816"/>
                  <a:pt x="313348" y="199675"/>
                  <a:pt x="308520" y="200046"/>
                </a:cubicBezTo>
                <a:cubicBezTo>
                  <a:pt x="306756" y="210891"/>
                  <a:pt x="302578" y="223033"/>
                  <a:pt x="295893" y="234527"/>
                </a:cubicBezTo>
                <a:lnTo>
                  <a:pt x="295893" y="277536"/>
                </a:lnTo>
                <a:cubicBezTo>
                  <a:pt x="295893" y="279019"/>
                  <a:pt x="296729" y="280317"/>
                  <a:pt x="298121" y="281059"/>
                </a:cubicBezTo>
                <a:cubicBezTo>
                  <a:pt x="310469" y="287176"/>
                  <a:pt x="371653" y="318043"/>
                  <a:pt x="428381" y="364482"/>
                </a:cubicBezTo>
                <a:cubicBezTo>
                  <a:pt x="438501" y="372824"/>
                  <a:pt x="444350" y="385430"/>
                  <a:pt x="444350" y="398500"/>
                </a:cubicBezTo>
                <a:lnTo>
                  <a:pt x="444350" y="461067"/>
                </a:lnTo>
                <a:lnTo>
                  <a:pt x="388365" y="461067"/>
                </a:lnTo>
                <a:lnTo>
                  <a:pt x="388365" y="448554"/>
                </a:lnTo>
                <a:cubicBezTo>
                  <a:pt x="388365" y="436596"/>
                  <a:pt x="378709" y="426956"/>
                  <a:pt x="366733" y="426956"/>
                </a:cubicBezTo>
                <a:lnTo>
                  <a:pt x="356056" y="426956"/>
                </a:lnTo>
                <a:cubicBezTo>
                  <a:pt x="343522" y="378200"/>
                  <a:pt x="304899" y="339640"/>
                  <a:pt x="256156" y="327219"/>
                </a:cubicBezTo>
                <a:lnTo>
                  <a:pt x="256156" y="316560"/>
                </a:lnTo>
                <a:cubicBezTo>
                  <a:pt x="256156" y="304602"/>
                  <a:pt x="246500" y="294962"/>
                  <a:pt x="234523" y="294962"/>
                </a:cubicBezTo>
                <a:lnTo>
                  <a:pt x="209734" y="294962"/>
                </a:lnTo>
                <a:cubicBezTo>
                  <a:pt x="197757" y="294962"/>
                  <a:pt x="188101" y="304602"/>
                  <a:pt x="188101" y="316560"/>
                </a:cubicBezTo>
                <a:lnTo>
                  <a:pt x="188101" y="327219"/>
                </a:lnTo>
                <a:cubicBezTo>
                  <a:pt x="139266" y="339547"/>
                  <a:pt x="100643" y="378200"/>
                  <a:pt x="88202" y="426956"/>
                </a:cubicBezTo>
                <a:lnTo>
                  <a:pt x="77525" y="426956"/>
                </a:lnTo>
                <a:cubicBezTo>
                  <a:pt x="65548" y="426956"/>
                  <a:pt x="55892" y="436596"/>
                  <a:pt x="55892" y="448554"/>
                </a:cubicBezTo>
                <a:lnTo>
                  <a:pt x="55985" y="448554"/>
                </a:lnTo>
                <a:lnTo>
                  <a:pt x="55985" y="461067"/>
                </a:lnTo>
                <a:lnTo>
                  <a:pt x="0" y="461067"/>
                </a:lnTo>
                <a:lnTo>
                  <a:pt x="0" y="398500"/>
                </a:lnTo>
                <a:cubicBezTo>
                  <a:pt x="0" y="385430"/>
                  <a:pt x="5849" y="372824"/>
                  <a:pt x="15969" y="364482"/>
                </a:cubicBezTo>
                <a:cubicBezTo>
                  <a:pt x="72697" y="318043"/>
                  <a:pt x="133881" y="287176"/>
                  <a:pt x="146229" y="281059"/>
                </a:cubicBezTo>
                <a:cubicBezTo>
                  <a:pt x="147621" y="280502"/>
                  <a:pt x="148457" y="279112"/>
                  <a:pt x="148457" y="277536"/>
                </a:cubicBezTo>
                <a:lnTo>
                  <a:pt x="148457" y="234527"/>
                </a:lnTo>
                <a:cubicBezTo>
                  <a:pt x="141772" y="223033"/>
                  <a:pt x="137594" y="210983"/>
                  <a:pt x="135830" y="200046"/>
                </a:cubicBezTo>
                <a:cubicBezTo>
                  <a:pt x="131002" y="199675"/>
                  <a:pt x="124596" y="192816"/>
                  <a:pt x="117726" y="168716"/>
                </a:cubicBezTo>
                <a:cubicBezTo>
                  <a:pt x="109091" y="138220"/>
                  <a:pt x="116890" y="131824"/>
                  <a:pt x="124782" y="131546"/>
                </a:cubicBezTo>
                <a:cubicBezTo>
                  <a:pt x="124039" y="128951"/>
                  <a:pt x="123482" y="126263"/>
                  <a:pt x="122925" y="123667"/>
                </a:cubicBezTo>
                <a:cubicBezTo>
                  <a:pt x="119861" y="108188"/>
                  <a:pt x="119118" y="93820"/>
                  <a:pt x="122739" y="80102"/>
                </a:cubicBezTo>
                <a:cubicBezTo>
                  <a:pt x="127010" y="61749"/>
                  <a:pt x="137037" y="46918"/>
                  <a:pt x="148179" y="35517"/>
                </a:cubicBezTo>
                <a:cubicBezTo>
                  <a:pt x="155235" y="28102"/>
                  <a:pt x="163219" y="21428"/>
                  <a:pt x="171761" y="16144"/>
                </a:cubicBezTo>
                <a:cubicBezTo>
                  <a:pt x="178631" y="11324"/>
                  <a:pt x="186337" y="7246"/>
                  <a:pt x="194600" y="4372"/>
                </a:cubicBezTo>
                <a:cubicBezTo>
                  <a:pt x="201192" y="2148"/>
                  <a:pt x="208156" y="757"/>
                  <a:pt x="215397" y="38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/>
          </a:p>
        </p:txBody>
      </p:sp>
      <p:sp>
        <p:nvSpPr>
          <p:cNvPr id="20" name="íşḻîḋé">
            <a:extLst>
              <a:ext uri="{FF2B5EF4-FFF2-40B4-BE49-F238E27FC236}">
                <a16:creationId xmlns:a16="http://schemas.microsoft.com/office/drawing/2014/main" xmlns="" id="{1037B649-C0A2-4AA2-990E-8D7DD4F94D78}"/>
              </a:ext>
            </a:extLst>
          </p:cNvPr>
          <p:cNvSpPr txBox="1"/>
          <p:nvPr/>
        </p:nvSpPr>
        <p:spPr bwMode="auto">
          <a:xfrm>
            <a:off x="3564917" y="3927412"/>
            <a:ext cx="2213143" cy="96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1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ctr">
              <a:lnSpc>
                <a:spcPct val="170000"/>
              </a:lnSpc>
              <a:defRPr/>
            </a:pPr>
            <a:r>
              <a:rPr lang="zh-CN" altLang="en-US" sz="1100" dirty="0"/>
              <a:t>单击此处添加标题或将你需要的内容粘贴此处</a:t>
            </a:r>
          </a:p>
        </p:txBody>
      </p:sp>
      <p:sp>
        <p:nvSpPr>
          <p:cNvPr id="21" name="ïṡľiḍé">
            <a:extLst>
              <a:ext uri="{FF2B5EF4-FFF2-40B4-BE49-F238E27FC236}">
                <a16:creationId xmlns:a16="http://schemas.microsoft.com/office/drawing/2014/main" xmlns="" id="{A5A67CAA-8808-41F9-B293-AEEE829FA4D7}"/>
              </a:ext>
            </a:extLst>
          </p:cNvPr>
          <p:cNvSpPr txBox="1"/>
          <p:nvPr/>
        </p:nvSpPr>
        <p:spPr bwMode="auto">
          <a:xfrm>
            <a:off x="6440115" y="3927412"/>
            <a:ext cx="2213143" cy="96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1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ctr">
              <a:lnSpc>
                <a:spcPct val="170000"/>
              </a:lnSpc>
              <a:defRPr/>
            </a:pPr>
            <a:r>
              <a:rPr lang="zh-CN" altLang="en-US" sz="1100" dirty="0"/>
              <a:t>单击此处添加标题或将你需要的内容粘贴此处</a:t>
            </a:r>
          </a:p>
        </p:txBody>
      </p:sp>
      <p:sp>
        <p:nvSpPr>
          <p:cNvPr id="22" name="íṥļíde">
            <a:extLst>
              <a:ext uri="{FF2B5EF4-FFF2-40B4-BE49-F238E27FC236}">
                <a16:creationId xmlns:a16="http://schemas.microsoft.com/office/drawing/2014/main" xmlns="" id="{3E5A63F1-B970-43B0-9A04-2D01AA5C2947}"/>
              </a:ext>
            </a:extLst>
          </p:cNvPr>
          <p:cNvSpPr txBox="1"/>
          <p:nvPr/>
        </p:nvSpPr>
        <p:spPr bwMode="auto">
          <a:xfrm>
            <a:off x="9315313" y="3927412"/>
            <a:ext cx="2213143" cy="96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1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ctr">
              <a:lnSpc>
                <a:spcPct val="170000"/>
              </a:lnSpc>
              <a:defRPr/>
            </a:pPr>
            <a:r>
              <a:rPr lang="zh-CN" altLang="en-US" sz="1100" dirty="0"/>
              <a:t>单击此处添加标题或将你需要的内容粘贴此处</a:t>
            </a:r>
          </a:p>
        </p:txBody>
      </p:sp>
      <p:sp>
        <p:nvSpPr>
          <p:cNvPr id="23" name="ïṣliḑê">
            <a:extLst>
              <a:ext uri="{FF2B5EF4-FFF2-40B4-BE49-F238E27FC236}">
                <a16:creationId xmlns:a16="http://schemas.microsoft.com/office/drawing/2014/main" xmlns="" id="{DEE0ED23-CBF1-4692-82AF-C2DFB5E2527E}"/>
              </a:ext>
            </a:extLst>
          </p:cNvPr>
          <p:cNvSpPr txBox="1"/>
          <p:nvPr/>
        </p:nvSpPr>
        <p:spPr bwMode="auto">
          <a:xfrm>
            <a:off x="689719" y="4998955"/>
            <a:ext cx="2213143" cy="96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1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ctr">
              <a:lnSpc>
                <a:spcPct val="170000"/>
              </a:lnSpc>
              <a:defRPr/>
            </a:pPr>
            <a:r>
              <a:rPr lang="zh-CN" altLang="en-US" sz="1100" dirty="0"/>
              <a:t>单击此处添加标题或将你需要的内容粘贴此处</a:t>
            </a:r>
          </a:p>
        </p:txBody>
      </p:sp>
      <p:sp>
        <p:nvSpPr>
          <p:cNvPr id="24" name="i$ḷîdé">
            <a:extLst>
              <a:ext uri="{FF2B5EF4-FFF2-40B4-BE49-F238E27FC236}">
                <a16:creationId xmlns:a16="http://schemas.microsoft.com/office/drawing/2014/main" xmlns="" id="{B88C7FAC-493D-4DA9-9FA9-72E05ECD1BDC}"/>
              </a:ext>
            </a:extLst>
          </p:cNvPr>
          <p:cNvSpPr txBox="1"/>
          <p:nvPr/>
        </p:nvSpPr>
        <p:spPr bwMode="auto">
          <a:xfrm>
            <a:off x="6440115" y="4998955"/>
            <a:ext cx="2213143" cy="96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1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ctr">
              <a:lnSpc>
                <a:spcPct val="170000"/>
              </a:lnSpc>
              <a:defRPr/>
            </a:pPr>
            <a:r>
              <a:rPr lang="zh-CN" altLang="en-US" sz="1100" dirty="0"/>
              <a:t>单击此处添加标题或将你需要的内容粘贴此处</a:t>
            </a:r>
          </a:p>
        </p:txBody>
      </p:sp>
    </p:spTree>
    <p:extLst>
      <p:ext uri="{BB962C8B-B14F-4D97-AF65-F5344CB8AC3E}">
        <p14:creationId xmlns:p14="http://schemas.microsoft.com/office/powerpoint/2010/main" xmlns="" val="1977553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dir="r" isContent="1"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8" grpId="0" animBg="1"/>
      <p:bldP spid="9" grpId="0" animBg="1"/>
      <p:bldP spid="10" grpId="0"/>
      <p:bldP spid="11" grpId="0" animBg="1"/>
      <p:bldP spid="12" grpId="0" animBg="1"/>
      <p:bldP spid="13" grpId="0" animBg="1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2" grpId="0"/>
      <p:bldP spid="23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ïśḻiḑé">
            <a:extLst>
              <a:ext uri="{FF2B5EF4-FFF2-40B4-BE49-F238E27FC236}">
                <a16:creationId xmlns:a16="http://schemas.microsoft.com/office/drawing/2014/main" xmlns="" id="{92704976-966E-4C38-A512-651B36542A5B}"/>
              </a:ext>
            </a:extLst>
          </p:cNvPr>
          <p:cNvGrpSpPr/>
          <p:nvPr/>
        </p:nvGrpSpPr>
        <p:grpSpPr>
          <a:xfrm>
            <a:off x="4352194" y="514157"/>
            <a:ext cx="3487613" cy="3951869"/>
            <a:chOff x="4769637" y="1345143"/>
            <a:chExt cx="2649801" cy="3002533"/>
          </a:xfrm>
        </p:grpSpPr>
        <p:sp>
          <p:nvSpPr>
            <p:cNvPr id="13" name="iSļide">
              <a:extLst>
                <a:ext uri="{FF2B5EF4-FFF2-40B4-BE49-F238E27FC236}">
                  <a16:creationId xmlns:a16="http://schemas.microsoft.com/office/drawing/2014/main" xmlns="" id="{7B90FFF9-0111-414E-8AF6-464894BC8719}"/>
                </a:ext>
              </a:extLst>
            </p:cNvPr>
            <p:cNvSpPr/>
            <p:nvPr/>
          </p:nvSpPr>
          <p:spPr>
            <a:xfrm rot="18900000">
              <a:off x="4769637" y="1345143"/>
              <a:ext cx="2649801" cy="2649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1929" y="0"/>
                    <a:pt x="21600" y="9633"/>
                    <a:pt x="21600" y="21517"/>
                  </a:cubicBezTo>
                  <a:cubicBezTo>
                    <a:pt x="21600" y="21544"/>
                    <a:pt x="21599" y="21572"/>
                    <a:pt x="21599" y="21600"/>
                  </a:cubicBezTo>
                  <a:lnTo>
                    <a:pt x="1" y="2151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57150">
              <a:solidFill>
                <a:schemeClr val="bg1"/>
              </a:solidFill>
              <a:miter lim="400000"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14" name="ïSḷidé">
              <a:extLst>
                <a:ext uri="{FF2B5EF4-FFF2-40B4-BE49-F238E27FC236}">
                  <a16:creationId xmlns:a16="http://schemas.microsoft.com/office/drawing/2014/main" xmlns="" id="{E16185E9-3D8C-4ECF-87C8-CA74FFE1CA6C}"/>
                </a:ext>
              </a:extLst>
            </p:cNvPr>
            <p:cNvSpPr/>
            <p:nvPr/>
          </p:nvSpPr>
          <p:spPr>
            <a:xfrm rot="18900000">
              <a:off x="5145021" y="2251545"/>
              <a:ext cx="1898845" cy="18991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1929" y="0"/>
                    <a:pt x="21600" y="9633"/>
                    <a:pt x="21600" y="21517"/>
                  </a:cubicBezTo>
                  <a:cubicBezTo>
                    <a:pt x="21600" y="21544"/>
                    <a:pt x="21599" y="21572"/>
                    <a:pt x="21599" y="21600"/>
                  </a:cubicBezTo>
                  <a:lnTo>
                    <a:pt x="1" y="2151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57150">
              <a:solidFill>
                <a:schemeClr val="bg1"/>
              </a:solidFill>
              <a:miter lim="400000"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15" name="íśḷiḓê">
              <a:extLst>
                <a:ext uri="{FF2B5EF4-FFF2-40B4-BE49-F238E27FC236}">
                  <a16:creationId xmlns:a16="http://schemas.microsoft.com/office/drawing/2014/main" xmlns="" id="{86E79857-53E5-45A3-8EE6-4EE7AC0CABAC}"/>
                </a:ext>
              </a:extLst>
            </p:cNvPr>
            <p:cNvSpPr/>
            <p:nvPr/>
          </p:nvSpPr>
          <p:spPr>
            <a:xfrm rot="18900000">
              <a:off x="5620423" y="3399414"/>
              <a:ext cx="948104" cy="9482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1929" y="0"/>
                    <a:pt x="21600" y="9633"/>
                    <a:pt x="21600" y="21517"/>
                  </a:cubicBezTo>
                  <a:cubicBezTo>
                    <a:pt x="21600" y="21544"/>
                    <a:pt x="21599" y="21572"/>
                    <a:pt x="21599" y="21600"/>
                  </a:cubicBezTo>
                  <a:lnTo>
                    <a:pt x="1" y="21517"/>
                  </a:lnTo>
                  <a:close/>
                </a:path>
              </a:pathLst>
            </a:custGeom>
            <a:solidFill>
              <a:schemeClr val="accent1"/>
            </a:solidFill>
            <a:ln w="57150">
              <a:solidFill>
                <a:schemeClr val="bg1"/>
              </a:solidFill>
              <a:miter lim="400000"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16" name="ïṩḻîḍè">
              <a:extLst>
                <a:ext uri="{FF2B5EF4-FFF2-40B4-BE49-F238E27FC236}">
                  <a16:creationId xmlns:a16="http://schemas.microsoft.com/office/drawing/2014/main" xmlns="" id="{4D6E714E-7BE0-4168-A542-40B2687A18DA}"/>
                </a:ext>
              </a:extLst>
            </p:cNvPr>
            <p:cNvSpPr txBox="1"/>
            <p:nvPr/>
          </p:nvSpPr>
          <p:spPr>
            <a:xfrm>
              <a:off x="5332537" y="2150698"/>
              <a:ext cx="1524000" cy="292100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/>
            <a:p>
              <a:pPr algn="ctr"/>
              <a:r>
                <a:rPr lang="zh-CN" altLang="en-US" sz="1400" dirty="0"/>
                <a:t>添加标题</a:t>
              </a:r>
            </a:p>
          </p:txBody>
        </p:sp>
        <p:sp>
          <p:nvSpPr>
            <p:cNvPr id="17" name="iṡļïdê">
              <a:extLst>
                <a:ext uri="{FF2B5EF4-FFF2-40B4-BE49-F238E27FC236}">
                  <a16:creationId xmlns:a16="http://schemas.microsoft.com/office/drawing/2014/main" xmlns="" id="{3913431E-CC2B-405A-81DC-81888EC5EF43}"/>
                </a:ext>
              </a:extLst>
            </p:cNvPr>
            <p:cNvSpPr txBox="1"/>
            <p:nvPr/>
          </p:nvSpPr>
          <p:spPr>
            <a:xfrm>
              <a:off x="5332537" y="3055076"/>
              <a:ext cx="1524000" cy="292100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添加标题</a:t>
              </a:r>
            </a:p>
          </p:txBody>
        </p:sp>
        <p:sp>
          <p:nvSpPr>
            <p:cNvPr id="18" name="iŝḻîdé">
              <a:extLst>
                <a:ext uri="{FF2B5EF4-FFF2-40B4-BE49-F238E27FC236}">
                  <a16:creationId xmlns:a16="http://schemas.microsoft.com/office/drawing/2014/main" xmlns="" id="{6314E7D6-FD36-492D-B391-462E7F941AA6}"/>
                </a:ext>
              </a:extLst>
            </p:cNvPr>
            <p:cNvSpPr txBox="1"/>
            <p:nvPr/>
          </p:nvSpPr>
          <p:spPr>
            <a:xfrm>
              <a:off x="5332537" y="3873545"/>
              <a:ext cx="1524000" cy="292100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添加标题</a:t>
              </a:r>
            </a:p>
          </p:txBody>
        </p:sp>
      </p:grpSp>
      <p:sp>
        <p:nvSpPr>
          <p:cNvPr id="5" name="íŝḻiḑê">
            <a:extLst>
              <a:ext uri="{FF2B5EF4-FFF2-40B4-BE49-F238E27FC236}">
                <a16:creationId xmlns:a16="http://schemas.microsoft.com/office/drawing/2014/main" xmlns="" id="{B0D86010-079D-4643-8E3D-2BEA63D23118}"/>
              </a:ext>
            </a:extLst>
          </p:cNvPr>
          <p:cNvSpPr txBox="1"/>
          <p:nvPr/>
        </p:nvSpPr>
        <p:spPr>
          <a:xfrm>
            <a:off x="673099" y="4973703"/>
            <a:ext cx="10845790" cy="479792"/>
          </a:xfrm>
          <a:prstGeom prst="rect">
            <a:avLst/>
          </a:prstGeom>
          <a:noFill/>
          <a:ln>
            <a:noFill/>
          </a:ln>
        </p:spPr>
        <p:txBody>
          <a:bodyPr wrap="square" lIns="90000" tIns="46800" rIns="90000" bIns="46800" anchor="ctr" anchorCtr="0">
            <a:normAutofit/>
          </a:bodyPr>
          <a:lstStyle/>
          <a:p>
            <a:pPr algn="ctr">
              <a:buSzPct val="25000"/>
            </a:pPr>
            <a:r>
              <a:rPr lang="zh-CN" altLang="en-US" b="1" dirty="0"/>
              <a:t>单击此处添加您需要的标题</a:t>
            </a:r>
            <a:endParaRPr lang="en-US" b="1" dirty="0"/>
          </a:p>
        </p:txBody>
      </p:sp>
      <p:sp>
        <p:nvSpPr>
          <p:cNvPr id="6" name="ïṣ1iḍè">
            <a:extLst>
              <a:ext uri="{FF2B5EF4-FFF2-40B4-BE49-F238E27FC236}">
                <a16:creationId xmlns:a16="http://schemas.microsoft.com/office/drawing/2014/main" xmlns="" id="{4DED82B8-C517-4821-BF60-096D0DABC148}"/>
              </a:ext>
            </a:extLst>
          </p:cNvPr>
          <p:cNvSpPr txBox="1"/>
          <p:nvPr/>
        </p:nvSpPr>
        <p:spPr>
          <a:xfrm>
            <a:off x="673107" y="5453496"/>
            <a:ext cx="10845793" cy="693304"/>
          </a:xfrm>
          <a:prstGeom prst="rect">
            <a:avLst/>
          </a:prstGeom>
          <a:noFill/>
          <a:ln>
            <a:noFill/>
          </a:ln>
        </p:spPr>
        <p:txBody>
          <a:bodyPr wrap="square" lIns="90000" tIns="46800" rIns="90000" bIns="46800" anchor="t" anchorCtr="0">
            <a:normAutofit/>
          </a:bodyPr>
          <a:lstStyle/>
          <a:p>
            <a:pPr algn="ctr">
              <a:lnSpc>
                <a:spcPct val="150000"/>
              </a:lnSpc>
              <a:buSzPct val="25000"/>
            </a:pPr>
            <a:r>
              <a:rPr lang="zh-CN" altLang="en-US" sz="1100" dirty="0"/>
              <a:t>单击此处添加标题或将你需要的内容粘贴此处</a:t>
            </a:r>
          </a:p>
          <a:p>
            <a:pPr algn="ctr">
              <a:lnSpc>
                <a:spcPct val="150000"/>
              </a:lnSpc>
              <a:buSzPct val="25000"/>
            </a:pPr>
            <a:r>
              <a:rPr lang="zh-CN" altLang="en-US" sz="1100" dirty="0"/>
              <a:t>单击此处添加标题或将你需要的内容粘贴此处</a:t>
            </a:r>
            <a:r>
              <a:rPr lang="en-US" altLang="zh-CN" sz="1100" dirty="0"/>
              <a:t>/</a:t>
            </a:r>
            <a:r>
              <a:rPr lang="zh-CN" altLang="en-US" sz="1100" dirty="0"/>
              <a:t>添加您的标题</a:t>
            </a:r>
          </a:p>
        </p:txBody>
      </p:sp>
      <p:sp>
        <p:nvSpPr>
          <p:cNvPr id="7" name="iṡ1ïḓê">
            <a:extLst>
              <a:ext uri="{FF2B5EF4-FFF2-40B4-BE49-F238E27FC236}">
                <a16:creationId xmlns:a16="http://schemas.microsoft.com/office/drawing/2014/main" xmlns="" id="{D5F8E0B5-8B30-4DBB-97B0-60C0E0A6446F}"/>
              </a:ext>
            </a:extLst>
          </p:cNvPr>
          <p:cNvSpPr txBox="1"/>
          <p:nvPr/>
        </p:nvSpPr>
        <p:spPr>
          <a:xfrm>
            <a:off x="961856" y="2108175"/>
            <a:ext cx="2891102" cy="449700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/>
              <a:t>添加标题</a:t>
            </a:r>
          </a:p>
        </p:txBody>
      </p:sp>
      <p:sp>
        <p:nvSpPr>
          <p:cNvPr id="8" name="ïṡļidê">
            <a:extLst>
              <a:ext uri="{FF2B5EF4-FFF2-40B4-BE49-F238E27FC236}">
                <a16:creationId xmlns:a16="http://schemas.microsoft.com/office/drawing/2014/main" xmlns="" id="{65393516-7566-48F8-BE1A-E814DBC6859F}"/>
              </a:ext>
            </a:extLst>
          </p:cNvPr>
          <p:cNvSpPr txBox="1"/>
          <p:nvPr/>
        </p:nvSpPr>
        <p:spPr>
          <a:xfrm>
            <a:off x="961856" y="2557875"/>
            <a:ext cx="2891102" cy="693304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100" dirty="0"/>
              <a:t>单击此处添加标题或将你需要的内</a:t>
            </a:r>
            <a:endParaRPr lang="en-US" altLang="zh-CN" sz="1100" dirty="0"/>
          </a:p>
          <a:p>
            <a:pPr>
              <a:lnSpc>
                <a:spcPct val="120000"/>
              </a:lnSpc>
            </a:pPr>
            <a:r>
              <a:rPr lang="zh-CN" altLang="en-US" sz="1100" dirty="0"/>
              <a:t>容粘贴此处</a:t>
            </a:r>
          </a:p>
        </p:txBody>
      </p:sp>
      <p:sp>
        <p:nvSpPr>
          <p:cNvPr id="9" name="îsḻïdè">
            <a:extLst>
              <a:ext uri="{FF2B5EF4-FFF2-40B4-BE49-F238E27FC236}">
                <a16:creationId xmlns:a16="http://schemas.microsoft.com/office/drawing/2014/main" xmlns="" id="{241B55CE-654B-4EB2-93F3-78B9A22EAF5F}"/>
              </a:ext>
            </a:extLst>
          </p:cNvPr>
          <p:cNvSpPr txBox="1"/>
          <p:nvPr/>
        </p:nvSpPr>
        <p:spPr>
          <a:xfrm>
            <a:off x="8264290" y="2908275"/>
            <a:ext cx="3655648" cy="449700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/>
              <a:t>添加标题</a:t>
            </a:r>
          </a:p>
        </p:txBody>
      </p:sp>
      <p:sp>
        <p:nvSpPr>
          <p:cNvPr id="10" name="îŝliḓe">
            <a:extLst>
              <a:ext uri="{FF2B5EF4-FFF2-40B4-BE49-F238E27FC236}">
                <a16:creationId xmlns:a16="http://schemas.microsoft.com/office/drawing/2014/main" xmlns="" id="{6EA28198-38B1-48AC-B310-99D8B9C8EB66}"/>
              </a:ext>
            </a:extLst>
          </p:cNvPr>
          <p:cNvSpPr txBox="1"/>
          <p:nvPr/>
        </p:nvSpPr>
        <p:spPr>
          <a:xfrm>
            <a:off x="8264290" y="3357975"/>
            <a:ext cx="3655648" cy="693304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100" dirty="0"/>
              <a:t>单击此处添加标题或将你需要的内</a:t>
            </a:r>
            <a:endParaRPr lang="en-US" altLang="zh-CN" sz="1100" dirty="0"/>
          </a:p>
          <a:p>
            <a:pPr>
              <a:lnSpc>
                <a:spcPct val="120000"/>
              </a:lnSpc>
            </a:pPr>
            <a:r>
              <a:rPr lang="zh-CN" altLang="en-US" sz="1100" dirty="0"/>
              <a:t>容粘贴此处</a:t>
            </a:r>
          </a:p>
        </p:txBody>
      </p:sp>
      <p:sp>
        <p:nvSpPr>
          <p:cNvPr id="11" name="ïṣḷïḓê">
            <a:extLst>
              <a:ext uri="{FF2B5EF4-FFF2-40B4-BE49-F238E27FC236}">
                <a16:creationId xmlns:a16="http://schemas.microsoft.com/office/drawing/2014/main" xmlns="" id="{D033EFDE-BBF8-446E-A7ED-9C271D84BC6B}"/>
              </a:ext>
            </a:extLst>
          </p:cNvPr>
          <p:cNvSpPr txBox="1"/>
          <p:nvPr/>
        </p:nvSpPr>
        <p:spPr>
          <a:xfrm>
            <a:off x="961856" y="3726482"/>
            <a:ext cx="4699000" cy="449700"/>
          </a:xfrm>
          <a:prstGeom prst="rect">
            <a:avLst/>
          </a:prstGeom>
          <a:noFill/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b="1" dirty="0"/>
              <a:t>添加标题</a:t>
            </a:r>
          </a:p>
        </p:txBody>
      </p:sp>
      <p:sp>
        <p:nvSpPr>
          <p:cNvPr id="12" name="ísḻiḑé">
            <a:extLst>
              <a:ext uri="{FF2B5EF4-FFF2-40B4-BE49-F238E27FC236}">
                <a16:creationId xmlns:a16="http://schemas.microsoft.com/office/drawing/2014/main" xmlns="" id="{32E81500-8659-42BE-9C74-D08776E8A9A8}"/>
              </a:ext>
            </a:extLst>
          </p:cNvPr>
          <p:cNvSpPr txBox="1"/>
          <p:nvPr/>
        </p:nvSpPr>
        <p:spPr>
          <a:xfrm>
            <a:off x="961856" y="4176182"/>
            <a:ext cx="4699000" cy="479792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100" dirty="0"/>
              <a:t>单击此处添加标题或将你需要的内</a:t>
            </a:r>
            <a:endParaRPr lang="en-US" altLang="zh-CN" sz="1100" dirty="0"/>
          </a:p>
          <a:p>
            <a:pPr>
              <a:lnSpc>
                <a:spcPct val="120000"/>
              </a:lnSpc>
            </a:pPr>
            <a:r>
              <a:rPr lang="zh-CN" altLang="en-US" sz="1100" dirty="0"/>
              <a:t>容粘贴此处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36579FCC-F67B-426A-B7F8-3C0D50743770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9E0C0D8B-FD7B-4F1B-84C7-400E54908A88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xmlns="" id="{CF369933-7DB1-4310-B08F-308C253E8047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年终工作总结</a:t>
            </a:r>
          </a:p>
        </p:txBody>
      </p:sp>
    </p:spTree>
    <p:extLst>
      <p:ext uri="{BB962C8B-B14F-4D97-AF65-F5344CB8AC3E}">
        <p14:creationId xmlns:p14="http://schemas.microsoft.com/office/powerpoint/2010/main" xmlns="" val="2453995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dir="d" isContent="1"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9" grpId="0" animBg="1"/>
      <p:bldP spid="20" grpId="0" animBg="1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ṩļîḑè">
            <a:extLst>
              <a:ext uri="{FF2B5EF4-FFF2-40B4-BE49-F238E27FC236}">
                <a16:creationId xmlns:a16="http://schemas.microsoft.com/office/drawing/2014/main" xmlns="" id="{CD0788A3-B346-4DAA-AC16-0F1D756C7732}"/>
              </a:ext>
            </a:extLst>
          </p:cNvPr>
          <p:cNvSpPr/>
          <p:nvPr/>
        </p:nvSpPr>
        <p:spPr>
          <a:xfrm rot="18900000">
            <a:off x="2191063" y="-1209361"/>
            <a:ext cx="7809872" cy="7809873"/>
          </a:xfrm>
          <a:custGeom>
            <a:avLst/>
            <a:gdLst>
              <a:gd name="connsiteX0" fmla="*/ 7809872 w 7809872"/>
              <a:gd name="connsiteY0" fmla="*/ 6900130 h 7809873"/>
              <a:gd name="connsiteX1" fmla="*/ 7809872 w 7809872"/>
              <a:gd name="connsiteY1" fmla="*/ 7658246 h 7809873"/>
              <a:gd name="connsiteX2" fmla="*/ 7658245 w 7809872"/>
              <a:gd name="connsiteY2" fmla="*/ 7809873 h 7809873"/>
              <a:gd name="connsiteX3" fmla="*/ 6900129 w 7809872"/>
              <a:gd name="connsiteY3" fmla="*/ 7809873 h 7809873"/>
              <a:gd name="connsiteX4" fmla="*/ 6900130 w 7809872"/>
              <a:gd name="connsiteY4" fmla="*/ 7051758 h 7809873"/>
              <a:gd name="connsiteX5" fmla="*/ 7051757 w 7809872"/>
              <a:gd name="connsiteY5" fmla="*/ 6900131 h 7809873"/>
              <a:gd name="connsiteX6" fmla="*/ 6824140 w 7809872"/>
              <a:gd name="connsiteY6" fmla="*/ 5914398 h 7809873"/>
              <a:gd name="connsiteX7" fmla="*/ 6824139 w 7809872"/>
              <a:gd name="connsiteY7" fmla="*/ 6672513 h 7809873"/>
              <a:gd name="connsiteX8" fmla="*/ 6672512 w 7809872"/>
              <a:gd name="connsiteY8" fmla="*/ 6824140 h 7809873"/>
              <a:gd name="connsiteX9" fmla="*/ 5914397 w 7809872"/>
              <a:gd name="connsiteY9" fmla="*/ 6824141 h 7809873"/>
              <a:gd name="connsiteX10" fmla="*/ 5914397 w 7809872"/>
              <a:gd name="connsiteY10" fmla="*/ 6066025 h 7809873"/>
              <a:gd name="connsiteX11" fmla="*/ 6066024 w 7809872"/>
              <a:gd name="connsiteY11" fmla="*/ 5914398 h 7809873"/>
              <a:gd name="connsiteX12" fmla="*/ 5838407 w 7809872"/>
              <a:gd name="connsiteY12" fmla="*/ 4928664 h 7809873"/>
              <a:gd name="connsiteX13" fmla="*/ 5838406 w 7809872"/>
              <a:gd name="connsiteY13" fmla="*/ 5686780 h 7809873"/>
              <a:gd name="connsiteX14" fmla="*/ 5686779 w 7809872"/>
              <a:gd name="connsiteY14" fmla="*/ 5838407 h 7809873"/>
              <a:gd name="connsiteX15" fmla="*/ 4928664 w 7809872"/>
              <a:gd name="connsiteY15" fmla="*/ 5838407 h 7809873"/>
              <a:gd name="connsiteX16" fmla="*/ 4928664 w 7809872"/>
              <a:gd name="connsiteY16" fmla="*/ 5080291 h 7809873"/>
              <a:gd name="connsiteX17" fmla="*/ 5080291 w 7809872"/>
              <a:gd name="connsiteY17" fmla="*/ 4928664 h 7809873"/>
              <a:gd name="connsiteX18" fmla="*/ 4852674 w 7809872"/>
              <a:gd name="connsiteY18" fmla="*/ 3942931 h 7809873"/>
              <a:gd name="connsiteX19" fmla="*/ 4852674 w 7809872"/>
              <a:gd name="connsiteY19" fmla="*/ 4701047 h 7809873"/>
              <a:gd name="connsiteX20" fmla="*/ 4701047 w 7809872"/>
              <a:gd name="connsiteY20" fmla="*/ 4852674 h 7809873"/>
              <a:gd name="connsiteX21" fmla="*/ 3942931 w 7809872"/>
              <a:gd name="connsiteY21" fmla="*/ 4852674 h 7809873"/>
              <a:gd name="connsiteX22" fmla="*/ 3942931 w 7809872"/>
              <a:gd name="connsiteY22" fmla="*/ 4094558 h 7809873"/>
              <a:gd name="connsiteX23" fmla="*/ 4094558 w 7809872"/>
              <a:gd name="connsiteY23" fmla="*/ 3942931 h 7809873"/>
              <a:gd name="connsiteX24" fmla="*/ 3866941 w 7809872"/>
              <a:gd name="connsiteY24" fmla="*/ 2957198 h 7809873"/>
              <a:gd name="connsiteX25" fmla="*/ 3866941 w 7809872"/>
              <a:gd name="connsiteY25" fmla="*/ 3715314 h 7809873"/>
              <a:gd name="connsiteX26" fmla="*/ 3715314 w 7809872"/>
              <a:gd name="connsiteY26" fmla="*/ 3866941 h 7809873"/>
              <a:gd name="connsiteX27" fmla="*/ 2957197 w 7809872"/>
              <a:gd name="connsiteY27" fmla="*/ 3866941 h 7809873"/>
              <a:gd name="connsiteX28" fmla="*/ 2957197 w 7809872"/>
              <a:gd name="connsiteY28" fmla="*/ 3108825 h 7809873"/>
              <a:gd name="connsiteX29" fmla="*/ 3108825 w 7809872"/>
              <a:gd name="connsiteY29" fmla="*/ 2957198 h 7809873"/>
              <a:gd name="connsiteX30" fmla="*/ 2881209 w 7809872"/>
              <a:gd name="connsiteY30" fmla="*/ 1971467 h 7809873"/>
              <a:gd name="connsiteX31" fmla="*/ 2881208 w 7809872"/>
              <a:gd name="connsiteY31" fmla="*/ 2729581 h 7809873"/>
              <a:gd name="connsiteX32" fmla="*/ 2729581 w 7809872"/>
              <a:gd name="connsiteY32" fmla="*/ 2881208 h 7809873"/>
              <a:gd name="connsiteX33" fmla="*/ 1971466 w 7809872"/>
              <a:gd name="connsiteY33" fmla="*/ 2881210 h 7809873"/>
              <a:gd name="connsiteX34" fmla="*/ 1971466 w 7809872"/>
              <a:gd name="connsiteY34" fmla="*/ 2123094 h 7809873"/>
              <a:gd name="connsiteX35" fmla="*/ 2123093 w 7809872"/>
              <a:gd name="connsiteY35" fmla="*/ 1971467 h 7809873"/>
              <a:gd name="connsiteX36" fmla="*/ 1895476 w 7809872"/>
              <a:gd name="connsiteY36" fmla="*/ 985733 h 7809873"/>
              <a:gd name="connsiteX37" fmla="*/ 1895476 w 7809872"/>
              <a:gd name="connsiteY37" fmla="*/ 1743850 h 7809873"/>
              <a:gd name="connsiteX38" fmla="*/ 1743849 w 7809872"/>
              <a:gd name="connsiteY38" fmla="*/ 1895477 h 7809873"/>
              <a:gd name="connsiteX39" fmla="*/ 985733 w 7809872"/>
              <a:gd name="connsiteY39" fmla="*/ 1895476 h 7809873"/>
              <a:gd name="connsiteX40" fmla="*/ 985733 w 7809872"/>
              <a:gd name="connsiteY40" fmla="*/ 1137360 h 7809873"/>
              <a:gd name="connsiteX41" fmla="*/ 1137360 w 7809872"/>
              <a:gd name="connsiteY41" fmla="*/ 985733 h 7809873"/>
              <a:gd name="connsiteX42" fmla="*/ 909743 w 7809872"/>
              <a:gd name="connsiteY42" fmla="*/ 0 h 7809873"/>
              <a:gd name="connsiteX43" fmla="*/ 909743 w 7809872"/>
              <a:gd name="connsiteY43" fmla="*/ 758116 h 7809873"/>
              <a:gd name="connsiteX44" fmla="*/ 758116 w 7809872"/>
              <a:gd name="connsiteY44" fmla="*/ 909743 h 7809873"/>
              <a:gd name="connsiteX45" fmla="*/ 0 w 7809872"/>
              <a:gd name="connsiteY45" fmla="*/ 909743 h 7809873"/>
              <a:gd name="connsiteX46" fmla="*/ 0 w 7809872"/>
              <a:gd name="connsiteY46" fmla="*/ 151627 h 7809873"/>
              <a:gd name="connsiteX47" fmla="*/ 151627 w 7809872"/>
              <a:gd name="connsiteY47" fmla="*/ 0 h 7809873"/>
              <a:gd name="connsiteX48" fmla="*/ 7772584 w 7809872"/>
              <a:gd name="connsiteY48" fmla="*/ 5953573 h 7809873"/>
              <a:gd name="connsiteX49" fmla="*/ 7772583 w 7809872"/>
              <a:gd name="connsiteY49" fmla="*/ 6711688 h 7809873"/>
              <a:gd name="connsiteX50" fmla="*/ 7620956 w 7809872"/>
              <a:gd name="connsiteY50" fmla="*/ 6863315 h 7809873"/>
              <a:gd name="connsiteX51" fmla="*/ 6863316 w 7809872"/>
              <a:gd name="connsiteY51" fmla="*/ 6863316 h 7809873"/>
              <a:gd name="connsiteX52" fmla="*/ 6863315 w 7809872"/>
              <a:gd name="connsiteY52" fmla="*/ 7620956 h 7809873"/>
              <a:gd name="connsiteX53" fmla="*/ 6711688 w 7809872"/>
              <a:gd name="connsiteY53" fmla="*/ 7772583 h 7809873"/>
              <a:gd name="connsiteX54" fmla="*/ 5953573 w 7809872"/>
              <a:gd name="connsiteY54" fmla="*/ 7772584 h 7809873"/>
              <a:gd name="connsiteX55" fmla="*/ 5953573 w 7809872"/>
              <a:gd name="connsiteY55" fmla="*/ 7014468 h 7809873"/>
              <a:gd name="connsiteX56" fmla="*/ 6105200 w 7809872"/>
              <a:gd name="connsiteY56" fmla="*/ 6862841 h 7809873"/>
              <a:gd name="connsiteX57" fmla="*/ 6862841 w 7809872"/>
              <a:gd name="connsiteY57" fmla="*/ 6862841 h 7809873"/>
              <a:gd name="connsiteX58" fmla="*/ 6862841 w 7809872"/>
              <a:gd name="connsiteY58" fmla="*/ 6105200 h 7809873"/>
              <a:gd name="connsiteX59" fmla="*/ 7014468 w 7809872"/>
              <a:gd name="connsiteY59" fmla="*/ 5953573 h 7809873"/>
              <a:gd name="connsiteX60" fmla="*/ 6786535 w 7809872"/>
              <a:gd name="connsiteY60" fmla="*/ 4967524 h 7809873"/>
              <a:gd name="connsiteX61" fmla="*/ 6786535 w 7809872"/>
              <a:gd name="connsiteY61" fmla="*/ 5725640 h 7809873"/>
              <a:gd name="connsiteX62" fmla="*/ 6634908 w 7809872"/>
              <a:gd name="connsiteY62" fmla="*/ 5877267 h 7809873"/>
              <a:gd name="connsiteX63" fmla="*/ 5876792 w 7809872"/>
              <a:gd name="connsiteY63" fmla="*/ 5877267 h 7809873"/>
              <a:gd name="connsiteX64" fmla="*/ 5876792 w 7809872"/>
              <a:gd name="connsiteY64" fmla="*/ 5119151 h 7809873"/>
              <a:gd name="connsiteX65" fmla="*/ 6028419 w 7809872"/>
              <a:gd name="connsiteY65" fmla="*/ 4967524 h 7809873"/>
              <a:gd name="connsiteX66" fmla="*/ 5800488 w 7809872"/>
              <a:gd name="connsiteY66" fmla="*/ 3981477 h 7809873"/>
              <a:gd name="connsiteX67" fmla="*/ 5800488 w 7809872"/>
              <a:gd name="connsiteY67" fmla="*/ 4739593 h 7809873"/>
              <a:gd name="connsiteX68" fmla="*/ 5648861 w 7809872"/>
              <a:gd name="connsiteY68" fmla="*/ 4891220 h 7809873"/>
              <a:gd name="connsiteX69" fmla="*/ 4891222 w 7809872"/>
              <a:gd name="connsiteY69" fmla="*/ 4891220 h 7809873"/>
              <a:gd name="connsiteX70" fmla="*/ 4891222 w 7809872"/>
              <a:gd name="connsiteY70" fmla="*/ 5648862 h 7809873"/>
              <a:gd name="connsiteX71" fmla="*/ 4739595 w 7809872"/>
              <a:gd name="connsiteY71" fmla="*/ 5800489 h 7809873"/>
              <a:gd name="connsiteX72" fmla="*/ 3981478 w 7809872"/>
              <a:gd name="connsiteY72" fmla="*/ 5800489 h 7809873"/>
              <a:gd name="connsiteX73" fmla="*/ 3981478 w 7809872"/>
              <a:gd name="connsiteY73" fmla="*/ 5042373 h 7809873"/>
              <a:gd name="connsiteX74" fmla="*/ 4133106 w 7809872"/>
              <a:gd name="connsiteY74" fmla="*/ 4890746 h 7809873"/>
              <a:gd name="connsiteX75" fmla="*/ 4890745 w 7809872"/>
              <a:gd name="connsiteY75" fmla="*/ 4890746 h 7809873"/>
              <a:gd name="connsiteX76" fmla="*/ 4890745 w 7809872"/>
              <a:gd name="connsiteY76" fmla="*/ 4133104 h 7809873"/>
              <a:gd name="connsiteX77" fmla="*/ 5042372 w 7809872"/>
              <a:gd name="connsiteY77" fmla="*/ 3981477 h 7809873"/>
              <a:gd name="connsiteX78" fmla="*/ 4814441 w 7809872"/>
              <a:gd name="connsiteY78" fmla="*/ 2995430 h 7809873"/>
              <a:gd name="connsiteX79" fmla="*/ 4814441 w 7809872"/>
              <a:gd name="connsiteY79" fmla="*/ 3753546 h 7809873"/>
              <a:gd name="connsiteX80" fmla="*/ 4662814 w 7809872"/>
              <a:gd name="connsiteY80" fmla="*/ 3905173 h 7809873"/>
              <a:gd name="connsiteX81" fmla="*/ 3904698 w 7809872"/>
              <a:gd name="connsiteY81" fmla="*/ 3905173 h 7809873"/>
              <a:gd name="connsiteX82" fmla="*/ 3904698 w 7809872"/>
              <a:gd name="connsiteY82" fmla="*/ 3147057 h 7809873"/>
              <a:gd name="connsiteX83" fmla="*/ 4056325 w 7809872"/>
              <a:gd name="connsiteY83" fmla="*/ 2995430 h 7809873"/>
              <a:gd name="connsiteX84" fmla="*/ 3828394 w 7809872"/>
              <a:gd name="connsiteY84" fmla="*/ 2009383 h 7809873"/>
              <a:gd name="connsiteX85" fmla="*/ 3828394 w 7809872"/>
              <a:gd name="connsiteY85" fmla="*/ 2767499 h 7809873"/>
              <a:gd name="connsiteX86" fmla="*/ 3676767 w 7809872"/>
              <a:gd name="connsiteY86" fmla="*/ 2919126 h 7809873"/>
              <a:gd name="connsiteX87" fmla="*/ 2919127 w 7809872"/>
              <a:gd name="connsiteY87" fmla="*/ 2919126 h 7809873"/>
              <a:gd name="connsiteX88" fmla="*/ 2919127 w 7809872"/>
              <a:gd name="connsiteY88" fmla="*/ 3676768 h 7809873"/>
              <a:gd name="connsiteX89" fmla="*/ 2767500 w 7809872"/>
              <a:gd name="connsiteY89" fmla="*/ 3828395 h 7809873"/>
              <a:gd name="connsiteX90" fmla="*/ 2009384 w 7809872"/>
              <a:gd name="connsiteY90" fmla="*/ 3828395 h 7809873"/>
              <a:gd name="connsiteX91" fmla="*/ 2009384 w 7809872"/>
              <a:gd name="connsiteY91" fmla="*/ 3070279 h 7809873"/>
              <a:gd name="connsiteX92" fmla="*/ 2161011 w 7809872"/>
              <a:gd name="connsiteY92" fmla="*/ 2918652 h 7809873"/>
              <a:gd name="connsiteX93" fmla="*/ 2918651 w 7809872"/>
              <a:gd name="connsiteY93" fmla="*/ 2918652 h 7809873"/>
              <a:gd name="connsiteX94" fmla="*/ 2918653 w 7809872"/>
              <a:gd name="connsiteY94" fmla="*/ 2161012 h 7809873"/>
              <a:gd name="connsiteX95" fmla="*/ 3070280 w 7809872"/>
              <a:gd name="connsiteY95" fmla="*/ 2009385 h 7809873"/>
              <a:gd name="connsiteX96" fmla="*/ 2842349 w 7809872"/>
              <a:gd name="connsiteY96" fmla="*/ 1023338 h 7809873"/>
              <a:gd name="connsiteX97" fmla="*/ 2842349 w 7809872"/>
              <a:gd name="connsiteY97" fmla="*/ 1781454 h 7809873"/>
              <a:gd name="connsiteX98" fmla="*/ 2690722 w 7809872"/>
              <a:gd name="connsiteY98" fmla="*/ 1933081 h 7809873"/>
              <a:gd name="connsiteX99" fmla="*/ 1932606 w 7809872"/>
              <a:gd name="connsiteY99" fmla="*/ 1933081 h 7809873"/>
              <a:gd name="connsiteX100" fmla="*/ 1932605 w 7809872"/>
              <a:gd name="connsiteY100" fmla="*/ 1174964 h 7809873"/>
              <a:gd name="connsiteX101" fmla="*/ 2084232 w 7809872"/>
              <a:gd name="connsiteY101" fmla="*/ 1023337 h 7809873"/>
              <a:gd name="connsiteX102" fmla="*/ 1856302 w 7809872"/>
              <a:gd name="connsiteY102" fmla="*/ 37290 h 7809873"/>
              <a:gd name="connsiteX103" fmla="*/ 1856302 w 7809872"/>
              <a:gd name="connsiteY103" fmla="*/ 795407 h 7809873"/>
              <a:gd name="connsiteX104" fmla="*/ 1704675 w 7809872"/>
              <a:gd name="connsiteY104" fmla="*/ 947034 h 7809873"/>
              <a:gd name="connsiteX105" fmla="*/ 947033 w 7809872"/>
              <a:gd name="connsiteY105" fmla="*/ 947034 h 7809873"/>
              <a:gd name="connsiteX106" fmla="*/ 947033 w 7809872"/>
              <a:gd name="connsiteY106" fmla="*/ 1704674 h 7809873"/>
              <a:gd name="connsiteX107" fmla="*/ 795406 w 7809872"/>
              <a:gd name="connsiteY107" fmla="*/ 1856301 h 7809873"/>
              <a:gd name="connsiteX108" fmla="*/ 37289 w 7809872"/>
              <a:gd name="connsiteY108" fmla="*/ 1856300 h 7809873"/>
              <a:gd name="connsiteX109" fmla="*/ 37289 w 7809872"/>
              <a:gd name="connsiteY109" fmla="*/ 1098184 h 7809873"/>
              <a:gd name="connsiteX110" fmla="*/ 188916 w 7809872"/>
              <a:gd name="connsiteY110" fmla="*/ 946557 h 7809873"/>
              <a:gd name="connsiteX111" fmla="*/ 946559 w 7809872"/>
              <a:gd name="connsiteY111" fmla="*/ 946557 h 7809873"/>
              <a:gd name="connsiteX112" fmla="*/ 946559 w 7809872"/>
              <a:gd name="connsiteY112" fmla="*/ 188918 h 7809873"/>
              <a:gd name="connsiteX113" fmla="*/ 1098186 w 7809872"/>
              <a:gd name="connsiteY113" fmla="*/ 37291 h 7809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7809872" h="7809873">
                <a:moveTo>
                  <a:pt x="7809872" y="6900130"/>
                </a:moveTo>
                <a:lnTo>
                  <a:pt x="7809872" y="7658246"/>
                </a:lnTo>
                <a:cubicBezTo>
                  <a:pt x="7809873" y="7741987"/>
                  <a:pt x="7741986" y="7809873"/>
                  <a:pt x="7658245" y="7809873"/>
                </a:cubicBezTo>
                <a:lnTo>
                  <a:pt x="6900129" y="7809873"/>
                </a:lnTo>
                <a:lnTo>
                  <a:pt x="6900130" y="7051758"/>
                </a:lnTo>
                <a:cubicBezTo>
                  <a:pt x="6900130" y="6968017"/>
                  <a:pt x="6968016" y="6900131"/>
                  <a:pt x="7051757" y="6900131"/>
                </a:cubicBezTo>
                <a:close/>
                <a:moveTo>
                  <a:pt x="6824140" y="5914398"/>
                </a:moveTo>
                <a:lnTo>
                  <a:pt x="6824139" y="6672513"/>
                </a:lnTo>
                <a:cubicBezTo>
                  <a:pt x="6824140" y="6756254"/>
                  <a:pt x="6756253" y="6824140"/>
                  <a:pt x="6672512" y="6824140"/>
                </a:cubicBezTo>
                <a:lnTo>
                  <a:pt x="5914397" y="6824141"/>
                </a:lnTo>
                <a:lnTo>
                  <a:pt x="5914397" y="6066025"/>
                </a:lnTo>
                <a:cubicBezTo>
                  <a:pt x="5914397" y="5982284"/>
                  <a:pt x="5982283" y="5914397"/>
                  <a:pt x="6066024" y="5914398"/>
                </a:cubicBezTo>
                <a:close/>
                <a:moveTo>
                  <a:pt x="5838407" y="4928664"/>
                </a:moveTo>
                <a:lnTo>
                  <a:pt x="5838406" y="5686780"/>
                </a:lnTo>
                <a:cubicBezTo>
                  <a:pt x="5838407" y="5770521"/>
                  <a:pt x="5770520" y="5838407"/>
                  <a:pt x="5686779" y="5838407"/>
                </a:cubicBezTo>
                <a:lnTo>
                  <a:pt x="4928664" y="5838407"/>
                </a:lnTo>
                <a:lnTo>
                  <a:pt x="4928664" y="5080291"/>
                </a:lnTo>
                <a:cubicBezTo>
                  <a:pt x="4928663" y="4996550"/>
                  <a:pt x="4996550" y="4928664"/>
                  <a:pt x="5080291" y="4928664"/>
                </a:cubicBezTo>
                <a:close/>
                <a:moveTo>
                  <a:pt x="4852674" y="3942931"/>
                </a:moveTo>
                <a:lnTo>
                  <a:pt x="4852674" y="4701047"/>
                </a:lnTo>
                <a:cubicBezTo>
                  <a:pt x="4852674" y="4784788"/>
                  <a:pt x="4784788" y="4852675"/>
                  <a:pt x="4701047" y="4852674"/>
                </a:cubicBezTo>
                <a:lnTo>
                  <a:pt x="3942931" y="4852674"/>
                </a:lnTo>
                <a:lnTo>
                  <a:pt x="3942931" y="4094558"/>
                </a:lnTo>
                <a:cubicBezTo>
                  <a:pt x="3942930" y="4010817"/>
                  <a:pt x="4010817" y="3942931"/>
                  <a:pt x="4094558" y="3942931"/>
                </a:cubicBezTo>
                <a:close/>
                <a:moveTo>
                  <a:pt x="3866941" y="2957198"/>
                </a:moveTo>
                <a:lnTo>
                  <a:pt x="3866941" y="3715314"/>
                </a:lnTo>
                <a:cubicBezTo>
                  <a:pt x="3866941" y="3799055"/>
                  <a:pt x="3799055" y="3866941"/>
                  <a:pt x="3715314" y="3866941"/>
                </a:cubicBezTo>
                <a:lnTo>
                  <a:pt x="2957197" y="3866941"/>
                </a:lnTo>
                <a:lnTo>
                  <a:pt x="2957197" y="3108825"/>
                </a:lnTo>
                <a:cubicBezTo>
                  <a:pt x="2957197" y="3025084"/>
                  <a:pt x="3025083" y="2957198"/>
                  <a:pt x="3108825" y="2957198"/>
                </a:cubicBezTo>
                <a:close/>
                <a:moveTo>
                  <a:pt x="2881209" y="1971467"/>
                </a:moveTo>
                <a:lnTo>
                  <a:pt x="2881208" y="2729581"/>
                </a:lnTo>
                <a:cubicBezTo>
                  <a:pt x="2881208" y="2813322"/>
                  <a:pt x="2813322" y="2881208"/>
                  <a:pt x="2729581" y="2881208"/>
                </a:cubicBezTo>
                <a:lnTo>
                  <a:pt x="1971466" y="2881210"/>
                </a:lnTo>
                <a:lnTo>
                  <a:pt x="1971466" y="2123094"/>
                </a:lnTo>
                <a:cubicBezTo>
                  <a:pt x="1971466" y="2039352"/>
                  <a:pt x="2039352" y="1971466"/>
                  <a:pt x="2123093" y="1971467"/>
                </a:cubicBezTo>
                <a:close/>
                <a:moveTo>
                  <a:pt x="1895476" y="985733"/>
                </a:moveTo>
                <a:lnTo>
                  <a:pt x="1895476" y="1743850"/>
                </a:lnTo>
                <a:cubicBezTo>
                  <a:pt x="1895476" y="1827591"/>
                  <a:pt x="1827590" y="1895477"/>
                  <a:pt x="1743849" y="1895477"/>
                </a:cubicBezTo>
                <a:lnTo>
                  <a:pt x="985733" y="1895476"/>
                </a:lnTo>
                <a:lnTo>
                  <a:pt x="985733" y="1137360"/>
                </a:lnTo>
                <a:cubicBezTo>
                  <a:pt x="985733" y="1053619"/>
                  <a:pt x="1053619" y="985733"/>
                  <a:pt x="1137360" y="985733"/>
                </a:cubicBezTo>
                <a:close/>
                <a:moveTo>
                  <a:pt x="909743" y="0"/>
                </a:moveTo>
                <a:lnTo>
                  <a:pt x="909743" y="758116"/>
                </a:lnTo>
                <a:cubicBezTo>
                  <a:pt x="909743" y="841857"/>
                  <a:pt x="841857" y="909743"/>
                  <a:pt x="758116" y="909743"/>
                </a:cubicBezTo>
                <a:lnTo>
                  <a:pt x="0" y="909743"/>
                </a:lnTo>
                <a:lnTo>
                  <a:pt x="0" y="151627"/>
                </a:lnTo>
                <a:cubicBezTo>
                  <a:pt x="0" y="67886"/>
                  <a:pt x="67886" y="0"/>
                  <a:pt x="151627" y="0"/>
                </a:cubicBezTo>
                <a:close/>
                <a:moveTo>
                  <a:pt x="7772584" y="5953573"/>
                </a:moveTo>
                <a:lnTo>
                  <a:pt x="7772583" y="6711688"/>
                </a:lnTo>
                <a:cubicBezTo>
                  <a:pt x="7772583" y="6795429"/>
                  <a:pt x="7704697" y="6863315"/>
                  <a:pt x="7620956" y="6863315"/>
                </a:cubicBezTo>
                <a:lnTo>
                  <a:pt x="6863316" y="6863316"/>
                </a:lnTo>
                <a:lnTo>
                  <a:pt x="6863315" y="7620956"/>
                </a:lnTo>
                <a:cubicBezTo>
                  <a:pt x="6863315" y="7704697"/>
                  <a:pt x="6795429" y="7772583"/>
                  <a:pt x="6711688" y="7772583"/>
                </a:cubicBezTo>
                <a:lnTo>
                  <a:pt x="5953573" y="7772584"/>
                </a:lnTo>
                <a:lnTo>
                  <a:pt x="5953573" y="7014468"/>
                </a:lnTo>
                <a:cubicBezTo>
                  <a:pt x="5953573" y="6930727"/>
                  <a:pt x="6021459" y="6862841"/>
                  <a:pt x="6105200" y="6862841"/>
                </a:cubicBezTo>
                <a:lnTo>
                  <a:pt x="6862841" y="6862841"/>
                </a:lnTo>
                <a:lnTo>
                  <a:pt x="6862841" y="6105200"/>
                </a:lnTo>
                <a:cubicBezTo>
                  <a:pt x="6862841" y="6021459"/>
                  <a:pt x="6930727" y="5953573"/>
                  <a:pt x="7014468" y="5953573"/>
                </a:cubicBezTo>
                <a:close/>
                <a:moveTo>
                  <a:pt x="6786535" y="4967524"/>
                </a:moveTo>
                <a:lnTo>
                  <a:pt x="6786535" y="5725640"/>
                </a:lnTo>
                <a:cubicBezTo>
                  <a:pt x="6786535" y="5809381"/>
                  <a:pt x="6718649" y="5877267"/>
                  <a:pt x="6634908" y="5877267"/>
                </a:cubicBezTo>
                <a:lnTo>
                  <a:pt x="5876792" y="5877267"/>
                </a:lnTo>
                <a:lnTo>
                  <a:pt x="5876792" y="5119151"/>
                </a:lnTo>
                <a:cubicBezTo>
                  <a:pt x="5876792" y="5035410"/>
                  <a:pt x="5944678" y="4967524"/>
                  <a:pt x="6028419" y="4967524"/>
                </a:cubicBezTo>
                <a:close/>
                <a:moveTo>
                  <a:pt x="5800488" y="3981477"/>
                </a:moveTo>
                <a:lnTo>
                  <a:pt x="5800488" y="4739593"/>
                </a:lnTo>
                <a:cubicBezTo>
                  <a:pt x="5800488" y="4823334"/>
                  <a:pt x="5732602" y="4891220"/>
                  <a:pt x="5648861" y="4891220"/>
                </a:cubicBezTo>
                <a:lnTo>
                  <a:pt x="4891222" y="4891220"/>
                </a:lnTo>
                <a:lnTo>
                  <a:pt x="4891222" y="5648862"/>
                </a:lnTo>
                <a:cubicBezTo>
                  <a:pt x="4891222" y="5732604"/>
                  <a:pt x="4823336" y="5800490"/>
                  <a:pt x="4739595" y="5800489"/>
                </a:cubicBezTo>
                <a:lnTo>
                  <a:pt x="3981478" y="5800489"/>
                </a:lnTo>
                <a:lnTo>
                  <a:pt x="3981478" y="5042373"/>
                </a:lnTo>
                <a:cubicBezTo>
                  <a:pt x="3981478" y="4958632"/>
                  <a:pt x="4049364" y="4890746"/>
                  <a:pt x="4133106" y="4890746"/>
                </a:cubicBezTo>
                <a:lnTo>
                  <a:pt x="4890745" y="4890746"/>
                </a:lnTo>
                <a:lnTo>
                  <a:pt x="4890745" y="4133104"/>
                </a:lnTo>
                <a:cubicBezTo>
                  <a:pt x="4890745" y="4049363"/>
                  <a:pt x="4958631" y="3981477"/>
                  <a:pt x="5042372" y="3981477"/>
                </a:cubicBezTo>
                <a:close/>
                <a:moveTo>
                  <a:pt x="4814441" y="2995430"/>
                </a:moveTo>
                <a:lnTo>
                  <a:pt x="4814441" y="3753546"/>
                </a:lnTo>
                <a:cubicBezTo>
                  <a:pt x="4814441" y="3837287"/>
                  <a:pt x="4746555" y="3905173"/>
                  <a:pt x="4662814" y="3905173"/>
                </a:cubicBezTo>
                <a:lnTo>
                  <a:pt x="3904698" y="3905173"/>
                </a:lnTo>
                <a:lnTo>
                  <a:pt x="3904698" y="3147057"/>
                </a:lnTo>
                <a:cubicBezTo>
                  <a:pt x="3904698" y="3063316"/>
                  <a:pt x="3972584" y="2995430"/>
                  <a:pt x="4056325" y="2995430"/>
                </a:cubicBezTo>
                <a:close/>
                <a:moveTo>
                  <a:pt x="3828394" y="2009383"/>
                </a:moveTo>
                <a:lnTo>
                  <a:pt x="3828394" y="2767499"/>
                </a:lnTo>
                <a:cubicBezTo>
                  <a:pt x="3828394" y="2851240"/>
                  <a:pt x="3760508" y="2919126"/>
                  <a:pt x="3676767" y="2919126"/>
                </a:cubicBezTo>
                <a:lnTo>
                  <a:pt x="2919127" y="2919126"/>
                </a:lnTo>
                <a:lnTo>
                  <a:pt x="2919127" y="3676768"/>
                </a:lnTo>
                <a:cubicBezTo>
                  <a:pt x="2919127" y="3760509"/>
                  <a:pt x="2851241" y="3828395"/>
                  <a:pt x="2767500" y="3828395"/>
                </a:cubicBezTo>
                <a:lnTo>
                  <a:pt x="2009384" y="3828395"/>
                </a:lnTo>
                <a:lnTo>
                  <a:pt x="2009384" y="3070279"/>
                </a:lnTo>
                <a:cubicBezTo>
                  <a:pt x="2009384" y="2986538"/>
                  <a:pt x="2077270" y="2918652"/>
                  <a:pt x="2161011" y="2918652"/>
                </a:cubicBezTo>
                <a:lnTo>
                  <a:pt x="2918651" y="2918652"/>
                </a:lnTo>
                <a:lnTo>
                  <a:pt x="2918653" y="2161012"/>
                </a:lnTo>
                <a:cubicBezTo>
                  <a:pt x="2918653" y="2077271"/>
                  <a:pt x="2986539" y="2009385"/>
                  <a:pt x="3070280" y="2009385"/>
                </a:cubicBezTo>
                <a:close/>
                <a:moveTo>
                  <a:pt x="2842349" y="1023338"/>
                </a:moveTo>
                <a:lnTo>
                  <a:pt x="2842349" y="1781454"/>
                </a:lnTo>
                <a:cubicBezTo>
                  <a:pt x="2842349" y="1865195"/>
                  <a:pt x="2774463" y="1933081"/>
                  <a:pt x="2690722" y="1933081"/>
                </a:cubicBezTo>
                <a:lnTo>
                  <a:pt x="1932606" y="1933081"/>
                </a:lnTo>
                <a:lnTo>
                  <a:pt x="1932605" y="1174964"/>
                </a:lnTo>
                <a:cubicBezTo>
                  <a:pt x="1932606" y="1091224"/>
                  <a:pt x="2000492" y="1023338"/>
                  <a:pt x="2084232" y="1023337"/>
                </a:cubicBezTo>
                <a:close/>
                <a:moveTo>
                  <a:pt x="1856302" y="37290"/>
                </a:moveTo>
                <a:lnTo>
                  <a:pt x="1856302" y="795407"/>
                </a:lnTo>
                <a:cubicBezTo>
                  <a:pt x="1856302" y="879148"/>
                  <a:pt x="1788416" y="947034"/>
                  <a:pt x="1704675" y="947034"/>
                </a:cubicBezTo>
                <a:lnTo>
                  <a:pt x="947033" y="947034"/>
                </a:lnTo>
                <a:lnTo>
                  <a:pt x="947033" y="1704674"/>
                </a:lnTo>
                <a:cubicBezTo>
                  <a:pt x="947032" y="1788414"/>
                  <a:pt x="879146" y="1856300"/>
                  <a:pt x="795406" y="1856301"/>
                </a:cubicBezTo>
                <a:lnTo>
                  <a:pt x="37289" y="1856300"/>
                </a:lnTo>
                <a:lnTo>
                  <a:pt x="37289" y="1098184"/>
                </a:lnTo>
                <a:cubicBezTo>
                  <a:pt x="37289" y="1014443"/>
                  <a:pt x="105176" y="946557"/>
                  <a:pt x="188916" y="946557"/>
                </a:cubicBezTo>
                <a:lnTo>
                  <a:pt x="946559" y="946557"/>
                </a:lnTo>
                <a:lnTo>
                  <a:pt x="946559" y="188918"/>
                </a:lnTo>
                <a:cubicBezTo>
                  <a:pt x="946558" y="105177"/>
                  <a:pt x="1014445" y="37291"/>
                  <a:pt x="1098186" y="37291"/>
                </a:cubicBezTo>
                <a:close/>
              </a:path>
            </a:pathLst>
          </a:custGeom>
          <a:blipFill dpi="0" rotWithShape="1">
            <a:blip r:embed="rId3"/>
            <a:srcRect/>
            <a:tile tx="0" ty="-1428750" sx="100000" sy="100000" flip="none" algn="tl"/>
          </a:blipFill>
          <a:ln w="3175">
            <a:noFill/>
            <a:prstDash val="sysDash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lang="en-US" sz="2800" b="1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xmlns="" id="{00B507C9-44CB-40E8-92D1-B51137E6A2DA}"/>
              </a:ext>
            </a:extLst>
          </p:cNvPr>
          <p:cNvGrpSpPr/>
          <p:nvPr/>
        </p:nvGrpSpPr>
        <p:grpSpPr>
          <a:xfrm>
            <a:off x="5518699" y="3021252"/>
            <a:ext cx="1154604" cy="1154604"/>
            <a:chOff x="5518699" y="3021252"/>
            <a:chExt cx="1154604" cy="1154604"/>
          </a:xfrm>
        </p:grpSpPr>
        <p:sp>
          <p:nvSpPr>
            <p:cNvPr id="5" name="iṡḷiḋê">
              <a:extLst>
                <a:ext uri="{FF2B5EF4-FFF2-40B4-BE49-F238E27FC236}">
                  <a16:creationId xmlns:a16="http://schemas.microsoft.com/office/drawing/2014/main" xmlns="" id="{3FB178E5-D11D-4375-84C2-450A39B4846D}"/>
                </a:ext>
              </a:extLst>
            </p:cNvPr>
            <p:cNvSpPr/>
            <p:nvPr/>
          </p:nvSpPr>
          <p:spPr>
            <a:xfrm rot="18900000">
              <a:off x="5518699" y="3021252"/>
              <a:ext cx="1154604" cy="1154604"/>
            </a:xfrm>
            <a:prstGeom prst="round2DiagRect">
              <a:avLst/>
            </a:prstGeom>
            <a:solidFill>
              <a:srgbClr val="E8B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8" name="ï$liḑe">
              <a:extLst>
                <a:ext uri="{FF2B5EF4-FFF2-40B4-BE49-F238E27FC236}">
                  <a16:creationId xmlns:a16="http://schemas.microsoft.com/office/drawing/2014/main" xmlns="" id="{9DF6B422-E685-45AF-B8F7-0A73409B8037}"/>
                </a:ext>
              </a:extLst>
            </p:cNvPr>
            <p:cNvSpPr/>
            <p:nvPr/>
          </p:nvSpPr>
          <p:spPr>
            <a:xfrm>
              <a:off x="5812973" y="3369471"/>
              <a:ext cx="566056" cy="458168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89AA3771-CD6B-4079-85E0-5FBCE180C7CE}"/>
              </a:ext>
            </a:extLst>
          </p:cNvPr>
          <p:cNvGrpSpPr/>
          <p:nvPr/>
        </p:nvGrpSpPr>
        <p:grpSpPr>
          <a:xfrm>
            <a:off x="2808242" y="2932065"/>
            <a:ext cx="993872" cy="993871"/>
            <a:chOff x="2808242" y="2932065"/>
            <a:chExt cx="993872" cy="993871"/>
          </a:xfrm>
        </p:grpSpPr>
        <p:sp>
          <p:nvSpPr>
            <p:cNvPr id="6" name="í$ḻiḍè">
              <a:extLst>
                <a:ext uri="{FF2B5EF4-FFF2-40B4-BE49-F238E27FC236}">
                  <a16:creationId xmlns:a16="http://schemas.microsoft.com/office/drawing/2014/main" xmlns="" id="{4E5A87E4-4C90-4888-A4DE-9F60313B7896}"/>
                </a:ext>
              </a:extLst>
            </p:cNvPr>
            <p:cNvSpPr/>
            <p:nvPr/>
          </p:nvSpPr>
          <p:spPr>
            <a:xfrm rot="18900000">
              <a:off x="2808242" y="2932065"/>
              <a:ext cx="993872" cy="993871"/>
            </a:xfrm>
            <a:prstGeom prst="round2Diag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" name="iṩlïdé">
              <a:extLst>
                <a:ext uri="{FF2B5EF4-FFF2-40B4-BE49-F238E27FC236}">
                  <a16:creationId xmlns:a16="http://schemas.microsoft.com/office/drawing/2014/main" xmlns="" id="{0B92008A-968B-4BB8-B6B4-6FCBA739AC28}"/>
                </a:ext>
              </a:extLst>
            </p:cNvPr>
            <p:cNvSpPr/>
            <p:nvPr/>
          </p:nvSpPr>
          <p:spPr>
            <a:xfrm>
              <a:off x="3113778" y="3259445"/>
              <a:ext cx="382800" cy="339110"/>
            </a:xfrm>
            <a:custGeom>
              <a:avLst/>
              <a:gdLst>
                <a:gd name="T0" fmla="*/ 5423 w 6499"/>
                <a:gd name="T1" fmla="*/ 940 h 5766"/>
                <a:gd name="T2" fmla="*/ 6499 w 6499"/>
                <a:gd name="T3" fmla="*/ 7 h 5766"/>
                <a:gd name="T4" fmla="*/ 4987 w 6499"/>
                <a:gd name="T5" fmla="*/ 792 h 5766"/>
                <a:gd name="T6" fmla="*/ 3216 w 6499"/>
                <a:gd name="T7" fmla="*/ 716 h 5766"/>
                <a:gd name="T8" fmla="*/ 1453 w 6499"/>
                <a:gd name="T9" fmla="*/ 667 h 5766"/>
                <a:gd name="T10" fmla="*/ 0 w 6499"/>
                <a:gd name="T11" fmla="*/ 2664 h 5766"/>
                <a:gd name="T12" fmla="*/ 661 w 6499"/>
                <a:gd name="T13" fmla="*/ 3284 h 5766"/>
                <a:gd name="T14" fmla="*/ 448 w 6499"/>
                <a:gd name="T15" fmla="*/ 4071 h 5766"/>
                <a:gd name="T16" fmla="*/ 844 w 6499"/>
                <a:gd name="T17" fmla="*/ 4279 h 5766"/>
                <a:gd name="T18" fmla="*/ 1080 w 6499"/>
                <a:gd name="T19" fmla="*/ 4576 h 5766"/>
                <a:gd name="T20" fmla="*/ 1583 w 6499"/>
                <a:gd name="T21" fmla="*/ 4775 h 5766"/>
                <a:gd name="T22" fmla="*/ 2017 w 6499"/>
                <a:gd name="T23" fmla="*/ 5327 h 5766"/>
                <a:gd name="T24" fmla="*/ 2405 w 6499"/>
                <a:gd name="T25" fmla="*/ 5234 h 5766"/>
                <a:gd name="T26" fmla="*/ 2535 w 6499"/>
                <a:gd name="T27" fmla="*/ 5395 h 5766"/>
                <a:gd name="T28" fmla="*/ 2876 w 6499"/>
                <a:gd name="T29" fmla="*/ 5576 h 5766"/>
                <a:gd name="T30" fmla="*/ 3165 w 6499"/>
                <a:gd name="T31" fmla="*/ 5494 h 5766"/>
                <a:gd name="T32" fmla="*/ 3701 w 6499"/>
                <a:gd name="T33" fmla="*/ 5660 h 5766"/>
                <a:gd name="T34" fmla="*/ 3832 w 6499"/>
                <a:gd name="T35" fmla="*/ 5267 h 5766"/>
                <a:gd name="T36" fmla="*/ 4495 w 6499"/>
                <a:gd name="T37" fmla="*/ 4970 h 5766"/>
                <a:gd name="T38" fmla="*/ 4988 w 6499"/>
                <a:gd name="T39" fmla="*/ 5020 h 5766"/>
                <a:gd name="T40" fmla="*/ 5597 w 6499"/>
                <a:gd name="T41" fmla="*/ 4588 h 5766"/>
                <a:gd name="T42" fmla="*/ 5503 w 6499"/>
                <a:gd name="T43" fmla="*/ 3760 h 5766"/>
                <a:gd name="T44" fmla="*/ 6296 w 6499"/>
                <a:gd name="T45" fmla="*/ 2963 h 5766"/>
                <a:gd name="T46" fmla="*/ 6499 w 6499"/>
                <a:gd name="T47" fmla="*/ 2528 h 5766"/>
                <a:gd name="T48" fmla="*/ 5795 w 6499"/>
                <a:gd name="T49" fmla="*/ 3035 h 5766"/>
                <a:gd name="T50" fmla="*/ 4857 w 6499"/>
                <a:gd name="T51" fmla="*/ 3514 h 5766"/>
                <a:gd name="T52" fmla="*/ 4769 w 6499"/>
                <a:gd name="T53" fmla="*/ 4088 h 5766"/>
                <a:gd name="T54" fmla="*/ 4331 w 6499"/>
                <a:gd name="T55" fmla="*/ 4082 h 5766"/>
                <a:gd name="T56" fmla="*/ 4173 w 6499"/>
                <a:gd name="T57" fmla="*/ 4456 h 5766"/>
                <a:gd name="T58" fmla="*/ 3747 w 6499"/>
                <a:gd name="T59" fmla="*/ 4507 h 5766"/>
                <a:gd name="T60" fmla="*/ 3473 w 6499"/>
                <a:gd name="T61" fmla="*/ 4915 h 5766"/>
                <a:gd name="T62" fmla="*/ 3065 w 6499"/>
                <a:gd name="T63" fmla="*/ 5251 h 5766"/>
                <a:gd name="T64" fmla="*/ 2867 w 6499"/>
                <a:gd name="T65" fmla="*/ 5322 h 5766"/>
                <a:gd name="T66" fmla="*/ 2707 w 6499"/>
                <a:gd name="T67" fmla="*/ 5102 h 5766"/>
                <a:gd name="T68" fmla="*/ 3423 w 6499"/>
                <a:gd name="T69" fmla="*/ 4496 h 5766"/>
                <a:gd name="T70" fmla="*/ 3345 w 6499"/>
                <a:gd name="T71" fmla="*/ 4266 h 5766"/>
                <a:gd name="T72" fmla="*/ 2255 w 6499"/>
                <a:gd name="T73" fmla="*/ 5022 h 5766"/>
                <a:gd name="T74" fmla="*/ 1884 w 6499"/>
                <a:gd name="T75" fmla="*/ 4962 h 5766"/>
                <a:gd name="T76" fmla="*/ 3155 w 6499"/>
                <a:gd name="T77" fmla="*/ 3735 h 5766"/>
                <a:gd name="T78" fmla="*/ 3075 w 6499"/>
                <a:gd name="T79" fmla="*/ 3503 h 5766"/>
                <a:gd name="T80" fmla="*/ 1791 w 6499"/>
                <a:gd name="T81" fmla="*/ 4404 h 5766"/>
                <a:gd name="T82" fmla="*/ 1285 w 6499"/>
                <a:gd name="T83" fmla="*/ 4435 h 5766"/>
                <a:gd name="T84" fmla="*/ 1439 w 6499"/>
                <a:gd name="T85" fmla="*/ 4004 h 5766"/>
                <a:gd name="T86" fmla="*/ 2809 w 6499"/>
                <a:gd name="T87" fmla="*/ 3011 h 5766"/>
                <a:gd name="T88" fmla="*/ 2612 w 6499"/>
                <a:gd name="T89" fmla="*/ 2895 h 5766"/>
                <a:gd name="T90" fmla="*/ 1167 w 6499"/>
                <a:gd name="T91" fmla="*/ 3884 h 5766"/>
                <a:gd name="T92" fmla="*/ 668 w 6499"/>
                <a:gd name="T93" fmla="*/ 3923 h 5766"/>
                <a:gd name="T94" fmla="*/ 3388 w 6499"/>
                <a:gd name="T95" fmla="*/ 1602 h 5766"/>
                <a:gd name="T96" fmla="*/ 4543 w 6499"/>
                <a:gd name="T97" fmla="*/ 2706 h 5766"/>
                <a:gd name="T98" fmla="*/ 4492 w 6499"/>
                <a:gd name="T99" fmla="*/ 1496 h 5766"/>
                <a:gd name="T100" fmla="*/ 4777 w 6499"/>
                <a:gd name="T101" fmla="*/ 1048 h 5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499" h="5766">
                  <a:moveTo>
                    <a:pt x="5048" y="1043"/>
                  </a:moveTo>
                  <a:cubicBezTo>
                    <a:pt x="5180" y="1043"/>
                    <a:pt x="5309" y="1008"/>
                    <a:pt x="5423" y="940"/>
                  </a:cubicBezTo>
                  <a:lnTo>
                    <a:pt x="6499" y="304"/>
                  </a:lnTo>
                  <a:lnTo>
                    <a:pt x="6499" y="7"/>
                  </a:lnTo>
                  <a:lnTo>
                    <a:pt x="5288" y="712"/>
                  </a:lnTo>
                  <a:cubicBezTo>
                    <a:pt x="5196" y="766"/>
                    <a:pt x="5092" y="794"/>
                    <a:pt x="4987" y="792"/>
                  </a:cubicBezTo>
                  <a:lnTo>
                    <a:pt x="3384" y="774"/>
                  </a:lnTo>
                  <a:cubicBezTo>
                    <a:pt x="3304" y="744"/>
                    <a:pt x="3240" y="726"/>
                    <a:pt x="3216" y="716"/>
                  </a:cubicBezTo>
                  <a:cubicBezTo>
                    <a:pt x="2715" y="604"/>
                    <a:pt x="2323" y="648"/>
                    <a:pt x="2056" y="720"/>
                  </a:cubicBezTo>
                  <a:cubicBezTo>
                    <a:pt x="1856" y="774"/>
                    <a:pt x="1643" y="754"/>
                    <a:pt x="1453" y="667"/>
                  </a:cubicBezTo>
                  <a:lnTo>
                    <a:pt x="0" y="0"/>
                  </a:lnTo>
                  <a:lnTo>
                    <a:pt x="0" y="2664"/>
                  </a:lnTo>
                  <a:lnTo>
                    <a:pt x="151" y="2747"/>
                  </a:lnTo>
                  <a:cubicBezTo>
                    <a:pt x="373" y="2868"/>
                    <a:pt x="551" y="3056"/>
                    <a:pt x="661" y="3284"/>
                  </a:cubicBezTo>
                  <a:lnTo>
                    <a:pt x="576" y="3354"/>
                  </a:lnTo>
                  <a:cubicBezTo>
                    <a:pt x="347" y="3520"/>
                    <a:pt x="297" y="3843"/>
                    <a:pt x="448" y="4071"/>
                  </a:cubicBezTo>
                  <a:cubicBezTo>
                    <a:pt x="532" y="4182"/>
                    <a:pt x="651" y="4252"/>
                    <a:pt x="787" y="4276"/>
                  </a:cubicBezTo>
                  <a:cubicBezTo>
                    <a:pt x="803" y="4278"/>
                    <a:pt x="827" y="4279"/>
                    <a:pt x="844" y="4279"/>
                  </a:cubicBezTo>
                  <a:cubicBezTo>
                    <a:pt x="893" y="4282"/>
                    <a:pt x="941" y="4276"/>
                    <a:pt x="983" y="4270"/>
                  </a:cubicBezTo>
                  <a:cubicBezTo>
                    <a:pt x="985" y="4384"/>
                    <a:pt x="1012" y="4483"/>
                    <a:pt x="1080" y="4576"/>
                  </a:cubicBezTo>
                  <a:cubicBezTo>
                    <a:pt x="1171" y="4703"/>
                    <a:pt x="1315" y="4760"/>
                    <a:pt x="1469" y="4768"/>
                  </a:cubicBezTo>
                  <a:cubicBezTo>
                    <a:pt x="1509" y="4771"/>
                    <a:pt x="1551" y="4772"/>
                    <a:pt x="1583" y="4775"/>
                  </a:cubicBezTo>
                  <a:cubicBezTo>
                    <a:pt x="1568" y="4896"/>
                    <a:pt x="1603" y="5020"/>
                    <a:pt x="1679" y="5122"/>
                  </a:cubicBezTo>
                  <a:cubicBezTo>
                    <a:pt x="1763" y="5232"/>
                    <a:pt x="1881" y="5303"/>
                    <a:pt x="2017" y="5327"/>
                  </a:cubicBezTo>
                  <a:cubicBezTo>
                    <a:pt x="2033" y="5328"/>
                    <a:pt x="2057" y="5330"/>
                    <a:pt x="2075" y="5330"/>
                  </a:cubicBezTo>
                  <a:cubicBezTo>
                    <a:pt x="2196" y="5336"/>
                    <a:pt x="2312" y="5302"/>
                    <a:pt x="2405" y="5234"/>
                  </a:cubicBezTo>
                  <a:lnTo>
                    <a:pt x="2456" y="5195"/>
                  </a:lnTo>
                  <a:cubicBezTo>
                    <a:pt x="2468" y="5268"/>
                    <a:pt x="2489" y="5335"/>
                    <a:pt x="2535" y="5395"/>
                  </a:cubicBezTo>
                  <a:cubicBezTo>
                    <a:pt x="2603" y="5488"/>
                    <a:pt x="2705" y="5551"/>
                    <a:pt x="2827" y="5574"/>
                  </a:cubicBezTo>
                  <a:cubicBezTo>
                    <a:pt x="2843" y="5575"/>
                    <a:pt x="2859" y="5575"/>
                    <a:pt x="2876" y="5576"/>
                  </a:cubicBezTo>
                  <a:cubicBezTo>
                    <a:pt x="2973" y="5582"/>
                    <a:pt x="3072" y="5554"/>
                    <a:pt x="3157" y="5494"/>
                  </a:cubicBezTo>
                  <a:lnTo>
                    <a:pt x="3165" y="5494"/>
                  </a:lnTo>
                  <a:lnTo>
                    <a:pt x="3225" y="5578"/>
                  </a:lnTo>
                  <a:cubicBezTo>
                    <a:pt x="3331" y="5730"/>
                    <a:pt x="3549" y="5766"/>
                    <a:pt x="3701" y="5660"/>
                  </a:cubicBezTo>
                  <a:cubicBezTo>
                    <a:pt x="3828" y="5570"/>
                    <a:pt x="3879" y="5392"/>
                    <a:pt x="3821" y="5251"/>
                  </a:cubicBezTo>
                  <a:lnTo>
                    <a:pt x="3832" y="5267"/>
                  </a:lnTo>
                  <a:cubicBezTo>
                    <a:pt x="3932" y="5415"/>
                    <a:pt x="4121" y="5479"/>
                    <a:pt x="4287" y="5411"/>
                  </a:cubicBezTo>
                  <a:cubicBezTo>
                    <a:pt x="4469" y="5336"/>
                    <a:pt x="4543" y="5139"/>
                    <a:pt x="4495" y="4970"/>
                  </a:cubicBezTo>
                  <a:cubicBezTo>
                    <a:pt x="4617" y="5107"/>
                    <a:pt x="4828" y="5134"/>
                    <a:pt x="4980" y="5028"/>
                  </a:cubicBezTo>
                  <a:lnTo>
                    <a:pt x="4988" y="5020"/>
                  </a:lnTo>
                  <a:cubicBezTo>
                    <a:pt x="5140" y="4915"/>
                    <a:pt x="5184" y="4714"/>
                    <a:pt x="5103" y="4554"/>
                  </a:cubicBezTo>
                  <a:cubicBezTo>
                    <a:pt x="5235" y="4675"/>
                    <a:pt x="5445" y="4694"/>
                    <a:pt x="5597" y="4588"/>
                  </a:cubicBezTo>
                  <a:cubicBezTo>
                    <a:pt x="5775" y="4459"/>
                    <a:pt x="5821" y="4210"/>
                    <a:pt x="5692" y="4031"/>
                  </a:cubicBezTo>
                  <a:lnTo>
                    <a:pt x="5503" y="3760"/>
                  </a:lnTo>
                  <a:lnTo>
                    <a:pt x="5915" y="3280"/>
                  </a:lnTo>
                  <a:cubicBezTo>
                    <a:pt x="6023" y="3154"/>
                    <a:pt x="6152" y="3047"/>
                    <a:pt x="6296" y="2963"/>
                  </a:cubicBezTo>
                  <a:lnTo>
                    <a:pt x="6499" y="2846"/>
                  </a:lnTo>
                  <a:lnTo>
                    <a:pt x="6499" y="2528"/>
                  </a:lnTo>
                  <a:lnTo>
                    <a:pt x="6219" y="2687"/>
                  </a:lnTo>
                  <a:cubicBezTo>
                    <a:pt x="6059" y="2778"/>
                    <a:pt x="5915" y="2895"/>
                    <a:pt x="5795" y="3035"/>
                  </a:cubicBezTo>
                  <a:lnTo>
                    <a:pt x="5352" y="3548"/>
                  </a:lnTo>
                  <a:cubicBezTo>
                    <a:pt x="5220" y="3427"/>
                    <a:pt x="5009" y="3408"/>
                    <a:pt x="4857" y="3514"/>
                  </a:cubicBezTo>
                  <a:cubicBezTo>
                    <a:pt x="4680" y="3643"/>
                    <a:pt x="4633" y="3892"/>
                    <a:pt x="4763" y="4071"/>
                  </a:cubicBezTo>
                  <a:lnTo>
                    <a:pt x="4769" y="4088"/>
                  </a:lnTo>
                  <a:lnTo>
                    <a:pt x="4761" y="4088"/>
                  </a:lnTo>
                  <a:cubicBezTo>
                    <a:pt x="4636" y="4000"/>
                    <a:pt x="4465" y="3991"/>
                    <a:pt x="4331" y="4082"/>
                  </a:cubicBezTo>
                  <a:lnTo>
                    <a:pt x="4323" y="4090"/>
                  </a:lnTo>
                  <a:cubicBezTo>
                    <a:pt x="4204" y="4172"/>
                    <a:pt x="4148" y="4316"/>
                    <a:pt x="4173" y="4456"/>
                  </a:cubicBezTo>
                  <a:lnTo>
                    <a:pt x="4131" y="4487"/>
                  </a:lnTo>
                  <a:cubicBezTo>
                    <a:pt x="4012" y="4424"/>
                    <a:pt x="3865" y="4424"/>
                    <a:pt x="3747" y="4507"/>
                  </a:cubicBezTo>
                  <a:cubicBezTo>
                    <a:pt x="3637" y="4583"/>
                    <a:pt x="3581" y="4718"/>
                    <a:pt x="3591" y="4840"/>
                  </a:cubicBezTo>
                  <a:lnTo>
                    <a:pt x="3473" y="4915"/>
                  </a:lnTo>
                  <a:cubicBezTo>
                    <a:pt x="3385" y="4894"/>
                    <a:pt x="3287" y="4914"/>
                    <a:pt x="3211" y="4966"/>
                  </a:cubicBezTo>
                  <a:cubicBezTo>
                    <a:pt x="3117" y="5034"/>
                    <a:pt x="3063" y="5146"/>
                    <a:pt x="3065" y="5251"/>
                  </a:cubicBezTo>
                  <a:lnTo>
                    <a:pt x="3007" y="5288"/>
                  </a:lnTo>
                  <a:cubicBezTo>
                    <a:pt x="2972" y="5319"/>
                    <a:pt x="2915" y="5332"/>
                    <a:pt x="2867" y="5322"/>
                  </a:cubicBezTo>
                  <a:cubicBezTo>
                    <a:pt x="2819" y="5311"/>
                    <a:pt x="2771" y="5284"/>
                    <a:pt x="2740" y="5242"/>
                  </a:cubicBezTo>
                  <a:cubicBezTo>
                    <a:pt x="2709" y="5207"/>
                    <a:pt x="2696" y="5150"/>
                    <a:pt x="2707" y="5102"/>
                  </a:cubicBezTo>
                  <a:cubicBezTo>
                    <a:pt x="2717" y="5054"/>
                    <a:pt x="2744" y="5006"/>
                    <a:pt x="2787" y="4975"/>
                  </a:cubicBezTo>
                  <a:lnTo>
                    <a:pt x="3423" y="4496"/>
                  </a:lnTo>
                  <a:cubicBezTo>
                    <a:pt x="3456" y="4474"/>
                    <a:pt x="3475" y="4442"/>
                    <a:pt x="3476" y="4402"/>
                  </a:cubicBezTo>
                  <a:cubicBezTo>
                    <a:pt x="3480" y="4328"/>
                    <a:pt x="3417" y="4266"/>
                    <a:pt x="3345" y="4266"/>
                  </a:cubicBezTo>
                  <a:cubicBezTo>
                    <a:pt x="3317" y="4266"/>
                    <a:pt x="3295" y="4272"/>
                    <a:pt x="3271" y="4286"/>
                  </a:cubicBezTo>
                  <a:lnTo>
                    <a:pt x="2255" y="5022"/>
                  </a:lnTo>
                  <a:cubicBezTo>
                    <a:pt x="2196" y="5059"/>
                    <a:pt x="2129" y="5080"/>
                    <a:pt x="2057" y="5068"/>
                  </a:cubicBezTo>
                  <a:cubicBezTo>
                    <a:pt x="1985" y="5056"/>
                    <a:pt x="1921" y="5020"/>
                    <a:pt x="1884" y="4962"/>
                  </a:cubicBezTo>
                  <a:cubicBezTo>
                    <a:pt x="1800" y="4851"/>
                    <a:pt x="1825" y="4682"/>
                    <a:pt x="1944" y="4599"/>
                  </a:cubicBezTo>
                  <a:lnTo>
                    <a:pt x="3155" y="3735"/>
                  </a:lnTo>
                  <a:cubicBezTo>
                    <a:pt x="3181" y="3711"/>
                    <a:pt x="3200" y="3678"/>
                    <a:pt x="3200" y="3634"/>
                  </a:cubicBezTo>
                  <a:cubicBezTo>
                    <a:pt x="3201" y="3564"/>
                    <a:pt x="3144" y="3506"/>
                    <a:pt x="3075" y="3503"/>
                  </a:cubicBezTo>
                  <a:cubicBezTo>
                    <a:pt x="3035" y="3502"/>
                    <a:pt x="3003" y="3516"/>
                    <a:pt x="2976" y="3547"/>
                  </a:cubicBezTo>
                  <a:lnTo>
                    <a:pt x="1791" y="4404"/>
                  </a:lnTo>
                  <a:cubicBezTo>
                    <a:pt x="1757" y="4419"/>
                    <a:pt x="1740" y="4443"/>
                    <a:pt x="1715" y="4466"/>
                  </a:cubicBezTo>
                  <a:cubicBezTo>
                    <a:pt x="1572" y="4556"/>
                    <a:pt x="1361" y="4536"/>
                    <a:pt x="1285" y="4435"/>
                  </a:cubicBezTo>
                  <a:cubicBezTo>
                    <a:pt x="1209" y="4326"/>
                    <a:pt x="1225" y="4179"/>
                    <a:pt x="1320" y="4087"/>
                  </a:cubicBezTo>
                  <a:lnTo>
                    <a:pt x="1439" y="4004"/>
                  </a:lnTo>
                  <a:lnTo>
                    <a:pt x="2756" y="3106"/>
                  </a:lnTo>
                  <a:cubicBezTo>
                    <a:pt x="2789" y="3083"/>
                    <a:pt x="2808" y="3051"/>
                    <a:pt x="2809" y="3011"/>
                  </a:cubicBezTo>
                  <a:cubicBezTo>
                    <a:pt x="2812" y="2967"/>
                    <a:pt x="2791" y="2926"/>
                    <a:pt x="2755" y="2900"/>
                  </a:cubicBezTo>
                  <a:cubicBezTo>
                    <a:pt x="2708" y="2867"/>
                    <a:pt x="2661" y="2866"/>
                    <a:pt x="2612" y="2895"/>
                  </a:cubicBezTo>
                  <a:lnTo>
                    <a:pt x="1201" y="3854"/>
                  </a:lnTo>
                  <a:cubicBezTo>
                    <a:pt x="1192" y="3870"/>
                    <a:pt x="1176" y="3876"/>
                    <a:pt x="1167" y="3884"/>
                  </a:cubicBezTo>
                  <a:lnTo>
                    <a:pt x="1031" y="3983"/>
                  </a:lnTo>
                  <a:cubicBezTo>
                    <a:pt x="920" y="4067"/>
                    <a:pt x="751" y="4042"/>
                    <a:pt x="668" y="3923"/>
                  </a:cubicBezTo>
                  <a:cubicBezTo>
                    <a:pt x="584" y="3812"/>
                    <a:pt x="609" y="3643"/>
                    <a:pt x="728" y="3560"/>
                  </a:cubicBezTo>
                  <a:lnTo>
                    <a:pt x="3388" y="1602"/>
                  </a:lnTo>
                  <a:cubicBezTo>
                    <a:pt x="3601" y="1727"/>
                    <a:pt x="3759" y="1979"/>
                    <a:pt x="3759" y="1979"/>
                  </a:cubicBezTo>
                  <a:cubicBezTo>
                    <a:pt x="4020" y="2798"/>
                    <a:pt x="4345" y="2804"/>
                    <a:pt x="4543" y="2706"/>
                  </a:cubicBezTo>
                  <a:cubicBezTo>
                    <a:pt x="4645" y="2655"/>
                    <a:pt x="4692" y="2534"/>
                    <a:pt x="4656" y="2424"/>
                  </a:cubicBezTo>
                  <a:cubicBezTo>
                    <a:pt x="4552" y="2108"/>
                    <a:pt x="4492" y="1496"/>
                    <a:pt x="4492" y="1496"/>
                  </a:cubicBezTo>
                  <a:cubicBezTo>
                    <a:pt x="4419" y="1338"/>
                    <a:pt x="4184" y="1171"/>
                    <a:pt x="3923" y="1035"/>
                  </a:cubicBezTo>
                  <a:lnTo>
                    <a:pt x="4777" y="1048"/>
                  </a:lnTo>
                  <a:lnTo>
                    <a:pt x="5048" y="10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xmlns="" id="{8CEEAD0F-439B-4BBD-92B5-CCFBFAA7062E}"/>
              </a:ext>
            </a:extLst>
          </p:cNvPr>
          <p:cNvGrpSpPr/>
          <p:nvPr/>
        </p:nvGrpSpPr>
        <p:grpSpPr>
          <a:xfrm>
            <a:off x="8389888" y="2932065"/>
            <a:ext cx="993872" cy="993871"/>
            <a:chOff x="8389888" y="2932065"/>
            <a:chExt cx="993872" cy="993871"/>
          </a:xfrm>
        </p:grpSpPr>
        <p:sp>
          <p:nvSpPr>
            <p:cNvPr id="7" name="i$ḻiḋe">
              <a:extLst>
                <a:ext uri="{FF2B5EF4-FFF2-40B4-BE49-F238E27FC236}">
                  <a16:creationId xmlns:a16="http://schemas.microsoft.com/office/drawing/2014/main" xmlns="" id="{9FB99BF3-184D-42E4-9635-76BB73B6291A}"/>
                </a:ext>
              </a:extLst>
            </p:cNvPr>
            <p:cNvSpPr/>
            <p:nvPr/>
          </p:nvSpPr>
          <p:spPr>
            <a:xfrm rot="18900000">
              <a:off x="8389888" y="2932065"/>
              <a:ext cx="993872" cy="993871"/>
            </a:xfrm>
            <a:prstGeom prst="round2Diag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îśļïďê">
              <a:extLst>
                <a:ext uri="{FF2B5EF4-FFF2-40B4-BE49-F238E27FC236}">
                  <a16:creationId xmlns:a16="http://schemas.microsoft.com/office/drawing/2014/main" xmlns="" id="{53A5AE56-7AD6-434A-AA7F-08C2C748365F}"/>
                </a:ext>
              </a:extLst>
            </p:cNvPr>
            <p:cNvSpPr/>
            <p:nvPr/>
          </p:nvSpPr>
          <p:spPr>
            <a:xfrm>
              <a:off x="8695424" y="3286536"/>
              <a:ext cx="382800" cy="284929"/>
            </a:xfrm>
            <a:custGeom>
              <a:avLst/>
              <a:gdLst>
                <a:gd name="connsiteX0" fmla="*/ 36795 w 606651"/>
                <a:gd name="connsiteY0" fmla="*/ 106977 h 451548"/>
                <a:gd name="connsiteX1" fmla="*/ 91546 w 606651"/>
                <a:gd name="connsiteY1" fmla="*/ 106977 h 451548"/>
                <a:gd name="connsiteX2" fmla="*/ 212272 w 606651"/>
                <a:gd name="connsiteY2" fmla="*/ 106977 h 451548"/>
                <a:gd name="connsiteX3" fmla="*/ 240008 w 606651"/>
                <a:gd name="connsiteY3" fmla="*/ 118743 h 451548"/>
                <a:gd name="connsiteX4" fmla="*/ 266302 w 606651"/>
                <a:gd name="connsiteY4" fmla="*/ 145876 h 451548"/>
                <a:gd name="connsiteX5" fmla="*/ 294038 w 606651"/>
                <a:gd name="connsiteY5" fmla="*/ 157642 h 451548"/>
                <a:gd name="connsiteX6" fmla="*/ 498775 w 606651"/>
                <a:gd name="connsiteY6" fmla="*/ 157642 h 451548"/>
                <a:gd name="connsiteX7" fmla="*/ 515128 w 606651"/>
                <a:gd name="connsiteY7" fmla="*/ 173890 h 451548"/>
                <a:gd name="connsiteX8" fmla="*/ 515128 w 606651"/>
                <a:gd name="connsiteY8" fmla="*/ 344535 h 451548"/>
                <a:gd name="connsiteX9" fmla="*/ 515128 w 606651"/>
                <a:gd name="connsiteY9" fmla="*/ 414810 h 451548"/>
                <a:gd name="connsiteX10" fmla="*/ 478333 w 606651"/>
                <a:gd name="connsiteY10" fmla="*/ 451548 h 451548"/>
                <a:gd name="connsiteX11" fmla="*/ 36795 w 606651"/>
                <a:gd name="connsiteY11" fmla="*/ 451548 h 451548"/>
                <a:gd name="connsiteX12" fmla="*/ 0 w 606651"/>
                <a:gd name="connsiteY12" fmla="*/ 414810 h 451548"/>
                <a:gd name="connsiteX13" fmla="*/ 0 w 606651"/>
                <a:gd name="connsiteY13" fmla="*/ 143715 h 451548"/>
                <a:gd name="connsiteX14" fmla="*/ 36795 w 606651"/>
                <a:gd name="connsiteY14" fmla="*/ 106977 h 451548"/>
                <a:gd name="connsiteX15" fmla="*/ 128318 w 606651"/>
                <a:gd name="connsiteY15" fmla="*/ 0 h 451548"/>
                <a:gd name="connsiteX16" fmla="*/ 303795 w 606651"/>
                <a:gd name="connsiteY16" fmla="*/ 0 h 451548"/>
                <a:gd name="connsiteX17" fmla="*/ 331531 w 606651"/>
                <a:gd name="connsiteY17" fmla="*/ 11686 h 451548"/>
                <a:gd name="connsiteX18" fmla="*/ 357825 w 606651"/>
                <a:gd name="connsiteY18" fmla="*/ 38900 h 451548"/>
                <a:gd name="connsiteX19" fmla="*/ 385561 w 606651"/>
                <a:gd name="connsiteY19" fmla="*/ 50586 h 451548"/>
                <a:gd name="connsiteX20" fmla="*/ 590298 w 606651"/>
                <a:gd name="connsiteY20" fmla="*/ 50586 h 451548"/>
                <a:gd name="connsiteX21" fmla="*/ 606651 w 606651"/>
                <a:gd name="connsiteY21" fmla="*/ 66915 h 451548"/>
                <a:gd name="connsiteX22" fmla="*/ 606651 w 606651"/>
                <a:gd name="connsiteY22" fmla="*/ 307761 h 451548"/>
                <a:gd name="connsiteX23" fmla="*/ 569856 w 606651"/>
                <a:gd name="connsiteY23" fmla="*/ 344500 h 451548"/>
                <a:gd name="connsiteX24" fmla="*/ 531458 w 606651"/>
                <a:gd name="connsiteY24" fmla="*/ 344500 h 451548"/>
                <a:gd name="connsiteX25" fmla="*/ 531458 w 606651"/>
                <a:gd name="connsiteY25" fmla="*/ 173851 h 451548"/>
                <a:gd name="connsiteX26" fmla="*/ 498751 w 606651"/>
                <a:gd name="connsiteY26" fmla="*/ 141194 h 451548"/>
                <a:gd name="connsiteX27" fmla="*/ 294015 w 606651"/>
                <a:gd name="connsiteY27" fmla="*/ 141194 h 451548"/>
                <a:gd name="connsiteX28" fmla="*/ 278062 w 606651"/>
                <a:gd name="connsiteY28" fmla="*/ 134470 h 451548"/>
                <a:gd name="connsiteX29" fmla="*/ 251689 w 606651"/>
                <a:gd name="connsiteY29" fmla="*/ 107336 h 451548"/>
                <a:gd name="connsiteX30" fmla="*/ 212249 w 606651"/>
                <a:gd name="connsiteY30" fmla="*/ 90607 h 451548"/>
                <a:gd name="connsiteX31" fmla="*/ 91523 w 606651"/>
                <a:gd name="connsiteY31" fmla="*/ 90607 h 451548"/>
                <a:gd name="connsiteX32" fmla="*/ 91523 w 606651"/>
                <a:gd name="connsiteY32" fmla="*/ 36739 h 451548"/>
                <a:gd name="connsiteX33" fmla="*/ 128318 w 606651"/>
                <a:gd name="connsiteY33" fmla="*/ 0 h 45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6651" h="451548">
                  <a:moveTo>
                    <a:pt x="36795" y="106977"/>
                  </a:moveTo>
                  <a:lnTo>
                    <a:pt x="91546" y="106977"/>
                  </a:lnTo>
                  <a:lnTo>
                    <a:pt x="212272" y="106977"/>
                  </a:lnTo>
                  <a:cubicBezTo>
                    <a:pt x="221330" y="106977"/>
                    <a:pt x="233675" y="112260"/>
                    <a:pt x="240008" y="118743"/>
                  </a:cubicBezTo>
                  <a:lnTo>
                    <a:pt x="266302" y="145876"/>
                  </a:lnTo>
                  <a:cubicBezTo>
                    <a:pt x="272554" y="152360"/>
                    <a:pt x="284980" y="157642"/>
                    <a:pt x="294038" y="157642"/>
                  </a:cubicBezTo>
                  <a:lnTo>
                    <a:pt x="498775" y="157642"/>
                  </a:lnTo>
                  <a:cubicBezTo>
                    <a:pt x="507833" y="157642"/>
                    <a:pt x="515128" y="164926"/>
                    <a:pt x="515128" y="173890"/>
                  </a:cubicBezTo>
                  <a:lnTo>
                    <a:pt x="515128" y="344535"/>
                  </a:lnTo>
                  <a:lnTo>
                    <a:pt x="515128" y="414810"/>
                  </a:lnTo>
                  <a:cubicBezTo>
                    <a:pt x="515128" y="435060"/>
                    <a:pt x="498695" y="451548"/>
                    <a:pt x="478333" y="451548"/>
                  </a:cubicBezTo>
                  <a:lnTo>
                    <a:pt x="36795" y="451548"/>
                  </a:lnTo>
                  <a:cubicBezTo>
                    <a:pt x="16433" y="451548"/>
                    <a:pt x="0" y="435060"/>
                    <a:pt x="0" y="414810"/>
                  </a:cubicBezTo>
                  <a:lnTo>
                    <a:pt x="0" y="143715"/>
                  </a:lnTo>
                  <a:cubicBezTo>
                    <a:pt x="0" y="123385"/>
                    <a:pt x="16433" y="106977"/>
                    <a:pt x="36795" y="106977"/>
                  </a:cubicBezTo>
                  <a:close/>
                  <a:moveTo>
                    <a:pt x="128318" y="0"/>
                  </a:moveTo>
                  <a:lnTo>
                    <a:pt x="303795" y="0"/>
                  </a:lnTo>
                  <a:cubicBezTo>
                    <a:pt x="312853" y="0"/>
                    <a:pt x="325279" y="5283"/>
                    <a:pt x="331531" y="11686"/>
                  </a:cubicBezTo>
                  <a:lnTo>
                    <a:pt x="357825" y="38900"/>
                  </a:lnTo>
                  <a:cubicBezTo>
                    <a:pt x="364158" y="45384"/>
                    <a:pt x="376583" y="50586"/>
                    <a:pt x="385561" y="50586"/>
                  </a:cubicBezTo>
                  <a:lnTo>
                    <a:pt x="590298" y="50586"/>
                  </a:lnTo>
                  <a:cubicBezTo>
                    <a:pt x="599356" y="50586"/>
                    <a:pt x="606651" y="57950"/>
                    <a:pt x="606651" y="66915"/>
                  </a:cubicBezTo>
                  <a:lnTo>
                    <a:pt x="606651" y="307761"/>
                  </a:lnTo>
                  <a:cubicBezTo>
                    <a:pt x="606651" y="328091"/>
                    <a:pt x="590218" y="344500"/>
                    <a:pt x="569856" y="344500"/>
                  </a:cubicBezTo>
                  <a:lnTo>
                    <a:pt x="531458" y="344500"/>
                  </a:lnTo>
                  <a:lnTo>
                    <a:pt x="531458" y="173851"/>
                  </a:lnTo>
                  <a:cubicBezTo>
                    <a:pt x="531458" y="155921"/>
                    <a:pt x="516788" y="141194"/>
                    <a:pt x="498751" y="141194"/>
                  </a:cubicBezTo>
                  <a:lnTo>
                    <a:pt x="294015" y="141194"/>
                  </a:lnTo>
                  <a:cubicBezTo>
                    <a:pt x="289446" y="141194"/>
                    <a:pt x="281189" y="137752"/>
                    <a:pt x="278062" y="134470"/>
                  </a:cubicBezTo>
                  <a:lnTo>
                    <a:pt x="251689" y="107336"/>
                  </a:lnTo>
                  <a:cubicBezTo>
                    <a:pt x="242310" y="97651"/>
                    <a:pt x="225716" y="90607"/>
                    <a:pt x="212249" y="90607"/>
                  </a:cubicBezTo>
                  <a:lnTo>
                    <a:pt x="91523" y="90607"/>
                  </a:lnTo>
                  <a:lnTo>
                    <a:pt x="91523" y="36739"/>
                  </a:lnTo>
                  <a:cubicBezTo>
                    <a:pt x="91523" y="16409"/>
                    <a:pt x="108037" y="0"/>
                    <a:pt x="1283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11" name="íş1îdè">
            <a:extLst>
              <a:ext uri="{FF2B5EF4-FFF2-40B4-BE49-F238E27FC236}">
                <a16:creationId xmlns:a16="http://schemas.microsoft.com/office/drawing/2014/main" xmlns="" id="{0A68A94F-B796-46E1-A25F-8CD720557B99}"/>
              </a:ext>
            </a:extLst>
          </p:cNvPr>
          <p:cNvGrpSpPr/>
          <p:nvPr/>
        </p:nvGrpSpPr>
        <p:grpSpPr>
          <a:xfrm>
            <a:off x="673100" y="4488631"/>
            <a:ext cx="3314684" cy="1654993"/>
            <a:chOff x="673100" y="4488631"/>
            <a:chExt cx="3314684" cy="1654993"/>
          </a:xfrm>
        </p:grpSpPr>
        <p:sp>
          <p:nvSpPr>
            <p:cNvPr id="20" name="îšḻïḋé">
              <a:extLst>
                <a:ext uri="{FF2B5EF4-FFF2-40B4-BE49-F238E27FC236}">
                  <a16:creationId xmlns:a16="http://schemas.microsoft.com/office/drawing/2014/main" xmlns="" id="{0076F13F-9970-46BF-AAF8-12799B92238E}"/>
                </a:ext>
              </a:extLst>
            </p:cNvPr>
            <p:cNvSpPr txBox="1"/>
            <p:nvPr/>
          </p:nvSpPr>
          <p:spPr bwMode="auto">
            <a:xfrm>
              <a:off x="673100" y="4488631"/>
              <a:ext cx="3314684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b="1" dirty="0"/>
                <a:t>添加标题</a:t>
              </a:r>
            </a:p>
          </p:txBody>
        </p:sp>
        <p:sp>
          <p:nvSpPr>
            <p:cNvPr id="21" name="ïṡḷiḋê">
              <a:extLst>
                <a:ext uri="{FF2B5EF4-FFF2-40B4-BE49-F238E27FC236}">
                  <a16:creationId xmlns:a16="http://schemas.microsoft.com/office/drawing/2014/main" xmlns="" id="{4A7ED645-9482-497C-86AD-FE3CA6CCF60F}"/>
                </a:ext>
              </a:extLst>
            </p:cNvPr>
            <p:cNvSpPr/>
            <p:nvPr/>
          </p:nvSpPr>
          <p:spPr bwMode="auto">
            <a:xfrm>
              <a:off x="673100" y="4930435"/>
              <a:ext cx="3314684" cy="12131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buSzPct val="25000"/>
              </a:pPr>
              <a:r>
                <a:rPr lang="zh-CN" altLang="en-US" sz="1100" dirty="0"/>
                <a:t>单击此处添加标题或将你需要的</a:t>
              </a:r>
              <a:endParaRPr lang="en-US" altLang="zh-CN" sz="1100" dirty="0"/>
            </a:p>
            <a:p>
              <a:pPr algn="ctr">
                <a:lnSpc>
                  <a:spcPct val="150000"/>
                </a:lnSpc>
                <a:buSzPct val="25000"/>
              </a:pPr>
              <a:r>
                <a:rPr lang="zh-CN" altLang="en-US" sz="1100" dirty="0"/>
                <a:t>内容粘贴此处</a:t>
              </a:r>
              <a:endParaRPr lang="en-US" altLang="zh-CN" sz="1100" dirty="0"/>
            </a:p>
            <a:p>
              <a:pPr algn="ctr">
                <a:lnSpc>
                  <a:spcPct val="150000"/>
                </a:lnSpc>
                <a:buSzPct val="25000"/>
              </a:pPr>
              <a:r>
                <a:rPr lang="zh-CN" altLang="en-US" sz="1100" dirty="0"/>
                <a:t>单击此处添加标题或将你需要的</a:t>
              </a:r>
              <a:endParaRPr lang="en-US" altLang="zh-CN" sz="1100" dirty="0"/>
            </a:p>
            <a:p>
              <a:pPr algn="ctr">
                <a:lnSpc>
                  <a:spcPct val="150000"/>
                </a:lnSpc>
                <a:buSzPct val="25000"/>
              </a:pPr>
              <a:r>
                <a:rPr lang="zh-CN" altLang="en-US" sz="1100" dirty="0"/>
                <a:t>内容粘贴此处</a:t>
              </a:r>
            </a:p>
            <a:p>
              <a:pPr algn="ctr">
                <a:lnSpc>
                  <a:spcPct val="150000"/>
                </a:lnSpc>
                <a:buSzPct val="25000"/>
              </a:pPr>
              <a:endParaRPr lang="zh-CN" altLang="en-US" sz="1100" dirty="0"/>
            </a:p>
            <a:p>
              <a:pPr algn="ctr">
                <a:lnSpc>
                  <a:spcPct val="150000"/>
                </a:lnSpc>
                <a:buSzPct val="25000"/>
              </a:pPr>
              <a:endParaRPr lang="en-US" altLang="zh-CN" sz="1100" dirty="0"/>
            </a:p>
          </p:txBody>
        </p:sp>
      </p:grpSp>
      <p:grpSp>
        <p:nvGrpSpPr>
          <p:cNvPr id="12" name="íslíďe">
            <a:extLst>
              <a:ext uri="{FF2B5EF4-FFF2-40B4-BE49-F238E27FC236}">
                <a16:creationId xmlns:a16="http://schemas.microsoft.com/office/drawing/2014/main" xmlns="" id="{FF66E45A-2433-4CE6-A70B-052FA053821B}"/>
              </a:ext>
            </a:extLst>
          </p:cNvPr>
          <p:cNvGrpSpPr/>
          <p:nvPr/>
        </p:nvGrpSpPr>
        <p:grpSpPr>
          <a:xfrm>
            <a:off x="4438658" y="4488631"/>
            <a:ext cx="3314684" cy="1654993"/>
            <a:chOff x="4438658" y="4488631"/>
            <a:chExt cx="3314684" cy="1654993"/>
          </a:xfrm>
        </p:grpSpPr>
        <p:sp>
          <p:nvSpPr>
            <p:cNvPr id="18" name="işlíḓè">
              <a:extLst>
                <a:ext uri="{FF2B5EF4-FFF2-40B4-BE49-F238E27FC236}">
                  <a16:creationId xmlns:a16="http://schemas.microsoft.com/office/drawing/2014/main" xmlns="" id="{398FA296-D94B-4DB3-A90F-BEF8F4EF1B9F}"/>
                </a:ext>
              </a:extLst>
            </p:cNvPr>
            <p:cNvSpPr txBox="1"/>
            <p:nvPr/>
          </p:nvSpPr>
          <p:spPr bwMode="auto">
            <a:xfrm>
              <a:off x="4438658" y="4488631"/>
              <a:ext cx="3314684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b="1" dirty="0"/>
                <a:t>添加标题</a:t>
              </a:r>
            </a:p>
          </p:txBody>
        </p:sp>
        <p:sp>
          <p:nvSpPr>
            <p:cNvPr id="19" name="iSḷîďê">
              <a:extLst>
                <a:ext uri="{FF2B5EF4-FFF2-40B4-BE49-F238E27FC236}">
                  <a16:creationId xmlns:a16="http://schemas.microsoft.com/office/drawing/2014/main" xmlns="" id="{F383B04D-33CE-447E-87FA-5C0A000E56DF}"/>
                </a:ext>
              </a:extLst>
            </p:cNvPr>
            <p:cNvSpPr/>
            <p:nvPr/>
          </p:nvSpPr>
          <p:spPr bwMode="auto">
            <a:xfrm>
              <a:off x="4438658" y="4930435"/>
              <a:ext cx="3314684" cy="12131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buSzPct val="25000"/>
              </a:pPr>
              <a:r>
                <a:rPr lang="zh-CN" altLang="en-US" sz="1100" dirty="0"/>
                <a:t>单击此处添加标题或将你需要的</a:t>
              </a:r>
            </a:p>
            <a:p>
              <a:pPr algn="ctr">
                <a:lnSpc>
                  <a:spcPct val="150000"/>
                </a:lnSpc>
                <a:buSzPct val="25000"/>
              </a:pPr>
              <a:r>
                <a:rPr lang="zh-CN" altLang="en-US" sz="1100" dirty="0"/>
                <a:t>内容粘贴此处</a:t>
              </a:r>
            </a:p>
          </p:txBody>
        </p:sp>
      </p:grpSp>
      <p:grpSp>
        <p:nvGrpSpPr>
          <p:cNvPr id="13" name="isļíḑê">
            <a:extLst>
              <a:ext uri="{FF2B5EF4-FFF2-40B4-BE49-F238E27FC236}">
                <a16:creationId xmlns:a16="http://schemas.microsoft.com/office/drawing/2014/main" xmlns="" id="{191D3F30-C161-43A0-9854-6E0930F8D57A}"/>
              </a:ext>
            </a:extLst>
          </p:cNvPr>
          <p:cNvGrpSpPr/>
          <p:nvPr/>
        </p:nvGrpSpPr>
        <p:grpSpPr>
          <a:xfrm>
            <a:off x="8204216" y="4488631"/>
            <a:ext cx="3314684" cy="1654993"/>
            <a:chOff x="8204216" y="4488631"/>
            <a:chExt cx="3314684" cy="1654993"/>
          </a:xfrm>
        </p:grpSpPr>
        <p:sp>
          <p:nvSpPr>
            <p:cNvPr id="16" name="ïṩlíḑe">
              <a:extLst>
                <a:ext uri="{FF2B5EF4-FFF2-40B4-BE49-F238E27FC236}">
                  <a16:creationId xmlns:a16="http://schemas.microsoft.com/office/drawing/2014/main" xmlns="" id="{2828673A-052C-49CD-831C-F4B4EC8BAD8F}"/>
                </a:ext>
              </a:extLst>
            </p:cNvPr>
            <p:cNvSpPr/>
            <p:nvPr/>
          </p:nvSpPr>
          <p:spPr bwMode="auto">
            <a:xfrm>
              <a:off x="8204216" y="4930435"/>
              <a:ext cx="3314684" cy="12131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buSzPct val="25000"/>
              </a:pPr>
              <a:r>
                <a:rPr lang="zh-CN" altLang="en-US" sz="1100" dirty="0"/>
                <a:t>单击此处添加标题或将你需要的</a:t>
              </a:r>
            </a:p>
            <a:p>
              <a:pPr algn="ctr">
                <a:lnSpc>
                  <a:spcPct val="150000"/>
                </a:lnSpc>
                <a:buSzPct val="25000"/>
              </a:pPr>
              <a:r>
                <a:rPr lang="zh-CN" altLang="en-US" sz="1100" dirty="0"/>
                <a:t>内容粘贴此处</a:t>
              </a:r>
            </a:p>
            <a:p>
              <a:pPr algn="ctr">
                <a:lnSpc>
                  <a:spcPct val="150000"/>
                </a:lnSpc>
                <a:buSzPct val="25000"/>
              </a:pPr>
              <a:r>
                <a:rPr lang="zh-CN" altLang="en-US" sz="1100" dirty="0"/>
                <a:t>单击此处添加标题或将你需要的</a:t>
              </a:r>
            </a:p>
            <a:p>
              <a:pPr algn="ctr">
                <a:lnSpc>
                  <a:spcPct val="150000"/>
                </a:lnSpc>
                <a:buSzPct val="25000"/>
              </a:pPr>
              <a:r>
                <a:rPr lang="zh-CN" altLang="en-US" sz="1100" dirty="0"/>
                <a:t>内容粘贴此处</a:t>
              </a:r>
            </a:p>
          </p:txBody>
        </p:sp>
        <p:sp>
          <p:nvSpPr>
            <p:cNvPr id="17" name="ï$lïḍè">
              <a:extLst>
                <a:ext uri="{FF2B5EF4-FFF2-40B4-BE49-F238E27FC236}">
                  <a16:creationId xmlns:a16="http://schemas.microsoft.com/office/drawing/2014/main" xmlns="" id="{9155F715-739E-427F-BB27-D386CAF700DB}"/>
                </a:ext>
              </a:extLst>
            </p:cNvPr>
            <p:cNvSpPr txBox="1"/>
            <p:nvPr/>
          </p:nvSpPr>
          <p:spPr bwMode="auto">
            <a:xfrm>
              <a:off x="8204216" y="4488631"/>
              <a:ext cx="3314684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b="1" dirty="0"/>
                <a:t>添加标题</a:t>
              </a:r>
            </a:p>
          </p:txBody>
        </p: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xmlns="" id="{711C5C88-757A-4617-901A-4CE2B2C92E60}"/>
              </a:ext>
            </a:extLst>
          </p:cNvPr>
          <p:cNvCxnSpPr>
            <a:cxnSpLocks/>
          </p:cNvCxnSpPr>
          <p:nvPr/>
        </p:nvCxnSpPr>
        <p:spPr>
          <a:xfrm>
            <a:off x="4213221" y="4679627"/>
            <a:ext cx="0" cy="14639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xmlns="" id="{E2FE7BEE-CA3C-4741-9783-C7C61C2B45E9}"/>
              </a:ext>
            </a:extLst>
          </p:cNvPr>
          <p:cNvCxnSpPr>
            <a:cxnSpLocks/>
          </p:cNvCxnSpPr>
          <p:nvPr/>
        </p:nvCxnSpPr>
        <p:spPr>
          <a:xfrm>
            <a:off x="7978779" y="4679627"/>
            <a:ext cx="0" cy="14639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7195693F-6E26-442B-B85C-C97B2A83420A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5577E100-07F0-471C-9A5B-37819407C021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xmlns="" id="{AA59D838-D8FA-4B96-827A-A2C881444708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年终工作总结</a:t>
            </a:r>
          </a:p>
        </p:txBody>
      </p:sp>
    </p:spTree>
    <p:extLst>
      <p:ext uri="{BB962C8B-B14F-4D97-AF65-F5344CB8AC3E}">
        <p14:creationId xmlns:p14="http://schemas.microsoft.com/office/powerpoint/2010/main" xmlns="" val="1838440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isContent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2" grpId="0" animBg="1"/>
      <p:bldP spid="23" grpId="0" animBg="1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šḻidé">
            <a:extLst>
              <a:ext uri="{FF2B5EF4-FFF2-40B4-BE49-F238E27FC236}">
                <a16:creationId xmlns:a16="http://schemas.microsoft.com/office/drawing/2014/main" xmlns="" id="{63675904-6C53-4D36-A89D-CB94F63C5A61}"/>
              </a:ext>
            </a:extLst>
          </p:cNvPr>
          <p:cNvSpPr/>
          <p:nvPr/>
        </p:nvSpPr>
        <p:spPr>
          <a:xfrm>
            <a:off x="0" y="3133724"/>
            <a:ext cx="4219575" cy="10191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5" name="íṣḷîḋê">
            <a:extLst>
              <a:ext uri="{FF2B5EF4-FFF2-40B4-BE49-F238E27FC236}">
                <a16:creationId xmlns:a16="http://schemas.microsoft.com/office/drawing/2014/main" xmlns="" id="{1BEA1BB8-3438-4BBB-8C97-4D7C3EA96F31}"/>
              </a:ext>
            </a:extLst>
          </p:cNvPr>
          <p:cNvSpPr/>
          <p:nvPr/>
        </p:nvSpPr>
        <p:spPr>
          <a:xfrm>
            <a:off x="4219574" y="3438524"/>
            <a:ext cx="4222747" cy="40957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47500" lnSpcReduction="20000"/>
          </a:bodyPr>
          <a:lstStyle/>
          <a:p>
            <a:pPr algn="ctr"/>
            <a:endParaRPr lang="zh-CN" altLang="en-US"/>
          </a:p>
        </p:txBody>
      </p:sp>
      <p:sp>
        <p:nvSpPr>
          <p:cNvPr id="6" name="îsļïdê">
            <a:extLst>
              <a:ext uri="{FF2B5EF4-FFF2-40B4-BE49-F238E27FC236}">
                <a16:creationId xmlns:a16="http://schemas.microsoft.com/office/drawing/2014/main" xmlns="" id="{64FA72B4-C2CA-493E-AF05-057DF3F88B78}"/>
              </a:ext>
            </a:extLst>
          </p:cNvPr>
          <p:cNvSpPr/>
          <p:nvPr/>
        </p:nvSpPr>
        <p:spPr>
          <a:xfrm>
            <a:off x="4219574" y="2710567"/>
            <a:ext cx="2996049" cy="727957"/>
          </a:xfrm>
          <a:custGeom>
            <a:avLst/>
            <a:gdLst>
              <a:gd name="connsiteX0" fmla="*/ 2805546 w 2996049"/>
              <a:gd name="connsiteY0" fmla="*/ 0 h 727957"/>
              <a:gd name="connsiteX1" fmla="*/ 2996049 w 2996049"/>
              <a:gd name="connsiteY1" fmla="*/ 208844 h 727957"/>
              <a:gd name="connsiteX2" fmla="*/ 2892425 w 2996049"/>
              <a:gd name="connsiteY2" fmla="*/ 208844 h 727957"/>
              <a:gd name="connsiteX3" fmla="*/ 2892425 w 2996049"/>
              <a:gd name="connsiteY3" fmla="*/ 477926 h 727957"/>
              <a:gd name="connsiteX4" fmla="*/ 2642394 w 2996049"/>
              <a:gd name="connsiteY4" fmla="*/ 727957 h 727957"/>
              <a:gd name="connsiteX5" fmla="*/ 0 w 2996049"/>
              <a:gd name="connsiteY5" fmla="*/ 727957 h 727957"/>
              <a:gd name="connsiteX6" fmla="*/ 0 w 2996049"/>
              <a:gd name="connsiteY6" fmla="*/ 637469 h 727957"/>
              <a:gd name="connsiteX7" fmla="*/ 0 w 2996049"/>
              <a:gd name="connsiteY7" fmla="*/ 546981 h 727957"/>
              <a:gd name="connsiteX8" fmla="*/ 2642394 w 2996049"/>
              <a:gd name="connsiteY8" fmla="*/ 546981 h 727957"/>
              <a:gd name="connsiteX9" fmla="*/ 2711448 w 2996049"/>
              <a:gd name="connsiteY9" fmla="*/ 477927 h 727957"/>
              <a:gd name="connsiteX10" fmla="*/ 2711448 w 2996049"/>
              <a:gd name="connsiteY10" fmla="*/ 208844 h 727957"/>
              <a:gd name="connsiteX11" fmla="*/ 2615043 w 2996049"/>
              <a:gd name="connsiteY11" fmla="*/ 208844 h 727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96049" h="727957">
                <a:moveTo>
                  <a:pt x="2805546" y="0"/>
                </a:moveTo>
                <a:lnTo>
                  <a:pt x="2996049" y="208844"/>
                </a:lnTo>
                <a:lnTo>
                  <a:pt x="2892425" y="208844"/>
                </a:lnTo>
                <a:lnTo>
                  <a:pt x="2892425" y="477926"/>
                </a:lnTo>
                <a:cubicBezTo>
                  <a:pt x="2892425" y="616014"/>
                  <a:pt x="2780482" y="727957"/>
                  <a:pt x="2642394" y="727957"/>
                </a:cubicBezTo>
                <a:lnTo>
                  <a:pt x="0" y="727957"/>
                </a:lnTo>
                <a:lnTo>
                  <a:pt x="0" y="637469"/>
                </a:lnTo>
                <a:lnTo>
                  <a:pt x="0" y="546981"/>
                </a:lnTo>
                <a:lnTo>
                  <a:pt x="2642394" y="546981"/>
                </a:lnTo>
                <a:cubicBezTo>
                  <a:pt x="2680531" y="546981"/>
                  <a:pt x="2711448" y="516064"/>
                  <a:pt x="2711448" y="477927"/>
                </a:cubicBezTo>
                <a:lnTo>
                  <a:pt x="2711448" y="208844"/>
                </a:lnTo>
                <a:lnTo>
                  <a:pt x="2615043" y="208844"/>
                </a:lnTo>
                <a:close/>
              </a:path>
            </a:pathLst>
          </a:custGeom>
          <a:solidFill>
            <a:srgbClr val="E8B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ïSlîďé">
            <a:extLst>
              <a:ext uri="{FF2B5EF4-FFF2-40B4-BE49-F238E27FC236}">
                <a16:creationId xmlns:a16="http://schemas.microsoft.com/office/drawing/2014/main" xmlns="" id="{90FB99A6-CD7A-44A0-BAC7-9927754C8698}"/>
              </a:ext>
            </a:extLst>
          </p:cNvPr>
          <p:cNvGrpSpPr/>
          <p:nvPr/>
        </p:nvGrpSpPr>
        <p:grpSpPr>
          <a:xfrm>
            <a:off x="4390977" y="1791570"/>
            <a:ext cx="3741178" cy="918997"/>
            <a:chOff x="6774647" y="1598678"/>
            <a:chExt cx="3741178" cy="918997"/>
          </a:xfrm>
        </p:grpSpPr>
        <p:sp>
          <p:nvSpPr>
            <p:cNvPr id="17" name="íṡļidè">
              <a:extLst>
                <a:ext uri="{FF2B5EF4-FFF2-40B4-BE49-F238E27FC236}">
                  <a16:creationId xmlns:a16="http://schemas.microsoft.com/office/drawing/2014/main" xmlns="" id="{D6C586E5-2CCC-494F-AA55-416FE022D920}"/>
                </a:ext>
              </a:extLst>
            </p:cNvPr>
            <p:cNvSpPr/>
            <p:nvPr/>
          </p:nvSpPr>
          <p:spPr bwMode="auto">
            <a:xfrm>
              <a:off x="6774647" y="1986277"/>
              <a:ext cx="3741178" cy="531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内容粘贴此处</a:t>
              </a:r>
            </a:p>
          </p:txBody>
        </p:sp>
        <p:sp>
          <p:nvSpPr>
            <p:cNvPr id="18" name="îṥļíḑé">
              <a:extLst>
                <a:ext uri="{FF2B5EF4-FFF2-40B4-BE49-F238E27FC236}">
                  <a16:creationId xmlns:a16="http://schemas.microsoft.com/office/drawing/2014/main" xmlns="" id="{B0D8130A-F87F-4A51-A5CB-4716D54FF100}"/>
                </a:ext>
              </a:extLst>
            </p:cNvPr>
            <p:cNvSpPr txBox="1"/>
            <p:nvPr/>
          </p:nvSpPr>
          <p:spPr bwMode="auto">
            <a:xfrm>
              <a:off x="6774647" y="1598678"/>
              <a:ext cx="3741178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en-US" altLang="zh-CN" sz="2000" b="1" dirty="0"/>
                <a:t>02.</a:t>
              </a:r>
              <a:r>
                <a:rPr lang="zh-CN" altLang="en-US" sz="2000" b="1" dirty="0"/>
                <a:t>添加标题</a:t>
              </a:r>
              <a:endParaRPr lang="en-US" altLang="zh-CN" sz="2000" b="1" dirty="0"/>
            </a:p>
          </p:txBody>
        </p:sp>
      </p:grpSp>
      <p:grpSp>
        <p:nvGrpSpPr>
          <p:cNvPr id="9" name="ïsļïḓê">
            <a:extLst>
              <a:ext uri="{FF2B5EF4-FFF2-40B4-BE49-F238E27FC236}">
                <a16:creationId xmlns:a16="http://schemas.microsoft.com/office/drawing/2014/main" xmlns="" id="{8D25C1C4-D287-4DC0-BB0D-5A1BB1006725}"/>
              </a:ext>
            </a:extLst>
          </p:cNvPr>
          <p:cNvGrpSpPr/>
          <p:nvPr/>
        </p:nvGrpSpPr>
        <p:grpSpPr>
          <a:xfrm>
            <a:off x="8442320" y="3087366"/>
            <a:ext cx="3076580" cy="1111889"/>
            <a:chOff x="8802254" y="3108260"/>
            <a:chExt cx="2716645" cy="1111889"/>
          </a:xfrm>
        </p:grpSpPr>
        <p:sp>
          <p:nvSpPr>
            <p:cNvPr id="15" name="í$ḻíḋè">
              <a:extLst>
                <a:ext uri="{FF2B5EF4-FFF2-40B4-BE49-F238E27FC236}">
                  <a16:creationId xmlns:a16="http://schemas.microsoft.com/office/drawing/2014/main" xmlns="" id="{D6C586E5-2CCC-494F-AA55-416FE022D920}"/>
                </a:ext>
              </a:extLst>
            </p:cNvPr>
            <p:cNvSpPr/>
            <p:nvPr/>
          </p:nvSpPr>
          <p:spPr bwMode="auto">
            <a:xfrm>
              <a:off x="8802254" y="3495858"/>
              <a:ext cx="2716645" cy="724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内容粘贴此处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endParaRPr lang="en-US" altLang="zh-CN" sz="1100" dirty="0"/>
            </a:p>
          </p:txBody>
        </p:sp>
        <p:sp>
          <p:nvSpPr>
            <p:cNvPr id="16" name="íŝḻíḓê">
              <a:extLst>
                <a:ext uri="{FF2B5EF4-FFF2-40B4-BE49-F238E27FC236}">
                  <a16:creationId xmlns:a16="http://schemas.microsoft.com/office/drawing/2014/main" xmlns="" id="{B0D8130A-F87F-4A51-A5CB-4716D54FF100}"/>
                </a:ext>
              </a:extLst>
            </p:cNvPr>
            <p:cNvSpPr txBox="1"/>
            <p:nvPr/>
          </p:nvSpPr>
          <p:spPr bwMode="auto">
            <a:xfrm>
              <a:off x="8802254" y="3108260"/>
              <a:ext cx="2716645" cy="38759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000" b="1" dirty="0"/>
                <a:t>01.</a:t>
              </a:r>
              <a:r>
                <a:rPr lang="zh-CN" altLang="en-US" sz="2000" b="1" dirty="0"/>
                <a:t>添加标题</a:t>
              </a:r>
              <a:endParaRPr lang="en-US" altLang="zh-CN" sz="2000" b="1" dirty="0"/>
            </a:p>
          </p:txBody>
        </p:sp>
      </p:grpSp>
      <p:grpSp>
        <p:nvGrpSpPr>
          <p:cNvPr id="10" name="íşļîḍê">
            <a:extLst>
              <a:ext uri="{FF2B5EF4-FFF2-40B4-BE49-F238E27FC236}">
                <a16:creationId xmlns:a16="http://schemas.microsoft.com/office/drawing/2014/main" xmlns="" id="{E0C0F475-0E1A-4BA1-8C06-95A4CDBF1EBF}"/>
              </a:ext>
            </a:extLst>
          </p:cNvPr>
          <p:cNvGrpSpPr/>
          <p:nvPr/>
        </p:nvGrpSpPr>
        <p:grpSpPr>
          <a:xfrm>
            <a:off x="4390977" y="4576056"/>
            <a:ext cx="3741178" cy="918997"/>
            <a:chOff x="4562380" y="4622822"/>
            <a:chExt cx="3741178" cy="918997"/>
          </a:xfrm>
        </p:grpSpPr>
        <p:sp>
          <p:nvSpPr>
            <p:cNvPr id="13" name="íśḻîďe">
              <a:extLst>
                <a:ext uri="{FF2B5EF4-FFF2-40B4-BE49-F238E27FC236}">
                  <a16:creationId xmlns:a16="http://schemas.microsoft.com/office/drawing/2014/main" xmlns="" id="{D6C586E5-2CCC-494F-AA55-416FE022D920}"/>
                </a:ext>
              </a:extLst>
            </p:cNvPr>
            <p:cNvSpPr/>
            <p:nvPr/>
          </p:nvSpPr>
          <p:spPr bwMode="auto">
            <a:xfrm>
              <a:off x="4562380" y="5010421"/>
              <a:ext cx="3741178" cy="531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单击此处添加标题或将你需要的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/>
                <a:t>内容粘贴此处</a:t>
              </a:r>
            </a:p>
          </p:txBody>
        </p:sp>
        <p:sp>
          <p:nvSpPr>
            <p:cNvPr id="14" name="ïṧľíḑé">
              <a:extLst>
                <a:ext uri="{FF2B5EF4-FFF2-40B4-BE49-F238E27FC236}">
                  <a16:creationId xmlns:a16="http://schemas.microsoft.com/office/drawing/2014/main" xmlns="" id="{B0D8130A-F87F-4A51-A5CB-4716D54FF100}"/>
                </a:ext>
              </a:extLst>
            </p:cNvPr>
            <p:cNvSpPr txBox="1"/>
            <p:nvPr/>
          </p:nvSpPr>
          <p:spPr bwMode="auto">
            <a:xfrm>
              <a:off x="4562380" y="4622822"/>
              <a:ext cx="3741178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en-US" altLang="zh-CN" sz="2000" b="1" dirty="0"/>
                <a:t>03.</a:t>
              </a:r>
              <a:r>
                <a:rPr lang="zh-CN" altLang="en-US" sz="2000" b="1" dirty="0"/>
                <a:t>添加标题</a:t>
              </a:r>
              <a:endParaRPr lang="en-US" altLang="zh-CN" sz="2000" b="1" dirty="0"/>
            </a:p>
          </p:txBody>
        </p:sp>
      </p:grpSp>
      <p:sp>
        <p:nvSpPr>
          <p:cNvPr id="11" name="i$ļíďé">
            <a:extLst>
              <a:ext uri="{FF2B5EF4-FFF2-40B4-BE49-F238E27FC236}">
                <a16:creationId xmlns:a16="http://schemas.microsoft.com/office/drawing/2014/main" xmlns="" id="{55D1981F-845D-4257-8483-B7E7FC4BBAC8}"/>
              </a:ext>
            </a:extLst>
          </p:cNvPr>
          <p:cNvSpPr/>
          <p:nvPr/>
        </p:nvSpPr>
        <p:spPr>
          <a:xfrm flipV="1">
            <a:off x="4219575" y="3848099"/>
            <a:ext cx="2996049" cy="727957"/>
          </a:xfrm>
          <a:custGeom>
            <a:avLst/>
            <a:gdLst>
              <a:gd name="connsiteX0" fmla="*/ 2805546 w 2996049"/>
              <a:gd name="connsiteY0" fmla="*/ 0 h 727957"/>
              <a:gd name="connsiteX1" fmla="*/ 2996049 w 2996049"/>
              <a:gd name="connsiteY1" fmla="*/ 208844 h 727957"/>
              <a:gd name="connsiteX2" fmla="*/ 2892425 w 2996049"/>
              <a:gd name="connsiteY2" fmla="*/ 208844 h 727957"/>
              <a:gd name="connsiteX3" fmla="*/ 2892425 w 2996049"/>
              <a:gd name="connsiteY3" fmla="*/ 477926 h 727957"/>
              <a:gd name="connsiteX4" fmla="*/ 2642394 w 2996049"/>
              <a:gd name="connsiteY4" fmla="*/ 727957 h 727957"/>
              <a:gd name="connsiteX5" fmla="*/ 0 w 2996049"/>
              <a:gd name="connsiteY5" fmla="*/ 727957 h 727957"/>
              <a:gd name="connsiteX6" fmla="*/ 0 w 2996049"/>
              <a:gd name="connsiteY6" fmla="*/ 637469 h 727957"/>
              <a:gd name="connsiteX7" fmla="*/ 0 w 2996049"/>
              <a:gd name="connsiteY7" fmla="*/ 546981 h 727957"/>
              <a:gd name="connsiteX8" fmla="*/ 2642394 w 2996049"/>
              <a:gd name="connsiteY8" fmla="*/ 546981 h 727957"/>
              <a:gd name="connsiteX9" fmla="*/ 2711448 w 2996049"/>
              <a:gd name="connsiteY9" fmla="*/ 477927 h 727957"/>
              <a:gd name="connsiteX10" fmla="*/ 2711448 w 2996049"/>
              <a:gd name="connsiteY10" fmla="*/ 208844 h 727957"/>
              <a:gd name="connsiteX11" fmla="*/ 2615043 w 2996049"/>
              <a:gd name="connsiteY11" fmla="*/ 208844 h 727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96049" h="727957">
                <a:moveTo>
                  <a:pt x="2805546" y="0"/>
                </a:moveTo>
                <a:lnTo>
                  <a:pt x="2996049" y="208844"/>
                </a:lnTo>
                <a:lnTo>
                  <a:pt x="2892425" y="208844"/>
                </a:lnTo>
                <a:lnTo>
                  <a:pt x="2892425" y="477926"/>
                </a:lnTo>
                <a:cubicBezTo>
                  <a:pt x="2892425" y="616014"/>
                  <a:pt x="2780482" y="727957"/>
                  <a:pt x="2642394" y="727957"/>
                </a:cubicBezTo>
                <a:lnTo>
                  <a:pt x="0" y="727957"/>
                </a:lnTo>
                <a:lnTo>
                  <a:pt x="0" y="637469"/>
                </a:lnTo>
                <a:lnTo>
                  <a:pt x="0" y="546981"/>
                </a:lnTo>
                <a:lnTo>
                  <a:pt x="2642394" y="546981"/>
                </a:lnTo>
                <a:cubicBezTo>
                  <a:pt x="2680531" y="546981"/>
                  <a:pt x="2711448" y="516064"/>
                  <a:pt x="2711448" y="477927"/>
                </a:cubicBezTo>
                <a:lnTo>
                  <a:pt x="2711448" y="208844"/>
                </a:lnTo>
                <a:lnTo>
                  <a:pt x="2615043" y="208844"/>
                </a:lnTo>
                <a:close/>
              </a:path>
            </a:pathLst>
          </a:custGeom>
          <a:solidFill>
            <a:srgbClr val="E8B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F2B7E67E-53FF-4945-930A-16A38050CB53}"/>
              </a:ext>
            </a:extLst>
          </p:cNvPr>
          <p:cNvGrpSpPr/>
          <p:nvPr/>
        </p:nvGrpSpPr>
        <p:grpSpPr>
          <a:xfrm>
            <a:off x="1300884" y="2834408"/>
            <a:ext cx="1617808" cy="1617808"/>
            <a:chOff x="1300884" y="2834408"/>
            <a:chExt cx="1617808" cy="1617808"/>
          </a:xfrm>
        </p:grpSpPr>
        <p:sp>
          <p:nvSpPr>
            <p:cNvPr id="7" name="íṥḻíḍé">
              <a:extLst>
                <a:ext uri="{FF2B5EF4-FFF2-40B4-BE49-F238E27FC236}">
                  <a16:creationId xmlns:a16="http://schemas.microsoft.com/office/drawing/2014/main" xmlns="" id="{6D30CB4D-0CF7-4E30-BAFF-640B0551BC68}"/>
                </a:ext>
              </a:extLst>
            </p:cNvPr>
            <p:cNvSpPr/>
            <p:nvPr/>
          </p:nvSpPr>
          <p:spPr>
            <a:xfrm>
              <a:off x="1300884" y="2834408"/>
              <a:ext cx="1617808" cy="16178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sz="2400" b="1" i="1" dirty="0">
                <a:solidFill>
                  <a:schemeClr val="tx1"/>
                </a:solidFill>
              </a:endParaRPr>
            </a:p>
          </p:txBody>
        </p:sp>
        <p:sp>
          <p:nvSpPr>
            <p:cNvPr id="12" name="íśľiḑê">
              <a:extLst>
                <a:ext uri="{FF2B5EF4-FFF2-40B4-BE49-F238E27FC236}">
                  <a16:creationId xmlns:a16="http://schemas.microsoft.com/office/drawing/2014/main" xmlns="" id="{EC7EFBD6-E113-40C1-BFCD-77331F12F6C5}"/>
                </a:ext>
              </a:extLst>
            </p:cNvPr>
            <p:cNvSpPr/>
            <p:nvPr/>
          </p:nvSpPr>
          <p:spPr bwMode="auto">
            <a:xfrm>
              <a:off x="1679576" y="3202173"/>
              <a:ext cx="860424" cy="882278"/>
            </a:xfrm>
            <a:custGeom>
              <a:avLst/>
              <a:gdLst>
                <a:gd name="connsiteX0" fmla="*/ 329497 w 352368"/>
                <a:gd name="connsiteY0" fmla="*/ 243145 h 361318"/>
                <a:gd name="connsiteX1" fmla="*/ 341302 w 352368"/>
                <a:gd name="connsiteY1" fmla="*/ 243145 h 361318"/>
                <a:gd name="connsiteX2" fmla="*/ 350155 w 352368"/>
                <a:gd name="connsiteY2" fmla="*/ 249048 h 361318"/>
                <a:gd name="connsiteX3" fmla="*/ 350155 w 352368"/>
                <a:gd name="connsiteY3" fmla="*/ 260852 h 361318"/>
                <a:gd name="connsiteX4" fmla="*/ 282280 w 352368"/>
                <a:gd name="connsiteY4" fmla="*/ 331678 h 361318"/>
                <a:gd name="connsiteX5" fmla="*/ 270476 w 352368"/>
                <a:gd name="connsiteY5" fmla="*/ 331678 h 361318"/>
                <a:gd name="connsiteX6" fmla="*/ 217356 w 352368"/>
                <a:gd name="connsiteY6" fmla="*/ 290363 h 361318"/>
                <a:gd name="connsiteX7" fmla="*/ 214405 w 352368"/>
                <a:gd name="connsiteY7" fmla="*/ 281510 h 361318"/>
                <a:gd name="connsiteX8" fmla="*/ 223258 w 352368"/>
                <a:gd name="connsiteY8" fmla="*/ 272656 h 361318"/>
                <a:gd name="connsiteX9" fmla="*/ 232112 w 352368"/>
                <a:gd name="connsiteY9" fmla="*/ 269705 h 361318"/>
                <a:gd name="connsiteX10" fmla="*/ 267525 w 352368"/>
                <a:gd name="connsiteY10" fmla="*/ 296265 h 361318"/>
                <a:gd name="connsiteX11" fmla="*/ 279329 w 352368"/>
                <a:gd name="connsiteY11" fmla="*/ 293314 h 361318"/>
                <a:gd name="connsiteX12" fmla="*/ 329497 w 352368"/>
                <a:gd name="connsiteY12" fmla="*/ 243145 h 361318"/>
                <a:gd name="connsiteX13" fmla="*/ 157616 w 352368"/>
                <a:gd name="connsiteY13" fmla="*/ 0 h 361318"/>
                <a:gd name="connsiteX14" fmla="*/ 252780 w 352368"/>
                <a:gd name="connsiteY14" fmla="*/ 44425 h 361318"/>
                <a:gd name="connsiteX15" fmla="*/ 309284 w 352368"/>
                <a:gd name="connsiteY15" fmla="*/ 50348 h 361318"/>
                <a:gd name="connsiteX16" fmla="*/ 318205 w 352368"/>
                <a:gd name="connsiteY16" fmla="*/ 59233 h 361318"/>
                <a:gd name="connsiteX17" fmla="*/ 318205 w 352368"/>
                <a:gd name="connsiteY17" fmla="*/ 162890 h 361318"/>
                <a:gd name="connsiteX18" fmla="*/ 312257 w 352368"/>
                <a:gd name="connsiteY18" fmla="*/ 198429 h 361318"/>
                <a:gd name="connsiteX19" fmla="*/ 306310 w 352368"/>
                <a:gd name="connsiteY19" fmla="*/ 204352 h 361318"/>
                <a:gd name="connsiteX20" fmla="*/ 282519 w 352368"/>
                <a:gd name="connsiteY20" fmla="*/ 201391 h 361318"/>
                <a:gd name="connsiteX21" fmla="*/ 196276 w 352368"/>
                <a:gd name="connsiteY21" fmla="*/ 287278 h 361318"/>
                <a:gd name="connsiteX22" fmla="*/ 208172 w 352368"/>
                <a:gd name="connsiteY22" fmla="*/ 331702 h 361318"/>
                <a:gd name="connsiteX23" fmla="*/ 208172 w 352368"/>
                <a:gd name="connsiteY23" fmla="*/ 337625 h 361318"/>
                <a:gd name="connsiteX24" fmla="*/ 157616 w 352368"/>
                <a:gd name="connsiteY24" fmla="*/ 361318 h 361318"/>
                <a:gd name="connsiteX25" fmla="*/ 0 w 352368"/>
                <a:gd name="connsiteY25" fmla="*/ 162890 h 361318"/>
                <a:gd name="connsiteX26" fmla="*/ 2974 w 352368"/>
                <a:gd name="connsiteY26" fmla="*/ 56271 h 361318"/>
                <a:gd name="connsiteX27" fmla="*/ 8922 w 352368"/>
                <a:gd name="connsiteY27" fmla="*/ 47386 h 361318"/>
                <a:gd name="connsiteX28" fmla="*/ 77321 w 352368"/>
                <a:gd name="connsiteY28" fmla="*/ 44425 h 361318"/>
                <a:gd name="connsiteX29" fmla="*/ 157616 w 352368"/>
                <a:gd name="connsiteY29" fmla="*/ 0 h 36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52368" h="361318">
                  <a:moveTo>
                    <a:pt x="329497" y="243145"/>
                  </a:moveTo>
                  <a:cubicBezTo>
                    <a:pt x="332449" y="240194"/>
                    <a:pt x="338351" y="240194"/>
                    <a:pt x="341302" y="243145"/>
                  </a:cubicBezTo>
                  <a:cubicBezTo>
                    <a:pt x="350155" y="249048"/>
                    <a:pt x="350155" y="249048"/>
                    <a:pt x="350155" y="249048"/>
                  </a:cubicBezTo>
                  <a:cubicBezTo>
                    <a:pt x="353106" y="251999"/>
                    <a:pt x="353106" y="257901"/>
                    <a:pt x="350155" y="260852"/>
                  </a:cubicBezTo>
                  <a:lnTo>
                    <a:pt x="282280" y="331678"/>
                  </a:lnTo>
                  <a:cubicBezTo>
                    <a:pt x="279329" y="334629"/>
                    <a:pt x="273427" y="334629"/>
                    <a:pt x="270476" y="331678"/>
                  </a:cubicBezTo>
                  <a:cubicBezTo>
                    <a:pt x="217356" y="290363"/>
                    <a:pt x="217356" y="290363"/>
                    <a:pt x="217356" y="290363"/>
                  </a:cubicBezTo>
                  <a:cubicBezTo>
                    <a:pt x="214405" y="290363"/>
                    <a:pt x="211454" y="284461"/>
                    <a:pt x="214405" y="281510"/>
                  </a:cubicBezTo>
                  <a:cubicBezTo>
                    <a:pt x="223258" y="272656"/>
                    <a:pt x="223258" y="272656"/>
                    <a:pt x="223258" y="272656"/>
                  </a:cubicBezTo>
                  <a:cubicBezTo>
                    <a:pt x="223258" y="266754"/>
                    <a:pt x="229161" y="266754"/>
                    <a:pt x="232112" y="269705"/>
                  </a:cubicBezTo>
                  <a:cubicBezTo>
                    <a:pt x="267525" y="296265"/>
                    <a:pt x="267525" y="296265"/>
                    <a:pt x="267525" y="296265"/>
                  </a:cubicBezTo>
                  <a:cubicBezTo>
                    <a:pt x="270476" y="299216"/>
                    <a:pt x="276378" y="299216"/>
                    <a:pt x="279329" y="293314"/>
                  </a:cubicBezTo>
                  <a:cubicBezTo>
                    <a:pt x="329497" y="243145"/>
                    <a:pt x="329497" y="243145"/>
                    <a:pt x="329497" y="243145"/>
                  </a:cubicBezTo>
                  <a:close/>
                  <a:moveTo>
                    <a:pt x="157616" y="0"/>
                  </a:moveTo>
                  <a:cubicBezTo>
                    <a:pt x="172485" y="0"/>
                    <a:pt x="211146" y="32578"/>
                    <a:pt x="252780" y="44425"/>
                  </a:cubicBezTo>
                  <a:cubicBezTo>
                    <a:pt x="270623" y="50348"/>
                    <a:pt x="291440" y="50348"/>
                    <a:pt x="309284" y="50348"/>
                  </a:cubicBezTo>
                  <a:cubicBezTo>
                    <a:pt x="312257" y="50348"/>
                    <a:pt x="318205" y="50348"/>
                    <a:pt x="318205" y="59233"/>
                  </a:cubicBezTo>
                  <a:cubicBezTo>
                    <a:pt x="318205" y="59233"/>
                    <a:pt x="318205" y="162890"/>
                    <a:pt x="318205" y="162890"/>
                  </a:cubicBezTo>
                  <a:cubicBezTo>
                    <a:pt x="318205" y="174736"/>
                    <a:pt x="315231" y="186582"/>
                    <a:pt x="312257" y="198429"/>
                  </a:cubicBezTo>
                  <a:cubicBezTo>
                    <a:pt x="312257" y="201391"/>
                    <a:pt x="309284" y="204352"/>
                    <a:pt x="306310" y="204352"/>
                  </a:cubicBezTo>
                  <a:cubicBezTo>
                    <a:pt x="300362" y="201391"/>
                    <a:pt x="291440" y="201391"/>
                    <a:pt x="282519" y="201391"/>
                  </a:cubicBezTo>
                  <a:cubicBezTo>
                    <a:pt x="234937" y="201391"/>
                    <a:pt x="196276" y="239892"/>
                    <a:pt x="196276" y="287278"/>
                  </a:cubicBezTo>
                  <a:cubicBezTo>
                    <a:pt x="196276" y="302086"/>
                    <a:pt x="199250" y="319856"/>
                    <a:pt x="208172" y="331702"/>
                  </a:cubicBezTo>
                  <a:cubicBezTo>
                    <a:pt x="208172" y="334664"/>
                    <a:pt x="211146" y="334664"/>
                    <a:pt x="208172" y="337625"/>
                  </a:cubicBezTo>
                  <a:cubicBezTo>
                    <a:pt x="184381" y="355395"/>
                    <a:pt x="169511" y="361318"/>
                    <a:pt x="157616" y="361318"/>
                  </a:cubicBezTo>
                  <a:cubicBezTo>
                    <a:pt x="127877" y="361318"/>
                    <a:pt x="0" y="266546"/>
                    <a:pt x="0" y="162890"/>
                  </a:cubicBezTo>
                  <a:cubicBezTo>
                    <a:pt x="0" y="162890"/>
                    <a:pt x="2974" y="59233"/>
                    <a:pt x="2974" y="56271"/>
                  </a:cubicBezTo>
                  <a:cubicBezTo>
                    <a:pt x="2974" y="47386"/>
                    <a:pt x="5948" y="47386"/>
                    <a:pt x="8922" y="47386"/>
                  </a:cubicBezTo>
                  <a:cubicBezTo>
                    <a:pt x="29739" y="50348"/>
                    <a:pt x="53530" y="50348"/>
                    <a:pt x="77321" y="44425"/>
                  </a:cubicBezTo>
                  <a:cubicBezTo>
                    <a:pt x="118955" y="32578"/>
                    <a:pt x="145720" y="0"/>
                    <a:pt x="157616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7E7BDED1-61A8-47F8-86FA-9361BBF941B5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EB633695-1D3F-48C7-ADD4-DCB2F05F2F96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xmlns="" id="{8543C381-7D1A-4664-97FE-988686B4C29C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年终工作总结</a:t>
            </a:r>
          </a:p>
        </p:txBody>
      </p:sp>
    </p:spTree>
    <p:extLst>
      <p:ext uri="{BB962C8B-B14F-4D97-AF65-F5344CB8AC3E}">
        <p14:creationId xmlns:p14="http://schemas.microsoft.com/office/powerpoint/2010/main" xmlns="" val="1883386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dir="u" isContent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1" grpId="0" animBg="1"/>
      <p:bldP spid="19" grpId="0" animBg="1"/>
      <p:bldP spid="20" grpId="0" animBg="1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íśľîḍè">
            <a:extLst>
              <a:ext uri="{FF2B5EF4-FFF2-40B4-BE49-F238E27FC236}">
                <a16:creationId xmlns:a16="http://schemas.microsoft.com/office/drawing/2014/main" xmlns="" id="{5EB42BB9-5C73-4B7F-BD04-B54899271751}"/>
              </a:ext>
            </a:extLst>
          </p:cNvPr>
          <p:cNvGrpSpPr/>
          <p:nvPr/>
        </p:nvGrpSpPr>
        <p:grpSpPr>
          <a:xfrm>
            <a:off x="4125831" y="2741671"/>
            <a:ext cx="3687331" cy="922330"/>
            <a:chOff x="4375179" y="2683790"/>
            <a:chExt cx="3441642" cy="878717"/>
          </a:xfrm>
        </p:grpSpPr>
        <p:sp>
          <p:nvSpPr>
            <p:cNvPr id="29" name="îṩlíḋe">
              <a:extLst>
                <a:ext uri="{FF2B5EF4-FFF2-40B4-BE49-F238E27FC236}">
                  <a16:creationId xmlns:a16="http://schemas.microsoft.com/office/drawing/2014/main" xmlns="" id="{D443DFCB-227F-4953-9336-599D444090F2}"/>
                </a:ext>
              </a:extLst>
            </p:cNvPr>
            <p:cNvSpPr/>
            <p:nvPr/>
          </p:nvSpPr>
          <p:spPr bwMode="auto">
            <a:xfrm>
              <a:off x="4375179" y="2768281"/>
              <a:ext cx="2246783" cy="794226"/>
            </a:xfrm>
            <a:custGeom>
              <a:avLst/>
              <a:gdLst>
                <a:gd name="T0" fmla="+- 0 5724 1442"/>
                <a:gd name="T1" fmla="*/ T0 w 20158"/>
                <a:gd name="T2" fmla="*/ 0 h 21600"/>
                <a:gd name="T3" fmla="+- 0 5486 1442"/>
                <a:gd name="T4" fmla="*/ T3 w 20158"/>
                <a:gd name="T5" fmla="*/ 21600 h 21600"/>
                <a:gd name="T6" fmla="+- 0 21600 1442"/>
                <a:gd name="T7" fmla="*/ T6 w 20158"/>
                <a:gd name="T8" fmla="*/ 21600 h 21600"/>
                <a:gd name="T9" fmla="+- 0 21600 1442"/>
                <a:gd name="T10" fmla="*/ T9 w 20158"/>
                <a:gd name="T11" fmla="*/ 14 h 21600"/>
                <a:gd name="T12" fmla="+- 0 5724 1442"/>
                <a:gd name="T13" fmla="*/ T12 w 20158"/>
                <a:gd name="T14" fmla="*/ 0 h 21600"/>
                <a:gd name="T15" fmla="+- 0 5724 1442"/>
                <a:gd name="T16" fmla="*/ T15 w 20158"/>
                <a:gd name="T17" fmla="*/ 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</a:cxnLst>
              <a:rect l="0" t="0" r="r" b="b"/>
              <a:pathLst>
                <a:path w="20158" h="21600">
                  <a:moveTo>
                    <a:pt x="4282" y="0"/>
                  </a:moveTo>
                  <a:cubicBezTo>
                    <a:pt x="-1330" y="0"/>
                    <a:pt x="-1442" y="21600"/>
                    <a:pt x="4044" y="21600"/>
                  </a:cubicBezTo>
                  <a:lnTo>
                    <a:pt x="20158" y="21600"/>
                  </a:lnTo>
                  <a:lnTo>
                    <a:pt x="20158" y="14"/>
                  </a:lnTo>
                  <a:lnTo>
                    <a:pt x="4282" y="0"/>
                  </a:lnTo>
                  <a:close/>
                  <a:moveTo>
                    <a:pt x="4282" y="0"/>
                  </a:moveTo>
                </a:path>
              </a:pathLst>
            </a:custGeom>
            <a:solidFill>
              <a:srgbClr val="EFC879"/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en-US"/>
              </a:defPPr>
              <a:lvl1pPr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1pPr>
              <a:lvl2pPr marL="1714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2pPr>
              <a:lvl3pPr marL="3429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3pPr>
              <a:lvl4pPr marL="5143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4pPr>
              <a:lvl5pPr marL="6858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5pPr>
              <a:lvl6pPr marL="8572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6pPr>
              <a:lvl7pPr marL="10287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7pPr>
              <a:lvl8pPr marL="12001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8pPr>
              <a:lvl9pPr marL="13716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9pPr>
            </a:lstStyle>
            <a:p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30" name="îsḷîḍè">
              <a:extLst>
                <a:ext uri="{FF2B5EF4-FFF2-40B4-BE49-F238E27FC236}">
                  <a16:creationId xmlns:a16="http://schemas.microsoft.com/office/drawing/2014/main" xmlns="" id="{C0C43905-ADFA-4134-84EE-A591DEE788F7}"/>
                </a:ext>
              </a:extLst>
            </p:cNvPr>
            <p:cNvSpPr/>
            <p:nvPr/>
          </p:nvSpPr>
          <p:spPr bwMode="auto">
            <a:xfrm rot="10800000" flipV="1">
              <a:off x="6621962" y="2683790"/>
              <a:ext cx="1194859" cy="793521"/>
            </a:xfrm>
            <a:custGeom>
              <a:avLst/>
              <a:gdLst>
                <a:gd name="T0" fmla="+- 0 10168 2562"/>
                <a:gd name="T1" fmla="*/ T0 w 19038"/>
                <a:gd name="T2" fmla="*/ 0 h 21600"/>
                <a:gd name="T3" fmla="+- 0 9745 2562"/>
                <a:gd name="T4" fmla="*/ T3 w 19038"/>
                <a:gd name="T5" fmla="*/ 21600 h 21600"/>
                <a:gd name="T6" fmla="+- 0 21600 2562"/>
                <a:gd name="T7" fmla="*/ T6 w 19038"/>
                <a:gd name="T8" fmla="*/ 21600 h 21600"/>
                <a:gd name="T9" fmla="+- 0 21600 2562"/>
                <a:gd name="T10" fmla="*/ T9 w 19038"/>
                <a:gd name="T11" fmla="*/ 14 h 21600"/>
                <a:gd name="T12" fmla="+- 0 10168 2562"/>
                <a:gd name="T13" fmla="*/ T12 w 19038"/>
                <a:gd name="T14" fmla="*/ 0 h 21600"/>
                <a:gd name="T15" fmla="+- 0 10168 2562"/>
                <a:gd name="T16" fmla="*/ T15 w 19038"/>
                <a:gd name="T17" fmla="*/ 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</a:cxnLst>
              <a:rect l="0" t="0" r="r" b="b"/>
              <a:pathLst>
                <a:path w="19038" h="21600">
                  <a:moveTo>
                    <a:pt x="7606" y="0"/>
                  </a:moveTo>
                  <a:cubicBezTo>
                    <a:pt x="-2363" y="0"/>
                    <a:pt x="-2562" y="21600"/>
                    <a:pt x="7183" y="21600"/>
                  </a:cubicBezTo>
                  <a:lnTo>
                    <a:pt x="19038" y="21600"/>
                  </a:lnTo>
                  <a:lnTo>
                    <a:pt x="19038" y="14"/>
                  </a:lnTo>
                  <a:lnTo>
                    <a:pt x="7606" y="0"/>
                  </a:lnTo>
                  <a:close/>
                  <a:moveTo>
                    <a:pt x="7606" y="0"/>
                  </a:moveTo>
                </a:path>
              </a:pathLst>
            </a:custGeom>
            <a:solidFill>
              <a:srgbClr val="E8B13E"/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en-US"/>
              </a:defPPr>
              <a:lvl1pPr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1pPr>
              <a:lvl2pPr marL="1714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2pPr>
              <a:lvl3pPr marL="3429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3pPr>
              <a:lvl4pPr marL="5143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4pPr>
              <a:lvl5pPr marL="6858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5pPr>
              <a:lvl6pPr marL="8572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6pPr>
              <a:lvl7pPr marL="10287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7pPr>
              <a:lvl8pPr marL="12001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8pPr>
              <a:lvl9pPr marL="13716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9pPr>
            </a:lstStyle>
            <a:p>
              <a:r>
                <a:rPr lang="en-US" altLang="zh-CN" sz="2400" b="1" dirty="0">
                  <a:solidFill>
                    <a:schemeClr val="bg1"/>
                  </a:solidFill>
                </a:rPr>
                <a:t>02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31" name="î$lïdè">
              <a:extLst>
                <a:ext uri="{FF2B5EF4-FFF2-40B4-BE49-F238E27FC236}">
                  <a16:creationId xmlns:a16="http://schemas.microsoft.com/office/drawing/2014/main" xmlns="" id="{DBFA84C4-8B2C-41E5-9E06-EEE61098B6BF}"/>
                </a:ext>
              </a:extLst>
            </p:cNvPr>
            <p:cNvSpPr/>
            <p:nvPr/>
          </p:nvSpPr>
          <p:spPr bwMode="auto">
            <a:xfrm>
              <a:off x="5272480" y="2970431"/>
              <a:ext cx="452180" cy="389926"/>
            </a:xfrm>
            <a:custGeom>
              <a:avLst/>
              <a:gdLst/>
              <a:ahLst/>
              <a:cxnLst>
                <a:cxn ang="0">
                  <a:pos x="64" y="51"/>
                </a:cxn>
                <a:cxn ang="0">
                  <a:pos x="60" y="55"/>
                </a:cxn>
                <a:cxn ang="0">
                  <a:pos x="49" y="55"/>
                </a:cxn>
                <a:cxn ang="0">
                  <a:pos x="45" y="51"/>
                </a:cxn>
                <a:cxn ang="0">
                  <a:pos x="45" y="40"/>
                </a:cxn>
                <a:cxn ang="0">
                  <a:pos x="49" y="36"/>
                </a:cxn>
                <a:cxn ang="0">
                  <a:pos x="52" y="36"/>
                </a:cxn>
                <a:cxn ang="0">
                  <a:pos x="52" y="30"/>
                </a:cxn>
                <a:cxn ang="0">
                  <a:pos x="34" y="30"/>
                </a:cxn>
                <a:cxn ang="0">
                  <a:pos x="34" y="36"/>
                </a:cxn>
                <a:cxn ang="0">
                  <a:pos x="37" y="36"/>
                </a:cxn>
                <a:cxn ang="0">
                  <a:pos x="41" y="40"/>
                </a:cxn>
                <a:cxn ang="0">
                  <a:pos x="41" y="51"/>
                </a:cxn>
                <a:cxn ang="0">
                  <a:pos x="37" y="55"/>
                </a:cxn>
                <a:cxn ang="0">
                  <a:pos x="26" y="55"/>
                </a:cxn>
                <a:cxn ang="0">
                  <a:pos x="23" y="51"/>
                </a:cxn>
                <a:cxn ang="0">
                  <a:pos x="23" y="40"/>
                </a:cxn>
                <a:cxn ang="0">
                  <a:pos x="26" y="36"/>
                </a:cxn>
                <a:cxn ang="0">
                  <a:pos x="29" y="36"/>
                </a:cxn>
                <a:cxn ang="0">
                  <a:pos x="29" y="30"/>
                </a:cxn>
                <a:cxn ang="0">
                  <a:pos x="11" y="30"/>
                </a:cxn>
                <a:cxn ang="0">
                  <a:pos x="11" y="36"/>
                </a:cxn>
                <a:cxn ang="0">
                  <a:pos x="15" y="36"/>
                </a:cxn>
                <a:cxn ang="0">
                  <a:pos x="18" y="40"/>
                </a:cxn>
                <a:cxn ang="0">
                  <a:pos x="18" y="51"/>
                </a:cxn>
                <a:cxn ang="0">
                  <a:pos x="15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6"/>
                </a:cxn>
                <a:cxn ang="0">
                  <a:pos x="7" y="36"/>
                </a:cxn>
                <a:cxn ang="0">
                  <a:pos x="7" y="30"/>
                </a:cxn>
                <a:cxn ang="0">
                  <a:pos x="11" y="25"/>
                </a:cxn>
                <a:cxn ang="0">
                  <a:pos x="29" y="25"/>
                </a:cxn>
                <a:cxn ang="0">
                  <a:pos x="29" y="18"/>
                </a:cxn>
                <a:cxn ang="0">
                  <a:pos x="26" y="18"/>
                </a:cxn>
                <a:cxn ang="0">
                  <a:pos x="23" y="15"/>
                </a:cxn>
                <a:cxn ang="0">
                  <a:pos x="23" y="3"/>
                </a:cxn>
                <a:cxn ang="0">
                  <a:pos x="26" y="0"/>
                </a:cxn>
                <a:cxn ang="0">
                  <a:pos x="37" y="0"/>
                </a:cxn>
                <a:cxn ang="0">
                  <a:pos x="41" y="3"/>
                </a:cxn>
                <a:cxn ang="0">
                  <a:pos x="41" y="15"/>
                </a:cxn>
                <a:cxn ang="0">
                  <a:pos x="37" y="18"/>
                </a:cxn>
                <a:cxn ang="0">
                  <a:pos x="34" y="18"/>
                </a:cxn>
                <a:cxn ang="0">
                  <a:pos x="34" y="25"/>
                </a:cxn>
                <a:cxn ang="0">
                  <a:pos x="52" y="25"/>
                </a:cxn>
                <a:cxn ang="0">
                  <a:pos x="57" y="30"/>
                </a:cxn>
                <a:cxn ang="0">
                  <a:pos x="57" y="36"/>
                </a:cxn>
                <a:cxn ang="0">
                  <a:pos x="60" y="36"/>
                </a:cxn>
                <a:cxn ang="0">
                  <a:pos x="64" y="40"/>
                </a:cxn>
                <a:cxn ang="0">
                  <a:pos x="64" y="51"/>
                </a:cxn>
              </a:cxnLst>
              <a:rect l="0" t="0" r="r" b="b"/>
              <a:pathLst>
                <a:path w="64" h="55">
                  <a:moveTo>
                    <a:pt x="64" y="51"/>
                  </a:moveTo>
                  <a:cubicBezTo>
                    <a:pt x="64" y="53"/>
                    <a:pt x="62" y="55"/>
                    <a:pt x="60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7" y="55"/>
                    <a:pt x="45" y="53"/>
                    <a:pt x="45" y="51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38"/>
                    <a:pt x="47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9" y="36"/>
                    <a:pt x="41" y="38"/>
                    <a:pt x="41" y="40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3"/>
                    <a:pt x="39" y="55"/>
                    <a:pt x="37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4" y="55"/>
                    <a:pt x="23" y="53"/>
                    <a:pt x="23" y="5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8"/>
                    <a:pt x="24" y="36"/>
                    <a:pt x="26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6"/>
                    <a:pt x="18" y="38"/>
                    <a:pt x="18" y="40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3"/>
                    <a:pt x="17" y="55"/>
                    <a:pt x="15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6"/>
                    <a:pt x="3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27"/>
                    <a:pt x="9" y="25"/>
                    <a:pt x="11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8"/>
                    <a:pt x="23" y="17"/>
                    <a:pt x="23" y="15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1"/>
                    <a:pt x="24" y="0"/>
                    <a:pt x="26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9" y="0"/>
                    <a:pt x="41" y="1"/>
                    <a:pt x="41" y="3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1" y="17"/>
                    <a:pt x="39" y="18"/>
                    <a:pt x="37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5" y="25"/>
                    <a:pt x="57" y="27"/>
                    <a:pt x="57" y="30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2" y="36"/>
                    <a:pt x="64" y="38"/>
                    <a:pt x="64" y="40"/>
                  </a:cubicBezTo>
                  <a:lnTo>
                    <a:pt x="64" y="51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</p:grpSp>
      <p:grpSp>
        <p:nvGrpSpPr>
          <p:cNvPr id="5" name="ïṧļîḍè">
            <a:extLst>
              <a:ext uri="{FF2B5EF4-FFF2-40B4-BE49-F238E27FC236}">
                <a16:creationId xmlns:a16="http://schemas.microsoft.com/office/drawing/2014/main" xmlns="" id="{F769FCC3-EA15-4594-9AD9-91512F2DCE0C}"/>
              </a:ext>
            </a:extLst>
          </p:cNvPr>
          <p:cNvGrpSpPr/>
          <p:nvPr/>
        </p:nvGrpSpPr>
        <p:grpSpPr>
          <a:xfrm flipH="1">
            <a:off x="388679" y="2541617"/>
            <a:ext cx="3239850" cy="1162018"/>
            <a:chOff x="7275154" y="3085592"/>
            <a:chExt cx="3174551" cy="1107071"/>
          </a:xfrm>
        </p:grpSpPr>
        <p:sp>
          <p:nvSpPr>
            <p:cNvPr id="27" name="ïšļíḑé">
              <a:extLst>
                <a:ext uri="{FF2B5EF4-FFF2-40B4-BE49-F238E27FC236}">
                  <a16:creationId xmlns:a16="http://schemas.microsoft.com/office/drawing/2014/main" xmlns="" id="{81D3C4D4-1F3E-4C35-95D1-59438EC53AC5}"/>
                </a:ext>
              </a:extLst>
            </p:cNvPr>
            <p:cNvSpPr txBox="1"/>
            <p:nvPr/>
          </p:nvSpPr>
          <p:spPr>
            <a:xfrm>
              <a:off x="7275154" y="3593423"/>
              <a:ext cx="3174551" cy="59924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dirty="0"/>
                <a:t>单击此处添加标题或将你需要的</a:t>
              </a:r>
              <a:endParaRPr lang="en-US" altLang="zh-CN" sz="1100" dirty="0"/>
            </a:p>
            <a:p>
              <a:pPr algn="r">
                <a:lnSpc>
                  <a:spcPct val="120000"/>
                </a:lnSpc>
              </a:pPr>
              <a:r>
                <a:rPr lang="zh-CN" altLang="en-US" sz="1100" dirty="0"/>
                <a:t>内容粘贴此处</a:t>
              </a:r>
            </a:p>
          </p:txBody>
        </p:sp>
        <p:sp>
          <p:nvSpPr>
            <p:cNvPr id="28" name="îşḻîḓê">
              <a:extLst>
                <a:ext uri="{FF2B5EF4-FFF2-40B4-BE49-F238E27FC236}">
                  <a16:creationId xmlns:a16="http://schemas.microsoft.com/office/drawing/2014/main" xmlns="" id="{7A8E92E2-38C1-4ACC-934B-BC61A3EE4C23}"/>
                </a:ext>
              </a:extLst>
            </p:cNvPr>
            <p:cNvSpPr/>
            <p:nvPr/>
          </p:nvSpPr>
          <p:spPr>
            <a:xfrm>
              <a:off x="7275154" y="3085592"/>
              <a:ext cx="3174551" cy="507831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/>
            <a:p>
              <a:pPr algn="r"/>
              <a:r>
                <a:rPr lang="zh-CN" altLang="en-US" b="1" dirty="0"/>
                <a:t>添加标题</a:t>
              </a:r>
            </a:p>
          </p:txBody>
        </p:sp>
      </p:grpSp>
      <p:grpSp>
        <p:nvGrpSpPr>
          <p:cNvPr id="6" name="îṩḻîḑê">
            <a:extLst>
              <a:ext uri="{FF2B5EF4-FFF2-40B4-BE49-F238E27FC236}">
                <a16:creationId xmlns:a16="http://schemas.microsoft.com/office/drawing/2014/main" xmlns="" id="{4F04B212-6F0B-48FA-964F-E0BC7E6C9F2E}"/>
              </a:ext>
            </a:extLst>
          </p:cNvPr>
          <p:cNvGrpSpPr/>
          <p:nvPr/>
        </p:nvGrpSpPr>
        <p:grpSpPr>
          <a:xfrm>
            <a:off x="4125831" y="4873161"/>
            <a:ext cx="3687331" cy="922331"/>
            <a:chOff x="4375179" y="4739762"/>
            <a:chExt cx="3441642" cy="878718"/>
          </a:xfrm>
        </p:grpSpPr>
        <p:sp>
          <p:nvSpPr>
            <p:cNvPr id="24" name="iṣḻiďê">
              <a:extLst>
                <a:ext uri="{FF2B5EF4-FFF2-40B4-BE49-F238E27FC236}">
                  <a16:creationId xmlns:a16="http://schemas.microsoft.com/office/drawing/2014/main" xmlns="" id="{C2B9E813-723C-46D4-9512-5F469DEE38BE}"/>
                </a:ext>
              </a:extLst>
            </p:cNvPr>
            <p:cNvSpPr/>
            <p:nvPr/>
          </p:nvSpPr>
          <p:spPr bwMode="auto">
            <a:xfrm>
              <a:off x="4375179" y="4824254"/>
              <a:ext cx="2246783" cy="794226"/>
            </a:xfrm>
            <a:custGeom>
              <a:avLst/>
              <a:gdLst>
                <a:gd name="T0" fmla="+- 0 5724 1442"/>
                <a:gd name="T1" fmla="*/ T0 w 20158"/>
                <a:gd name="T2" fmla="*/ 0 h 21600"/>
                <a:gd name="T3" fmla="+- 0 5486 1442"/>
                <a:gd name="T4" fmla="*/ T3 w 20158"/>
                <a:gd name="T5" fmla="*/ 21600 h 21600"/>
                <a:gd name="T6" fmla="+- 0 21600 1442"/>
                <a:gd name="T7" fmla="*/ T6 w 20158"/>
                <a:gd name="T8" fmla="*/ 21600 h 21600"/>
                <a:gd name="T9" fmla="+- 0 21600 1442"/>
                <a:gd name="T10" fmla="*/ T9 w 20158"/>
                <a:gd name="T11" fmla="*/ 14 h 21600"/>
                <a:gd name="T12" fmla="+- 0 5724 1442"/>
                <a:gd name="T13" fmla="*/ T12 w 20158"/>
                <a:gd name="T14" fmla="*/ 0 h 21600"/>
                <a:gd name="T15" fmla="+- 0 5724 1442"/>
                <a:gd name="T16" fmla="*/ T15 w 20158"/>
                <a:gd name="T17" fmla="*/ 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</a:cxnLst>
              <a:rect l="0" t="0" r="r" b="b"/>
              <a:pathLst>
                <a:path w="20158" h="21600">
                  <a:moveTo>
                    <a:pt x="4282" y="0"/>
                  </a:moveTo>
                  <a:cubicBezTo>
                    <a:pt x="-1330" y="0"/>
                    <a:pt x="-1442" y="21600"/>
                    <a:pt x="4044" y="21600"/>
                  </a:cubicBezTo>
                  <a:lnTo>
                    <a:pt x="20158" y="21600"/>
                  </a:lnTo>
                  <a:lnTo>
                    <a:pt x="20158" y="14"/>
                  </a:lnTo>
                  <a:lnTo>
                    <a:pt x="4282" y="0"/>
                  </a:lnTo>
                  <a:close/>
                  <a:moveTo>
                    <a:pt x="4282" y="0"/>
                  </a:move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en-US"/>
              </a:defPPr>
              <a:lvl1pPr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1pPr>
              <a:lvl2pPr marL="1714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2pPr>
              <a:lvl3pPr marL="3429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3pPr>
              <a:lvl4pPr marL="5143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4pPr>
              <a:lvl5pPr marL="6858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5pPr>
              <a:lvl6pPr marL="8572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6pPr>
              <a:lvl7pPr marL="10287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7pPr>
              <a:lvl8pPr marL="12001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8pPr>
              <a:lvl9pPr marL="13716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9pPr>
            </a:lstStyle>
            <a:p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ïṡ1ïḑè">
              <a:extLst>
                <a:ext uri="{FF2B5EF4-FFF2-40B4-BE49-F238E27FC236}">
                  <a16:creationId xmlns:a16="http://schemas.microsoft.com/office/drawing/2014/main" xmlns="" id="{B2012738-1E41-4980-950E-029F772248F5}"/>
                </a:ext>
              </a:extLst>
            </p:cNvPr>
            <p:cNvSpPr/>
            <p:nvPr/>
          </p:nvSpPr>
          <p:spPr bwMode="auto">
            <a:xfrm rot="10800000" flipV="1">
              <a:off x="6621962" y="4739762"/>
              <a:ext cx="1194859" cy="793521"/>
            </a:xfrm>
            <a:custGeom>
              <a:avLst/>
              <a:gdLst>
                <a:gd name="T0" fmla="+- 0 10168 2562"/>
                <a:gd name="T1" fmla="*/ T0 w 19038"/>
                <a:gd name="T2" fmla="*/ 0 h 21600"/>
                <a:gd name="T3" fmla="+- 0 9745 2562"/>
                <a:gd name="T4" fmla="*/ T3 w 19038"/>
                <a:gd name="T5" fmla="*/ 21600 h 21600"/>
                <a:gd name="T6" fmla="+- 0 21600 2562"/>
                <a:gd name="T7" fmla="*/ T6 w 19038"/>
                <a:gd name="T8" fmla="*/ 21600 h 21600"/>
                <a:gd name="T9" fmla="+- 0 21600 2562"/>
                <a:gd name="T10" fmla="*/ T9 w 19038"/>
                <a:gd name="T11" fmla="*/ 14 h 21600"/>
                <a:gd name="T12" fmla="+- 0 10168 2562"/>
                <a:gd name="T13" fmla="*/ T12 w 19038"/>
                <a:gd name="T14" fmla="*/ 0 h 21600"/>
                <a:gd name="T15" fmla="+- 0 10168 2562"/>
                <a:gd name="T16" fmla="*/ T15 w 19038"/>
                <a:gd name="T17" fmla="*/ 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</a:cxnLst>
              <a:rect l="0" t="0" r="r" b="b"/>
              <a:pathLst>
                <a:path w="19038" h="21600">
                  <a:moveTo>
                    <a:pt x="7606" y="0"/>
                  </a:moveTo>
                  <a:cubicBezTo>
                    <a:pt x="-2363" y="0"/>
                    <a:pt x="-2562" y="21600"/>
                    <a:pt x="7183" y="21600"/>
                  </a:cubicBezTo>
                  <a:lnTo>
                    <a:pt x="19038" y="21600"/>
                  </a:lnTo>
                  <a:lnTo>
                    <a:pt x="19038" y="14"/>
                  </a:lnTo>
                  <a:lnTo>
                    <a:pt x="7606" y="0"/>
                  </a:lnTo>
                  <a:close/>
                  <a:moveTo>
                    <a:pt x="7606" y="0"/>
                  </a:move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en-US"/>
              </a:defPPr>
              <a:lvl1pPr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1pPr>
              <a:lvl2pPr marL="1714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2pPr>
              <a:lvl3pPr marL="3429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3pPr>
              <a:lvl4pPr marL="5143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4pPr>
              <a:lvl5pPr marL="6858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5pPr>
              <a:lvl6pPr marL="8572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6pPr>
              <a:lvl7pPr marL="10287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7pPr>
              <a:lvl8pPr marL="12001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8pPr>
              <a:lvl9pPr marL="13716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9pPr>
            </a:lstStyle>
            <a:p>
              <a:r>
                <a:rPr lang="en-US" altLang="zh-CN" sz="2400" b="1" dirty="0">
                  <a:solidFill>
                    <a:schemeClr val="bg1"/>
                  </a:solidFill>
                </a:rPr>
                <a:t>04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iṣļiḓê">
              <a:extLst>
                <a:ext uri="{FF2B5EF4-FFF2-40B4-BE49-F238E27FC236}">
                  <a16:creationId xmlns:a16="http://schemas.microsoft.com/office/drawing/2014/main" xmlns="" id="{C5034464-B54C-4576-A851-FB2F47274E6F}"/>
                </a:ext>
              </a:extLst>
            </p:cNvPr>
            <p:cNvSpPr/>
            <p:nvPr/>
          </p:nvSpPr>
          <p:spPr bwMode="auto">
            <a:xfrm>
              <a:off x="5243187" y="5032001"/>
              <a:ext cx="510766" cy="378732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  <a:cxn ang="0">
                  <a:pos x="45" y="25"/>
                </a:cxn>
                <a:cxn ang="0">
                  <a:pos x="33" y="13"/>
                </a:cxn>
                <a:cxn ang="0">
                  <a:pos x="32" y="12"/>
                </a:cxn>
                <a:cxn ang="0">
                  <a:pos x="31" y="13"/>
                </a:cxn>
                <a:cxn ang="0">
                  <a:pos x="18" y="25"/>
                </a:cxn>
                <a:cxn ang="0">
                  <a:pos x="18" y="26"/>
                </a:cxn>
                <a:cxn ang="0">
                  <a:pos x="19" y="27"/>
                </a:cxn>
                <a:cxn ang="0">
                  <a:pos x="27" y="27"/>
                </a:cxn>
                <a:cxn ang="0">
                  <a:pos x="27" y="40"/>
                </a:cxn>
                <a:cxn ang="0">
                  <a:pos x="28" y="41"/>
                </a:cxn>
                <a:cxn ang="0">
                  <a:pos x="35" y="41"/>
                </a:cxn>
                <a:cxn ang="0">
                  <a:pos x="36" y="40"/>
                </a:cxn>
                <a:cxn ang="0">
                  <a:pos x="36" y="27"/>
                </a:cxn>
                <a:cxn ang="0">
                  <a:pos x="44" y="27"/>
                </a:cxn>
                <a:cxn ang="0">
                  <a:pos x="45" y="26"/>
                </a:cxn>
                <a:cxn ang="0">
                  <a:pos x="45" y="25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3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4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  <a:moveTo>
                    <a:pt x="45" y="25"/>
                  </a:moveTo>
                  <a:cubicBezTo>
                    <a:pt x="33" y="13"/>
                    <a:pt x="33" y="13"/>
                    <a:pt x="33" y="13"/>
                  </a:cubicBezTo>
                  <a:cubicBezTo>
                    <a:pt x="32" y="13"/>
                    <a:pt x="32" y="12"/>
                    <a:pt x="32" y="12"/>
                  </a:cubicBezTo>
                  <a:cubicBezTo>
                    <a:pt x="31" y="12"/>
                    <a:pt x="31" y="13"/>
                    <a:pt x="31" y="13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7"/>
                    <a:pt x="19" y="27"/>
                    <a:pt x="19" y="27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1"/>
                    <a:pt x="28" y="41"/>
                    <a:pt x="28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1"/>
                    <a:pt x="36" y="41"/>
                    <a:pt x="36" y="40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45" y="27"/>
                    <a:pt x="45" y="27"/>
                    <a:pt x="45" y="26"/>
                  </a:cubicBezTo>
                  <a:cubicBezTo>
                    <a:pt x="45" y="26"/>
                    <a:pt x="45" y="26"/>
                    <a:pt x="45" y="2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</p:grpSp>
      <p:grpSp>
        <p:nvGrpSpPr>
          <p:cNvPr id="7" name="išļiḓe">
            <a:extLst>
              <a:ext uri="{FF2B5EF4-FFF2-40B4-BE49-F238E27FC236}">
                <a16:creationId xmlns:a16="http://schemas.microsoft.com/office/drawing/2014/main" xmlns="" id="{092AF08D-391B-420A-A92E-48653239BD77}"/>
              </a:ext>
            </a:extLst>
          </p:cNvPr>
          <p:cNvGrpSpPr/>
          <p:nvPr/>
        </p:nvGrpSpPr>
        <p:grpSpPr>
          <a:xfrm flipH="1">
            <a:off x="388679" y="4673108"/>
            <a:ext cx="3239850" cy="1162018"/>
            <a:chOff x="7275154" y="3085592"/>
            <a:chExt cx="3174551" cy="1107071"/>
          </a:xfrm>
        </p:grpSpPr>
        <p:sp>
          <p:nvSpPr>
            <p:cNvPr id="22" name="î$ḷiḋê">
              <a:extLst>
                <a:ext uri="{FF2B5EF4-FFF2-40B4-BE49-F238E27FC236}">
                  <a16:creationId xmlns:a16="http://schemas.microsoft.com/office/drawing/2014/main" xmlns="" id="{2007AD9C-436B-4258-9286-FB04A708C64E}"/>
                </a:ext>
              </a:extLst>
            </p:cNvPr>
            <p:cNvSpPr txBox="1"/>
            <p:nvPr/>
          </p:nvSpPr>
          <p:spPr>
            <a:xfrm>
              <a:off x="7275154" y="3593423"/>
              <a:ext cx="3174551" cy="59924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dirty="0"/>
                <a:t>单击此处添加标题或将你需要的</a:t>
              </a:r>
              <a:endParaRPr lang="en-US" altLang="zh-CN" sz="1100" dirty="0"/>
            </a:p>
            <a:p>
              <a:pPr algn="r">
                <a:lnSpc>
                  <a:spcPct val="120000"/>
                </a:lnSpc>
              </a:pPr>
              <a:r>
                <a:rPr lang="zh-CN" altLang="en-US" sz="1100" dirty="0"/>
                <a:t>内容粘贴此处</a:t>
              </a:r>
            </a:p>
          </p:txBody>
        </p:sp>
        <p:sp>
          <p:nvSpPr>
            <p:cNvPr id="23" name="í$ḻîḑè">
              <a:extLst>
                <a:ext uri="{FF2B5EF4-FFF2-40B4-BE49-F238E27FC236}">
                  <a16:creationId xmlns:a16="http://schemas.microsoft.com/office/drawing/2014/main" xmlns="" id="{4C4CF775-6E70-4F52-8823-D1404521173A}"/>
                </a:ext>
              </a:extLst>
            </p:cNvPr>
            <p:cNvSpPr/>
            <p:nvPr/>
          </p:nvSpPr>
          <p:spPr>
            <a:xfrm>
              <a:off x="7275154" y="3085592"/>
              <a:ext cx="3174551" cy="507831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/>
            <a:p>
              <a:pPr algn="r"/>
              <a:r>
                <a:rPr lang="zh-CN" altLang="en-US" b="1" dirty="0"/>
                <a:t>添加标题</a:t>
              </a:r>
            </a:p>
          </p:txBody>
        </p:sp>
      </p:grpSp>
      <p:grpSp>
        <p:nvGrpSpPr>
          <p:cNvPr id="8" name="ïsḻïḍè">
            <a:extLst>
              <a:ext uri="{FF2B5EF4-FFF2-40B4-BE49-F238E27FC236}">
                <a16:creationId xmlns:a16="http://schemas.microsoft.com/office/drawing/2014/main" xmlns="" id="{D591B194-B2BC-4A5C-A215-01630D2EFCE3}"/>
              </a:ext>
            </a:extLst>
          </p:cNvPr>
          <p:cNvGrpSpPr/>
          <p:nvPr/>
        </p:nvGrpSpPr>
        <p:grpSpPr>
          <a:xfrm>
            <a:off x="4125831" y="1675927"/>
            <a:ext cx="3687331" cy="922330"/>
            <a:chOff x="4375179" y="1658620"/>
            <a:chExt cx="3441642" cy="878717"/>
          </a:xfrm>
        </p:grpSpPr>
        <p:sp>
          <p:nvSpPr>
            <p:cNvPr id="19" name="iSliḍê">
              <a:extLst>
                <a:ext uri="{FF2B5EF4-FFF2-40B4-BE49-F238E27FC236}">
                  <a16:creationId xmlns:a16="http://schemas.microsoft.com/office/drawing/2014/main" xmlns="" id="{D81CD668-77DC-4B63-BD42-6FE4D6A169C8}"/>
                </a:ext>
              </a:extLst>
            </p:cNvPr>
            <p:cNvSpPr/>
            <p:nvPr/>
          </p:nvSpPr>
          <p:spPr bwMode="auto">
            <a:xfrm>
              <a:off x="4375179" y="1743111"/>
              <a:ext cx="2246783" cy="794226"/>
            </a:xfrm>
            <a:custGeom>
              <a:avLst/>
              <a:gdLst>
                <a:gd name="T0" fmla="+- 0 5724 1442"/>
                <a:gd name="T1" fmla="*/ T0 w 20158"/>
                <a:gd name="T2" fmla="*/ 0 h 21600"/>
                <a:gd name="T3" fmla="+- 0 5486 1442"/>
                <a:gd name="T4" fmla="*/ T3 w 20158"/>
                <a:gd name="T5" fmla="*/ 21600 h 21600"/>
                <a:gd name="T6" fmla="+- 0 21600 1442"/>
                <a:gd name="T7" fmla="*/ T6 w 20158"/>
                <a:gd name="T8" fmla="*/ 21600 h 21600"/>
                <a:gd name="T9" fmla="+- 0 21600 1442"/>
                <a:gd name="T10" fmla="*/ T9 w 20158"/>
                <a:gd name="T11" fmla="*/ 14 h 21600"/>
                <a:gd name="T12" fmla="+- 0 5724 1442"/>
                <a:gd name="T13" fmla="*/ T12 w 20158"/>
                <a:gd name="T14" fmla="*/ 0 h 21600"/>
                <a:gd name="T15" fmla="+- 0 5724 1442"/>
                <a:gd name="T16" fmla="*/ T15 w 20158"/>
                <a:gd name="T17" fmla="*/ 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</a:cxnLst>
              <a:rect l="0" t="0" r="r" b="b"/>
              <a:pathLst>
                <a:path w="20158" h="21600">
                  <a:moveTo>
                    <a:pt x="4282" y="0"/>
                  </a:moveTo>
                  <a:cubicBezTo>
                    <a:pt x="-1330" y="0"/>
                    <a:pt x="-1442" y="21600"/>
                    <a:pt x="4044" y="21600"/>
                  </a:cubicBezTo>
                  <a:lnTo>
                    <a:pt x="20158" y="21600"/>
                  </a:lnTo>
                  <a:lnTo>
                    <a:pt x="20158" y="14"/>
                  </a:lnTo>
                  <a:lnTo>
                    <a:pt x="4282" y="0"/>
                  </a:lnTo>
                  <a:close/>
                  <a:moveTo>
                    <a:pt x="4282" y="0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en-US"/>
              </a:defPPr>
              <a:lvl1pPr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1pPr>
              <a:lvl2pPr marL="1714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2pPr>
              <a:lvl3pPr marL="3429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3pPr>
              <a:lvl4pPr marL="5143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4pPr>
              <a:lvl5pPr marL="6858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5pPr>
              <a:lvl6pPr marL="8572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6pPr>
              <a:lvl7pPr marL="10287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7pPr>
              <a:lvl8pPr marL="12001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8pPr>
              <a:lvl9pPr marL="13716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9pPr>
            </a:lstStyle>
            <a:p>
              <a:endParaRPr 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îṡlíďé">
              <a:extLst>
                <a:ext uri="{FF2B5EF4-FFF2-40B4-BE49-F238E27FC236}">
                  <a16:creationId xmlns:a16="http://schemas.microsoft.com/office/drawing/2014/main" xmlns="" id="{083CF6CC-10F3-4F56-A2A5-877E9C53071F}"/>
                </a:ext>
              </a:extLst>
            </p:cNvPr>
            <p:cNvSpPr/>
            <p:nvPr/>
          </p:nvSpPr>
          <p:spPr bwMode="auto">
            <a:xfrm rot="10800000" flipV="1">
              <a:off x="6621962" y="1658620"/>
              <a:ext cx="1194859" cy="793521"/>
            </a:xfrm>
            <a:custGeom>
              <a:avLst/>
              <a:gdLst>
                <a:gd name="T0" fmla="+- 0 10168 2562"/>
                <a:gd name="T1" fmla="*/ T0 w 19038"/>
                <a:gd name="T2" fmla="*/ 0 h 21600"/>
                <a:gd name="T3" fmla="+- 0 9745 2562"/>
                <a:gd name="T4" fmla="*/ T3 w 19038"/>
                <a:gd name="T5" fmla="*/ 21600 h 21600"/>
                <a:gd name="T6" fmla="+- 0 21600 2562"/>
                <a:gd name="T7" fmla="*/ T6 w 19038"/>
                <a:gd name="T8" fmla="*/ 21600 h 21600"/>
                <a:gd name="T9" fmla="+- 0 21600 2562"/>
                <a:gd name="T10" fmla="*/ T9 w 19038"/>
                <a:gd name="T11" fmla="*/ 14 h 21600"/>
                <a:gd name="T12" fmla="+- 0 10168 2562"/>
                <a:gd name="T13" fmla="*/ T12 w 19038"/>
                <a:gd name="T14" fmla="*/ 0 h 21600"/>
                <a:gd name="T15" fmla="+- 0 10168 2562"/>
                <a:gd name="T16" fmla="*/ T15 w 19038"/>
                <a:gd name="T17" fmla="*/ 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</a:cxnLst>
              <a:rect l="0" t="0" r="r" b="b"/>
              <a:pathLst>
                <a:path w="19038" h="21600">
                  <a:moveTo>
                    <a:pt x="7606" y="0"/>
                  </a:moveTo>
                  <a:cubicBezTo>
                    <a:pt x="-2363" y="0"/>
                    <a:pt x="-2562" y="21600"/>
                    <a:pt x="7183" y="21600"/>
                  </a:cubicBezTo>
                  <a:lnTo>
                    <a:pt x="19038" y="21600"/>
                  </a:lnTo>
                  <a:lnTo>
                    <a:pt x="19038" y="14"/>
                  </a:lnTo>
                  <a:lnTo>
                    <a:pt x="7606" y="0"/>
                  </a:lnTo>
                  <a:close/>
                  <a:moveTo>
                    <a:pt x="7606" y="0"/>
                  </a:move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en-US"/>
              </a:defPPr>
              <a:lvl1pPr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1pPr>
              <a:lvl2pPr marL="1714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2pPr>
              <a:lvl3pPr marL="3429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3pPr>
              <a:lvl4pPr marL="5143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4pPr>
              <a:lvl5pPr marL="6858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5pPr>
              <a:lvl6pPr marL="8572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6pPr>
              <a:lvl7pPr marL="10287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7pPr>
              <a:lvl8pPr marL="12001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8pPr>
              <a:lvl9pPr marL="13716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9pPr>
            </a:lstStyle>
            <a:p>
              <a:r>
                <a:rPr lang="en-US" altLang="zh-CN" sz="2400" b="1" dirty="0">
                  <a:solidFill>
                    <a:schemeClr val="bg1"/>
                  </a:solidFill>
                </a:rPr>
                <a:t>01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íslíḋê">
              <a:extLst>
                <a:ext uri="{FF2B5EF4-FFF2-40B4-BE49-F238E27FC236}">
                  <a16:creationId xmlns:a16="http://schemas.microsoft.com/office/drawing/2014/main" xmlns="" id="{835C7624-4047-4A80-B3DD-0F7229ABB7BC}"/>
                </a:ext>
              </a:extLst>
            </p:cNvPr>
            <p:cNvSpPr/>
            <p:nvPr/>
          </p:nvSpPr>
          <p:spPr bwMode="auto">
            <a:xfrm>
              <a:off x="5257733" y="1917410"/>
              <a:ext cx="481674" cy="445628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</p:grpSp>
      <p:grpSp>
        <p:nvGrpSpPr>
          <p:cNvPr id="9" name="îśḻiḋè">
            <a:extLst>
              <a:ext uri="{FF2B5EF4-FFF2-40B4-BE49-F238E27FC236}">
                <a16:creationId xmlns:a16="http://schemas.microsoft.com/office/drawing/2014/main" xmlns="" id="{25C6420E-DE96-4F08-AD62-57160DD471B4}"/>
              </a:ext>
            </a:extLst>
          </p:cNvPr>
          <p:cNvGrpSpPr/>
          <p:nvPr/>
        </p:nvGrpSpPr>
        <p:grpSpPr>
          <a:xfrm flipH="1">
            <a:off x="8294421" y="1556083"/>
            <a:ext cx="3239850" cy="1162018"/>
            <a:chOff x="7275154" y="3085592"/>
            <a:chExt cx="3174551" cy="1107071"/>
          </a:xfrm>
        </p:grpSpPr>
        <p:sp>
          <p:nvSpPr>
            <p:cNvPr id="17" name="iṣ1idé">
              <a:extLst>
                <a:ext uri="{FF2B5EF4-FFF2-40B4-BE49-F238E27FC236}">
                  <a16:creationId xmlns:a16="http://schemas.microsoft.com/office/drawing/2014/main" xmlns="" id="{33F08CFC-7B0D-4D9B-A98D-25BAAE6F8C58}"/>
                </a:ext>
              </a:extLst>
            </p:cNvPr>
            <p:cNvSpPr txBox="1"/>
            <p:nvPr/>
          </p:nvSpPr>
          <p:spPr>
            <a:xfrm>
              <a:off x="7275154" y="3593423"/>
              <a:ext cx="3174551" cy="59924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/>
                <a:t>单击此处添加标题或将你需要的</a:t>
              </a:r>
            </a:p>
            <a:p>
              <a:pPr>
                <a:lnSpc>
                  <a:spcPct val="120000"/>
                </a:lnSpc>
              </a:pPr>
              <a:r>
                <a:rPr lang="zh-CN" altLang="en-US" sz="1100" dirty="0"/>
                <a:t>内容粘贴此处</a:t>
              </a:r>
            </a:p>
          </p:txBody>
        </p:sp>
        <p:sp>
          <p:nvSpPr>
            <p:cNvPr id="18" name="ïsľiďé">
              <a:extLst>
                <a:ext uri="{FF2B5EF4-FFF2-40B4-BE49-F238E27FC236}">
                  <a16:creationId xmlns:a16="http://schemas.microsoft.com/office/drawing/2014/main" xmlns="" id="{BCD2DC19-2805-4032-AF35-F401B5E81D4A}"/>
                </a:ext>
              </a:extLst>
            </p:cNvPr>
            <p:cNvSpPr/>
            <p:nvPr/>
          </p:nvSpPr>
          <p:spPr>
            <a:xfrm>
              <a:off x="7275154" y="3085592"/>
              <a:ext cx="3174551" cy="507831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/>
            <a:p>
              <a:r>
                <a:rPr lang="zh-CN" altLang="en-US" b="1" dirty="0"/>
                <a:t>添加标题</a:t>
              </a:r>
            </a:p>
          </p:txBody>
        </p:sp>
      </p:grpSp>
      <p:grpSp>
        <p:nvGrpSpPr>
          <p:cNvPr id="10" name="işḷïḋê">
            <a:extLst>
              <a:ext uri="{FF2B5EF4-FFF2-40B4-BE49-F238E27FC236}">
                <a16:creationId xmlns:a16="http://schemas.microsoft.com/office/drawing/2014/main" xmlns="" id="{F2D5EB20-D888-491A-9E38-019E1F7E6192}"/>
              </a:ext>
            </a:extLst>
          </p:cNvPr>
          <p:cNvGrpSpPr/>
          <p:nvPr/>
        </p:nvGrpSpPr>
        <p:grpSpPr>
          <a:xfrm>
            <a:off x="4125831" y="3807414"/>
            <a:ext cx="3687331" cy="922332"/>
            <a:chOff x="4375179" y="3714592"/>
            <a:chExt cx="3441642" cy="878719"/>
          </a:xfrm>
        </p:grpSpPr>
        <p:sp>
          <p:nvSpPr>
            <p:cNvPr id="14" name="iṡḷîḑé">
              <a:extLst>
                <a:ext uri="{FF2B5EF4-FFF2-40B4-BE49-F238E27FC236}">
                  <a16:creationId xmlns:a16="http://schemas.microsoft.com/office/drawing/2014/main" xmlns="" id="{F3EB9AD1-399D-4D79-A9B3-8E417C5D920D}"/>
                </a:ext>
              </a:extLst>
            </p:cNvPr>
            <p:cNvSpPr/>
            <p:nvPr/>
          </p:nvSpPr>
          <p:spPr bwMode="auto">
            <a:xfrm>
              <a:off x="4375179" y="3799085"/>
              <a:ext cx="2246783" cy="794226"/>
            </a:xfrm>
            <a:custGeom>
              <a:avLst/>
              <a:gdLst>
                <a:gd name="T0" fmla="+- 0 5724 1442"/>
                <a:gd name="T1" fmla="*/ T0 w 20158"/>
                <a:gd name="T2" fmla="*/ 0 h 21600"/>
                <a:gd name="T3" fmla="+- 0 5486 1442"/>
                <a:gd name="T4" fmla="*/ T3 w 20158"/>
                <a:gd name="T5" fmla="*/ 21600 h 21600"/>
                <a:gd name="T6" fmla="+- 0 21600 1442"/>
                <a:gd name="T7" fmla="*/ T6 w 20158"/>
                <a:gd name="T8" fmla="*/ 21600 h 21600"/>
                <a:gd name="T9" fmla="+- 0 21600 1442"/>
                <a:gd name="T10" fmla="*/ T9 w 20158"/>
                <a:gd name="T11" fmla="*/ 14 h 21600"/>
                <a:gd name="T12" fmla="+- 0 5724 1442"/>
                <a:gd name="T13" fmla="*/ T12 w 20158"/>
                <a:gd name="T14" fmla="*/ 0 h 21600"/>
                <a:gd name="T15" fmla="+- 0 5724 1442"/>
                <a:gd name="T16" fmla="*/ T15 w 20158"/>
                <a:gd name="T17" fmla="*/ 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</a:cxnLst>
              <a:rect l="0" t="0" r="r" b="b"/>
              <a:pathLst>
                <a:path w="20158" h="21600">
                  <a:moveTo>
                    <a:pt x="4282" y="0"/>
                  </a:moveTo>
                  <a:cubicBezTo>
                    <a:pt x="-1330" y="0"/>
                    <a:pt x="-1442" y="21600"/>
                    <a:pt x="4044" y="21600"/>
                  </a:cubicBezTo>
                  <a:lnTo>
                    <a:pt x="20158" y="21600"/>
                  </a:lnTo>
                  <a:lnTo>
                    <a:pt x="20158" y="14"/>
                  </a:lnTo>
                  <a:lnTo>
                    <a:pt x="4282" y="0"/>
                  </a:lnTo>
                  <a:close/>
                  <a:moveTo>
                    <a:pt x="4282" y="0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en-US"/>
              </a:defPPr>
              <a:lvl1pPr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1pPr>
              <a:lvl2pPr marL="1714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2pPr>
              <a:lvl3pPr marL="3429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3pPr>
              <a:lvl4pPr marL="5143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4pPr>
              <a:lvl5pPr marL="6858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5pPr>
              <a:lvl6pPr marL="8572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6pPr>
              <a:lvl7pPr marL="10287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7pPr>
              <a:lvl8pPr marL="12001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8pPr>
              <a:lvl9pPr marL="13716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9pPr>
            </a:lstStyle>
            <a:p>
              <a:endParaRPr lang="en-US" altLang="zh-CN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ïSlîḑè">
              <a:extLst>
                <a:ext uri="{FF2B5EF4-FFF2-40B4-BE49-F238E27FC236}">
                  <a16:creationId xmlns:a16="http://schemas.microsoft.com/office/drawing/2014/main" xmlns="" id="{161452A9-4477-47BE-A42A-49543C3F350A}"/>
                </a:ext>
              </a:extLst>
            </p:cNvPr>
            <p:cNvSpPr/>
            <p:nvPr/>
          </p:nvSpPr>
          <p:spPr bwMode="auto">
            <a:xfrm rot="10800000" flipV="1">
              <a:off x="6621962" y="3714592"/>
              <a:ext cx="1194859" cy="793521"/>
            </a:xfrm>
            <a:custGeom>
              <a:avLst/>
              <a:gdLst>
                <a:gd name="T0" fmla="+- 0 10168 2562"/>
                <a:gd name="T1" fmla="*/ T0 w 19038"/>
                <a:gd name="T2" fmla="*/ 0 h 21600"/>
                <a:gd name="T3" fmla="+- 0 9745 2562"/>
                <a:gd name="T4" fmla="*/ T3 w 19038"/>
                <a:gd name="T5" fmla="*/ 21600 h 21600"/>
                <a:gd name="T6" fmla="+- 0 21600 2562"/>
                <a:gd name="T7" fmla="*/ T6 w 19038"/>
                <a:gd name="T8" fmla="*/ 21600 h 21600"/>
                <a:gd name="T9" fmla="+- 0 21600 2562"/>
                <a:gd name="T10" fmla="*/ T9 w 19038"/>
                <a:gd name="T11" fmla="*/ 14 h 21600"/>
                <a:gd name="T12" fmla="+- 0 10168 2562"/>
                <a:gd name="T13" fmla="*/ T12 w 19038"/>
                <a:gd name="T14" fmla="*/ 0 h 21600"/>
                <a:gd name="T15" fmla="+- 0 10168 2562"/>
                <a:gd name="T16" fmla="*/ T15 w 19038"/>
                <a:gd name="T17" fmla="*/ 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</a:cxnLst>
              <a:rect l="0" t="0" r="r" b="b"/>
              <a:pathLst>
                <a:path w="19038" h="21600">
                  <a:moveTo>
                    <a:pt x="7606" y="0"/>
                  </a:moveTo>
                  <a:cubicBezTo>
                    <a:pt x="-2363" y="0"/>
                    <a:pt x="-2562" y="21600"/>
                    <a:pt x="7183" y="21600"/>
                  </a:cubicBezTo>
                  <a:lnTo>
                    <a:pt x="19038" y="21600"/>
                  </a:lnTo>
                  <a:lnTo>
                    <a:pt x="19038" y="14"/>
                  </a:lnTo>
                  <a:lnTo>
                    <a:pt x="7606" y="0"/>
                  </a:lnTo>
                  <a:close/>
                  <a:moveTo>
                    <a:pt x="7606" y="0"/>
                  </a:move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en-US"/>
              </a:defPPr>
              <a:lvl1pPr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1pPr>
              <a:lvl2pPr marL="1714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2pPr>
              <a:lvl3pPr marL="3429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3pPr>
              <a:lvl4pPr marL="51435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4pPr>
              <a:lvl5pPr marL="685800" algn="ctr" rtl="0" fontAlgn="base">
                <a:spcBef>
                  <a:spcPct val="0"/>
                </a:spcBef>
                <a:spcAft>
                  <a:spcPct val="0"/>
                </a:spcAft>
                <a:defRPr sz="2100" kern="1200">
                  <a:solidFill>
                    <a:srgbClr val="000000"/>
                  </a:solidFill>
                </a:defRPr>
              </a:lvl5pPr>
              <a:lvl6pPr marL="8572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6pPr>
              <a:lvl7pPr marL="10287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7pPr>
              <a:lvl8pPr marL="120015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8pPr>
              <a:lvl9pPr marL="1371600" algn="l" defTabSz="171450" rtl="0" eaLnBrk="1" latinLnBrk="0" hangingPunct="1">
                <a:defRPr sz="2100" kern="1200">
                  <a:solidFill>
                    <a:srgbClr val="000000"/>
                  </a:solidFill>
                </a:defRPr>
              </a:lvl9pPr>
            </a:lstStyle>
            <a:p>
              <a:r>
                <a:rPr lang="en-US" altLang="zh-CN" sz="2400" b="1" dirty="0">
                  <a:solidFill>
                    <a:schemeClr val="bg1"/>
                  </a:solidFill>
                </a:rPr>
                <a:t>03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îsľiḑe">
              <a:extLst>
                <a:ext uri="{FF2B5EF4-FFF2-40B4-BE49-F238E27FC236}">
                  <a16:creationId xmlns:a16="http://schemas.microsoft.com/office/drawing/2014/main" xmlns="" id="{9C281490-6387-4815-BB0A-6DF639694347}"/>
                </a:ext>
              </a:extLst>
            </p:cNvPr>
            <p:cNvSpPr/>
            <p:nvPr/>
          </p:nvSpPr>
          <p:spPr bwMode="auto">
            <a:xfrm>
              <a:off x="5257733" y="3986491"/>
              <a:ext cx="481674" cy="419414"/>
            </a:xfrm>
            <a:custGeom>
              <a:avLst/>
              <a:gdLst/>
              <a:ahLst/>
              <a:cxnLst>
                <a:cxn ang="0">
                  <a:pos x="68" y="18"/>
                </a:cxn>
                <a:cxn ang="0">
                  <a:pos x="68" y="50"/>
                </a:cxn>
                <a:cxn ang="0">
                  <a:pos x="59" y="59"/>
                </a:cxn>
                <a:cxn ang="0">
                  <a:pos x="9" y="59"/>
                </a:cxn>
                <a:cxn ang="0">
                  <a:pos x="0" y="50"/>
                </a:cxn>
                <a:cxn ang="0">
                  <a:pos x="0" y="18"/>
                </a:cxn>
                <a:cxn ang="0">
                  <a:pos x="9" y="9"/>
                </a:cxn>
                <a:cxn ang="0">
                  <a:pos x="17" y="9"/>
                </a:cxn>
                <a:cxn ang="0">
                  <a:pos x="19" y="4"/>
                </a:cxn>
                <a:cxn ang="0">
                  <a:pos x="25" y="0"/>
                </a:cxn>
                <a:cxn ang="0">
                  <a:pos x="43" y="0"/>
                </a:cxn>
                <a:cxn ang="0">
                  <a:pos x="49" y="4"/>
                </a:cxn>
                <a:cxn ang="0">
                  <a:pos x="51" y="9"/>
                </a:cxn>
                <a:cxn ang="0">
                  <a:pos x="59" y="9"/>
                </a:cxn>
                <a:cxn ang="0">
                  <a:pos x="68" y="18"/>
                </a:cxn>
                <a:cxn ang="0">
                  <a:pos x="50" y="34"/>
                </a:cxn>
                <a:cxn ang="0">
                  <a:pos x="34" y="18"/>
                </a:cxn>
                <a:cxn ang="0">
                  <a:pos x="18" y="34"/>
                </a:cxn>
                <a:cxn ang="0">
                  <a:pos x="34" y="50"/>
                </a:cxn>
                <a:cxn ang="0">
                  <a:pos x="50" y="34"/>
                </a:cxn>
                <a:cxn ang="0">
                  <a:pos x="44" y="34"/>
                </a:cxn>
                <a:cxn ang="0">
                  <a:pos x="34" y="44"/>
                </a:cxn>
                <a:cxn ang="0">
                  <a:pos x="24" y="34"/>
                </a:cxn>
                <a:cxn ang="0">
                  <a:pos x="34" y="24"/>
                </a:cxn>
                <a:cxn ang="0">
                  <a:pos x="44" y="34"/>
                </a:cxn>
              </a:cxnLst>
              <a:rect l="0" t="0" r="r" b="b"/>
              <a:pathLst>
                <a:path w="68" h="59">
                  <a:moveTo>
                    <a:pt x="68" y="18"/>
                  </a:moveTo>
                  <a:cubicBezTo>
                    <a:pt x="68" y="50"/>
                    <a:pt x="68" y="50"/>
                    <a:pt x="68" y="50"/>
                  </a:cubicBezTo>
                  <a:cubicBezTo>
                    <a:pt x="68" y="55"/>
                    <a:pt x="64" y="59"/>
                    <a:pt x="5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4" y="59"/>
                    <a:pt x="0" y="55"/>
                    <a:pt x="0" y="5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3"/>
                    <a:pt x="4" y="9"/>
                    <a:pt x="9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2"/>
                    <a:pt x="22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6" y="0"/>
                    <a:pt x="48" y="2"/>
                    <a:pt x="49" y="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64" y="9"/>
                    <a:pt x="68" y="13"/>
                    <a:pt x="68" y="18"/>
                  </a:cubicBezTo>
                  <a:close/>
                  <a:moveTo>
                    <a:pt x="50" y="34"/>
                  </a:moveTo>
                  <a:cubicBezTo>
                    <a:pt x="50" y="25"/>
                    <a:pt x="43" y="18"/>
                    <a:pt x="34" y="18"/>
                  </a:cubicBezTo>
                  <a:cubicBezTo>
                    <a:pt x="25" y="18"/>
                    <a:pt x="18" y="25"/>
                    <a:pt x="18" y="34"/>
                  </a:cubicBezTo>
                  <a:cubicBezTo>
                    <a:pt x="18" y="43"/>
                    <a:pt x="25" y="50"/>
                    <a:pt x="34" y="50"/>
                  </a:cubicBezTo>
                  <a:cubicBezTo>
                    <a:pt x="43" y="50"/>
                    <a:pt x="50" y="43"/>
                    <a:pt x="50" y="34"/>
                  </a:cubicBezTo>
                  <a:close/>
                  <a:moveTo>
                    <a:pt x="44" y="34"/>
                  </a:moveTo>
                  <a:cubicBezTo>
                    <a:pt x="44" y="40"/>
                    <a:pt x="40" y="44"/>
                    <a:pt x="34" y="44"/>
                  </a:cubicBezTo>
                  <a:cubicBezTo>
                    <a:pt x="28" y="44"/>
                    <a:pt x="24" y="40"/>
                    <a:pt x="24" y="34"/>
                  </a:cubicBezTo>
                  <a:cubicBezTo>
                    <a:pt x="24" y="28"/>
                    <a:pt x="28" y="24"/>
                    <a:pt x="34" y="24"/>
                  </a:cubicBezTo>
                  <a:cubicBezTo>
                    <a:pt x="40" y="24"/>
                    <a:pt x="44" y="28"/>
                    <a:pt x="44" y="34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</p:grpSp>
      <p:grpSp>
        <p:nvGrpSpPr>
          <p:cNvPr id="11" name="îšľîḋê">
            <a:extLst>
              <a:ext uri="{FF2B5EF4-FFF2-40B4-BE49-F238E27FC236}">
                <a16:creationId xmlns:a16="http://schemas.microsoft.com/office/drawing/2014/main" xmlns="" id="{8D6796BC-7C4C-4FED-8A0C-880136E6668E}"/>
              </a:ext>
            </a:extLst>
          </p:cNvPr>
          <p:cNvGrpSpPr/>
          <p:nvPr/>
        </p:nvGrpSpPr>
        <p:grpSpPr>
          <a:xfrm flipH="1">
            <a:off x="8294421" y="3687571"/>
            <a:ext cx="3239850" cy="1162018"/>
            <a:chOff x="7275154" y="3085592"/>
            <a:chExt cx="3174551" cy="1107071"/>
          </a:xfrm>
        </p:grpSpPr>
        <p:sp>
          <p:nvSpPr>
            <p:cNvPr id="12" name="îšḻïḍe">
              <a:extLst>
                <a:ext uri="{FF2B5EF4-FFF2-40B4-BE49-F238E27FC236}">
                  <a16:creationId xmlns:a16="http://schemas.microsoft.com/office/drawing/2014/main" xmlns="" id="{94E3EA39-F76C-4B12-B110-6120B4E4BB01}"/>
                </a:ext>
              </a:extLst>
            </p:cNvPr>
            <p:cNvSpPr txBox="1"/>
            <p:nvPr/>
          </p:nvSpPr>
          <p:spPr>
            <a:xfrm>
              <a:off x="7275154" y="3593423"/>
              <a:ext cx="3174551" cy="59924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/>
                <a:t>单击此处添加标题或将你需要的</a:t>
              </a:r>
            </a:p>
            <a:p>
              <a:pPr>
                <a:lnSpc>
                  <a:spcPct val="120000"/>
                </a:lnSpc>
              </a:pPr>
              <a:r>
                <a:rPr lang="zh-CN" altLang="en-US" sz="1100" dirty="0"/>
                <a:t>内容粘贴此处</a:t>
              </a:r>
            </a:p>
          </p:txBody>
        </p:sp>
        <p:sp>
          <p:nvSpPr>
            <p:cNvPr id="13" name="is1îde">
              <a:extLst>
                <a:ext uri="{FF2B5EF4-FFF2-40B4-BE49-F238E27FC236}">
                  <a16:creationId xmlns:a16="http://schemas.microsoft.com/office/drawing/2014/main" xmlns="" id="{5FC57E04-9B38-4113-AC4B-63DFD79F1142}"/>
                </a:ext>
              </a:extLst>
            </p:cNvPr>
            <p:cNvSpPr/>
            <p:nvPr/>
          </p:nvSpPr>
          <p:spPr>
            <a:xfrm>
              <a:off x="7275154" y="3085592"/>
              <a:ext cx="3174551" cy="507831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/>
            <a:p>
              <a:r>
                <a:rPr lang="zh-CN" altLang="en-US" b="1" dirty="0"/>
                <a:t>添加标题</a:t>
              </a:r>
            </a:p>
          </p:txBody>
        </p: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9E14E4B0-57E1-4F7A-AE10-DB2D4324C104}"/>
              </a:ext>
            </a:extLst>
          </p:cNvPr>
          <p:cNvSpPr/>
          <p:nvPr/>
        </p:nvSpPr>
        <p:spPr>
          <a:xfrm>
            <a:off x="266700" y="228600"/>
            <a:ext cx="2438400" cy="5715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xmlns="" id="{A8FC2EDD-635A-4BFA-B0AC-1FA9022BD674}"/>
              </a:ext>
            </a:extLst>
          </p:cNvPr>
          <p:cNvSpPr/>
          <p:nvPr/>
        </p:nvSpPr>
        <p:spPr>
          <a:xfrm>
            <a:off x="400050" y="361950"/>
            <a:ext cx="2438400" cy="571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9F7C77F2-29C7-4E81-A168-051D83F16F52}"/>
              </a:ext>
            </a:extLst>
          </p:cNvPr>
          <p:cNvSpPr txBox="1"/>
          <p:nvPr/>
        </p:nvSpPr>
        <p:spPr>
          <a:xfrm>
            <a:off x="499348" y="41023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年终工作总结</a:t>
            </a:r>
          </a:p>
        </p:txBody>
      </p:sp>
    </p:spTree>
    <p:extLst>
      <p:ext uri="{BB962C8B-B14F-4D97-AF65-F5344CB8AC3E}">
        <p14:creationId xmlns:p14="http://schemas.microsoft.com/office/powerpoint/2010/main" xmlns="" val="2986390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prism dir="r" isContent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9DA0"/>
      </a:accent1>
      <a:accent2>
        <a:srgbClr val="3CA6A9"/>
      </a:accent2>
      <a:accent3>
        <a:srgbClr val="43BBBE"/>
      </a:accent3>
      <a:accent4>
        <a:srgbClr val="0ACEAC"/>
      </a:accent4>
      <a:accent5>
        <a:srgbClr val="307C89"/>
      </a:accent5>
      <a:accent6>
        <a:srgbClr val="095A6E"/>
      </a:accent6>
      <a:hlink>
        <a:srgbClr val="4472C4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accent1"/>
        </a:solidFill>
        <a:ln w="101600">
          <a:solidFill>
            <a:schemeClr val="bg1">
              <a:lumMod val="95000"/>
            </a:schemeClr>
          </a:solidFill>
        </a:ln>
        <a:extLst/>
      </a:spPr>
      <a:bodyPr vert="horz" wrap="square" lIns="91440" tIns="45720" rIns="91440" bIns="45720" numCol="1" anchor="t" anchorCtr="0" compatLnSpc="1">
        <a:prstTxWarp prst="textNoShape">
          <a:avLst/>
        </a:prstTxWarp>
        <a:normAutofit/>
      </a:bodyPr>
      <a:lstStyle>
        <a:defPPr algn="l"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9DA0"/>
    </a:accent1>
    <a:accent2>
      <a:srgbClr val="3CA6A9"/>
    </a:accent2>
    <a:accent3>
      <a:srgbClr val="43BBBE"/>
    </a:accent3>
    <a:accent4>
      <a:srgbClr val="0ACEAC"/>
    </a:accent4>
    <a:accent5>
      <a:srgbClr val="307C89"/>
    </a:accent5>
    <a:accent6>
      <a:srgbClr val="095A6E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9DA0"/>
    </a:accent1>
    <a:accent2>
      <a:srgbClr val="3CA6A9"/>
    </a:accent2>
    <a:accent3>
      <a:srgbClr val="43BBBE"/>
    </a:accent3>
    <a:accent4>
      <a:srgbClr val="0ACEAC"/>
    </a:accent4>
    <a:accent5>
      <a:srgbClr val="307C89"/>
    </a:accent5>
    <a:accent6>
      <a:srgbClr val="095A6E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9DA0"/>
    </a:accent1>
    <a:accent2>
      <a:srgbClr val="3CA6A9"/>
    </a:accent2>
    <a:accent3>
      <a:srgbClr val="43BBBE"/>
    </a:accent3>
    <a:accent4>
      <a:srgbClr val="0ACEAC"/>
    </a:accent4>
    <a:accent5>
      <a:srgbClr val="307C89"/>
    </a:accent5>
    <a:accent6>
      <a:srgbClr val="095A6E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9DA0"/>
    </a:accent1>
    <a:accent2>
      <a:srgbClr val="3CA6A9"/>
    </a:accent2>
    <a:accent3>
      <a:srgbClr val="43BBBE"/>
    </a:accent3>
    <a:accent4>
      <a:srgbClr val="0ACEAC"/>
    </a:accent4>
    <a:accent5>
      <a:srgbClr val="307C89"/>
    </a:accent5>
    <a:accent6>
      <a:srgbClr val="095A6E"/>
    </a:accent6>
    <a:hlink>
      <a:srgbClr val="4472C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9DA0"/>
    </a:accent1>
    <a:accent2>
      <a:srgbClr val="3CA6A9"/>
    </a:accent2>
    <a:accent3>
      <a:srgbClr val="43BBBE"/>
    </a:accent3>
    <a:accent4>
      <a:srgbClr val="0ACEAC"/>
    </a:accent4>
    <a:accent5>
      <a:srgbClr val="307C89"/>
    </a:accent5>
    <a:accent6>
      <a:srgbClr val="095A6E"/>
    </a:accent6>
    <a:hlink>
      <a:srgbClr val="4472C4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9DA0"/>
    </a:accent1>
    <a:accent2>
      <a:srgbClr val="3CA6A9"/>
    </a:accent2>
    <a:accent3>
      <a:srgbClr val="43BBBE"/>
    </a:accent3>
    <a:accent4>
      <a:srgbClr val="0ACEAC"/>
    </a:accent4>
    <a:accent5>
      <a:srgbClr val="307C89"/>
    </a:accent5>
    <a:accent6>
      <a:srgbClr val="095A6E"/>
    </a:accent6>
    <a:hlink>
      <a:srgbClr val="4472C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9DA0"/>
    </a:accent1>
    <a:accent2>
      <a:srgbClr val="3CA6A9"/>
    </a:accent2>
    <a:accent3>
      <a:srgbClr val="43BBBE"/>
    </a:accent3>
    <a:accent4>
      <a:srgbClr val="0ACEAC"/>
    </a:accent4>
    <a:accent5>
      <a:srgbClr val="307C89"/>
    </a:accent5>
    <a:accent6>
      <a:srgbClr val="095A6E"/>
    </a:accent6>
    <a:hlink>
      <a:srgbClr val="4472C4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9DA0"/>
    </a:accent1>
    <a:accent2>
      <a:srgbClr val="3CA6A9"/>
    </a:accent2>
    <a:accent3>
      <a:srgbClr val="43BBBE"/>
    </a:accent3>
    <a:accent4>
      <a:srgbClr val="0ACEAC"/>
    </a:accent4>
    <a:accent5>
      <a:srgbClr val="307C89"/>
    </a:accent5>
    <a:accent6>
      <a:srgbClr val="095A6E"/>
    </a:accent6>
    <a:hlink>
      <a:srgbClr val="4472C4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9DA0"/>
    </a:accent1>
    <a:accent2>
      <a:srgbClr val="3CA6A9"/>
    </a:accent2>
    <a:accent3>
      <a:srgbClr val="43BBBE"/>
    </a:accent3>
    <a:accent4>
      <a:srgbClr val="0ACEAC"/>
    </a:accent4>
    <a:accent5>
      <a:srgbClr val="307C89"/>
    </a:accent5>
    <a:accent6>
      <a:srgbClr val="095A6E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3142</Words>
  <Application>Microsoft Office PowerPoint</Application>
  <PresentationFormat>自定义</PresentationFormat>
  <Paragraphs>379</Paragraphs>
  <Slides>31</Slides>
  <Notes>31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2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dbc</cp:lastModifiedBy>
  <cp:revision>96</cp:revision>
  <dcterms:created xsi:type="dcterms:W3CDTF">2018-12-05T05:07:12Z</dcterms:created>
  <dcterms:modified xsi:type="dcterms:W3CDTF">2019-03-29T07:42:19Z</dcterms:modified>
</cp:coreProperties>
</file>

<file path=docProps/thumbnail.jpeg>
</file>